
<file path=[Content_Types].xml><?xml version="1.0" encoding="utf-8"?>
<Types xmlns="http://schemas.openxmlformats.org/package/2006/content-types">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notesMasters/notesMaster1.xml" ContentType="application/vnd.openxmlformats-officedocument.presentationml.notesMaster+xml"/>
  <Override PartName="/ppt/notesMasters/_rels/notes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notesSlides/notesSlide9.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0.xml" ContentType="application/vnd.openxmlformats-officedocument.presentationml.notesSlide+xml"/>
  <Override PartName="/ppt/notesSlides/_rels/notesSlide9.xml.rels" ContentType="application/vnd.openxmlformats-package.relationships+xml"/>
  <Override PartName="/ppt/notesSlides/_rels/notesSlide1.xml.rels" ContentType="application/vnd.openxmlformats-package.relationships+xml"/>
  <Override PartName="/ppt/notesSlides/_rels/notesSlide2.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6.xml.rels" ContentType="application/vnd.openxmlformats-package.relationships+xml"/>
  <Override PartName="/ppt/notesSlides/_rels/notesSlide7.xml.rels" ContentType="application/vnd.openxmlformats-package.relationships+xml"/>
  <Override PartName="/ppt/notesSlides/_rels/notesSlide8.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_rels/notesSlide14.xml.rels" ContentType="application/vnd.openxmlformats-package.relationships+xml"/>
  <Override PartName="/ppt/notesSlides/_rels/notesSlide15.xml.rels" ContentType="application/vnd.openxmlformats-package.relationships+xml"/>
  <Override PartName="/ppt/notesSlides/_rels/notesSlide16.xml.rels" ContentType="application/vnd.openxmlformats-package.relationships+xml"/>
  <Override PartName="/ppt/notesSlides/_rels/notesSlide17.xml.rels" ContentType="application/vnd.openxmlformats-package.relationships+xml"/>
  <Override PartName="/ppt/notesSlides/_rels/notesSlide18.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21.xml.rels" ContentType="application/vnd.openxmlformats-package.relationships+xml"/>
  <Override PartName="/ppt/notesSlides/_rels/notesSlide22.xml.rels" ContentType="application/vnd.openxmlformats-package.relationships+xml"/>
  <Override PartName="/ppt/notesSlides/_rels/notesSlide23.xml.rels" ContentType="application/vnd.openxmlformats-package.relationships+xml"/>
  <Override PartName="/ppt/notesSlides/_rels/notesSlide24.xml.rels" ContentType="application/vnd.openxmlformats-package.relationships+xml"/>
  <Override PartName="/ppt/notesSlides/_rels/notesSlide25.xml.rels" ContentType="application/vnd.openxmlformats-package.relationships+xml"/>
  <Override PartName="/ppt/notesSlides/_rels/notesSlide26.xml.rels" ContentType="application/vnd.openxmlformats-package.relationships+xml"/>
  <Override PartName="/ppt/notesSlides/_rels/notesSlide27.xml.rels" ContentType="application/vnd.openxmlformats-package.relationships+xml"/>
  <Override PartName="/ppt/notesSlides/_rels/notesSlide30.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slideLayouts/slideLayout39.xml" ContentType="application/vnd.openxmlformats-officedocument.presentationml.slideLayout+xml"/>
  <Override PartName="/ppt/slideLayouts/slideLayout9.xml" ContentType="application/vnd.openxmlformats-officedocument.presentationml.slideLayout+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35.xml" ContentType="application/vnd.openxmlformats-officedocument.presentationml.slideLayout+xml"/>
  <Override PartName="/ppt/slideLayouts/slideLayout5.xml" ContentType="application/vnd.openxmlformats-officedocument.presentationml.slideLayout+xml"/>
  <Override PartName="/ppt/slideLayouts/slideLayout36.xml" ContentType="application/vnd.openxmlformats-officedocument.presentationml.slideLayout+xml"/>
  <Override PartName="/ppt/slideLayouts/slideLayout6.xml" ContentType="application/vnd.openxmlformats-officedocument.presentationml.slideLayout+xml"/>
  <Override PartName="/ppt/slideLayouts/slideLayout37.xml" ContentType="application/vnd.openxmlformats-officedocument.presentationml.slideLayout+xml"/>
  <Override PartName="/ppt/slideLayouts/slideLayout7.xml" ContentType="application/vnd.openxmlformats-officedocument.presentationml.slideLayout+xml"/>
  <Override PartName="/ppt/slideLayouts/slideLayout38.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_rels/slideLayout9.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55.xml.rels" ContentType="application/vnd.openxmlformats-package.relationships+xml"/>
  <Override PartName="/ppt/slideLayouts/_rels/slideLayout3.xml.rels" ContentType="application/vnd.openxmlformats-package.relationships+xml"/>
  <Override PartName="/ppt/slideLayouts/_rels/slideLayout56.xml.rels" ContentType="application/vnd.openxmlformats-package.relationships+xml"/>
  <Override PartName="/ppt/slideLayouts/_rels/slideLayout4.xml.rels" ContentType="application/vnd.openxmlformats-package.relationships+xml"/>
  <Override PartName="/ppt/slideLayouts/_rels/slideLayout57.xml.rels" ContentType="application/vnd.openxmlformats-package.relationships+xml"/>
  <Override PartName="/ppt/slideLayouts/_rels/slideLayout5.xml.rels" ContentType="application/vnd.openxmlformats-package.relationships+xml"/>
  <Override PartName="/ppt/slideLayouts/_rels/slideLayout58.xml.rels" ContentType="application/vnd.openxmlformats-package.relationships+xml"/>
  <Override PartName="/ppt/slideLayouts/_rels/slideLayout6.xml.rels" ContentType="application/vnd.openxmlformats-package.relationships+xml"/>
  <Override PartName="/ppt/slideLayouts/_rels/slideLayout59.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33.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60.xml.rels" ContentType="application/vnd.openxmlformats-package.relationships+xml"/>
  <Override PartName="/ppt/slideLayouts/_rels/slideLayout61.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4.xml.rels" ContentType="application/vnd.openxmlformats-package.relationships+xml"/>
  <Override PartName="/ppt/slideLayouts/_rels/slideLayout65.xml.rels" ContentType="application/vnd.openxmlformats-package.relationships+xml"/>
  <Override PartName="/ppt/slideLayouts/_rels/slideLayout66.xml.rels" ContentType="application/vnd.openxmlformats-package.relationships+xml"/>
  <Override PartName="/ppt/slideLayouts/_rels/slideLayout67.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70.xml.rels" ContentType="application/vnd.openxmlformats-package.relationships+xml"/>
  <Override PartName="/ppt/slideLayouts/_rels/slideLayout71.xml.rels" ContentType="application/vnd.openxmlformats-package.relationships+xml"/>
  <Override PartName="/ppt/slideLayouts/_rels/slideLayout72.xml.rels" ContentType="application/vnd.openxmlformats-package.relationships+xml"/>
  <Override PartName="/ppt/slideLayouts/_rels/slideLayout73.xml.rels" ContentType="application/vnd.openxmlformats-package.relationships+xml"/>
  <Override PartName="/ppt/slideLayouts/_rels/slideLayout74.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_rels/slideLayout77.xml.rels" ContentType="application/vnd.openxmlformats-package.relationships+xml"/>
  <Override PartName="/ppt/slideLayouts/_rels/slideLayout78.xml.rels" ContentType="application/vnd.openxmlformats-package.relationships+xml"/>
  <Override PartName="/ppt/slideLayouts/_rels/slideLayout79.xml.rels" ContentType="application/vnd.openxmlformats-package.relationships+xml"/>
  <Override PartName="/ppt/slideLayouts/_rels/slideLayout80.xml.rels" ContentType="application/vnd.openxmlformats-package.relationships+xml"/>
  <Override PartName="/ppt/slideLayouts/_rels/slideLayout81.xml.rels" ContentType="application/vnd.openxmlformats-package.relationships+xml"/>
  <Override PartName="/ppt/slideLayouts/_rels/slideLayout82.xml.rels" ContentType="application/vnd.openxmlformats-package.relationships+xml"/>
  <Override PartName="/ppt/slideLayouts/_rels/slideLayout83.xml.rels" ContentType="application/vnd.openxmlformats-package.relationships+xml"/>
  <Override PartName="/ppt/slideLayouts/_rels/slideLayout84.xml.rels" ContentType="application/vnd.openxmlformats-package.relationship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_rels/presentation.xml.rels" ContentType="application/vnd.openxmlformats-package.relationships+xml"/>
  <Override PartName="/ppt/slides/slide26.xml" ContentType="application/vnd.openxmlformats-officedocument.presentationml.slide+xml"/>
  <Override PartName="/ppt/slides/slide9.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23.xml" ContentType="application/vnd.openxmlformats-officedocument.presentationml.slide+xml"/>
  <Override PartName="/ppt/slides/slide6.xml" ContentType="application/vnd.openxmlformats-officedocument.presentationml.slide+xml"/>
  <Override PartName="/ppt/slides/slide24.xml" ContentType="application/vnd.openxmlformats-officedocument.presentationml.slide+xml"/>
  <Override PartName="/ppt/slides/slide7.xml" ContentType="application/vnd.openxmlformats-officedocument.presentationml.slide+xml"/>
  <Override PartName="/ppt/slides/slide2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_rels/slide9.xml.rels" ContentType="application/vnd.openxmlformats-package.relationships+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media/image9.jpeg" ContentType="image/jpeg"/>
  <Override PartName="/ppt/media/image28.png" ContentType="image/png"/>
  <Override PartName="/ppt/media/image1.jpeg" ContentType="image/jpeg"/>
  <Override PartName="/ppt/media/image2.png" ContentType="image/png"/>
  <Override PartName="/ppt/media/image3.jpeg" ContentType="image/jpeg"/>
  <Override PartName="/ppt/media/image21.png" ContentType="image/png"/>
  <Override PartName="/ppt/media/image6.jpeg" ContentType="image/jpeg"/>
  <Override PartName="/ppt/media/image4.png" ContentType="image/png"/>
  <Override PartName="/ppt/media/image7.png" ContentType="image/png"/>
  <Override PartName="/ppt/media/image11.png" ContentType="image/png"/>
  <Override PartName="/ppt/media/image5.jpeg" ContentType="image/jpeg"/>
  <Override PartName="/ppt/media/image41.png" ContentType="image/png"/>
  <Override PartName="/ppt/media/image8.jpeg" ContentType="image/jpeg"/>
  <Override PartName="/ppt/media/image10.jpeg" ContentType="image/jpeg"/>
  <Override PartName="/ppt/media/image12.jpeg" ContentType="image/jpeg"/>
  <Override PartName="/ppt/media/image19.png" ContentType="image/png"/>
  <Override PartName="/ppt/media/image13.jpeg" ContentType="image/jpeg"/>
  <Override PartName="/ppt/media/image14.png" ContentType="image/png"/>
  <Override PartName="/ppt/media/image39.png" ContentType="image/png"/>
  <Override PartName="/ppt/media/image15.jpeg" ContentType="image/jpeg"/>
  <Override PartName="/ppt/media/image16.jpeg" ContentType="image/jpeg"/>
  <Override PartName="/ppt/media/image17.png" ContentType="image/png"/>
  <Override PartName="/ppt/media/image18.png" ContentType="image/png"/>
  <Override PartName="/ppt/media/image20.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38.png" ContentType="image/png"/>
  <Override PartName="/ppt/media/image40.png" ContentType="image/png"/>
  <Override PartName="/ppt/media/image42.png" ContentType="image/png"/>
  <Override PartName="/ppt/media/image43.png" ContentType="image/png"/>
  <Override PartName="/ppt/media/image44.png" ContentType="image/png"/>
  <Override PartName="/ppt/media/image45.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Lst>
  <p:sldSz cx="24377650" cy="13716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notesMaster" Target="notesMasters/notes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
</Relationships>
</file>

<file path=ppt/notesMasters/_rels/notesMaster1.xml.rels><?xml version="1.0" encoding="UTF-8"?>
<Relationships xmlns="http://schemas.openxmlformats.org/package/2006/relationships"><Relationship Id="rId1" Type="http://schemas.openxmlformats.org/officeDocument/2006/relationships/theme" Target="../theme/theme8.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PlaceHolder 1"/>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Click to edit the notes format</a:t>
            </a:r>
            <a:endParaRPr b="0" lang="en-US" sz="2000" spc="-1" strike="noStrike">
              <a:latin typeface="Arial"/>
            </a:endParaRPr>
          </a:p>
        </p:txBody>
      </p:sp>
      <p:sp>
        <p:nvSpPr>
          <p:cNvPr id="268" name="PlaceHolder 2"/>
          <p:cNvSpPr>
            <a:spLocks noGrp="1"/>
          </p:cNvSpPr>
          <p:nvPr>
            <p:ph type="hdr"/>
          </p:nvPr>
        </p:nvSpPr>
        <p:spPr>
          <a:xfrm>
            <a:off x="0" y="0"/>
            <a:ext cx="3372840" cy="502560"/>
          </a:xfrm>
          <a:prstGeom prst="rect">
            <a:avLst/>
          </a:prstGeom>
        </p:spPr>
        <p:txBody>
          <a:bodyPr lIns="0" rIns="0" tIns="0" bIns="0"/>
          <a:p>
            <a:r>
              <a:rPr b="0" lang="en-US" sz="1400" spc="-1" strike="noStrike">
                <a:latin typeface="Times New Roman"/>
              </a:rPr>
              <a:t> </a:t>
            </a:r>
            <a:endParaRPr b="0" lang="en-US" sz="1400" spc="-1" strike="noStrike">
              <a:latin typeface="Times New Roman"/>
            </a:endParaRPr>
          </a:p>
        </p:txBody>
      </p:sp>
      <p:sp>
        <p:nvSpPr>
          <p:cNvPr id="269" name="PlaceHolder 3"/>
          <p:cNvSpPr>
            <a:spLocks noGrp="1"/>
          </p:cNvSpPr>
          <p:nvPr>
            <p:ph type="dt"/>
          </p:nvPr>
        </p:nvSpPr>
        <p:spPr>
          <a:xfrm>
            <a:off x="4399200" y="0"/>
            <a:ext cx="3372840" cy="502560"/>
          </a:xfrm>
          <a:prstGeom prst="rect">
            <a:avLst/>
          </a:prstGeom>
        </p:spPr>
        <p:txBody>
          <a:bodyPr lIns="0" rIns="0" tIns="0" bIns="0"/>
          <a:p>
            <a:pPr algn="r"/>
            <a:r>
              <a:rPr b="0" lang="en-US" sz="1400" spc="-1" strike="noStrike">
                <a:latin typeface="Times New Roman"/>
              </a:rPr>
              <a:t> </a:t>
            </a:r>
            <a:endParaRPr b="0" lang="en-US" sz="1400" spc="-1" strike="noStrike">
              <a:latin typeface="Times New Roman"/>
            </a:endParaRPr>
          </a:p>
        </p:txBody>
      </p:sp>
      <p:sp>
        <p:nvSpPr>
          <p:cNvPr id="270" name="PlaceHolder 4"/>
          <p:cNvSpPr>
            <a:spLocks noGrp="1"/>
          </p:cNvSpPr>
          <p:nvPr>
            <p:ph type="ftr"/>
          </p:nvPr>
        </p:nvSpPr>
        <p:spPr>
          <a:xfrm>
            <a:off x="0" y="9555480"/>
            <a:ext cx="3372840" cy="502560"/>
          </a:xfrm>
          <a:prstGeom prst="rect">
            <a:avLst/>
          </a:prstGeom>
        </p:spPr>
        <p:txBody>
          <a:bodyPr lIns="0" rIns="0" tIns="0" bIns="0" anchor="b"/>
          <a:p>
            <a:r>
              <a:rPr b="0" lang="en-US" sz="1400" spc="-1" strike="noStrike">
                <a:latin typeface="Times New Roman"/>
              </a:rPr>
              <a:t> </a:t>
            </a:r>
            <a:endParaRPr b="0" lang="en-US" sz="1400" spc="-1" strike="noStrike">
              <a:latin typeface="Times New Roman"/>
            </a:endParaRPr>
          </a:p>
        </p:txBody>
      </p:sp>
      <p:sp>
        <p:nvSpPr>
          <p:cNvPr id="271" name="PlaceHolder 5"/>
          <p:cNvSpPr>
            <a:spLocks noGrp="1"/>
          </p:cNvSpPr>
          <p:nvPr>
            <p:ph type="sldNum"/>
          </p:nvPr>
        </p:nvSpPr>
        <p:spPr>
          <a:xfrm>
            <a:off x="4399200" y="9555480"/>
            <a:ext cx="3372840" cy="502560"/>
          </a:xfrm>
          <a:prstGeom prst="rect">
            <a:avLst/>
          </a:prstGeom>
        </p:spPr>
        <p:txBody>
          <a:bodyPr lIns="0" rIns="0" tIns="0" bIns="0" anchor="b"/>
          <a:p>
            <a:pPr algn="r"/>
            <a:fld id="{3D11360B-D693-44A6-A0D2-195ACA44FFDA}" type="slidenum">
              <a:rPr b="0" lang="en-US" sz="1400" spc="-1" strike="noStrike">
                <a:latin typeface="Times New Roman"/>
              </a:rPr>
              <a:t>1</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7" name="PlaceHolder 1"/>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1198" name="TextShape 2"/>
          <p:cNvSpPr txBox="1"/>
          <p:nvPr/>
        </p:nvSpPr>
        <p:spPr>
          <a:xfrm>
            <a:off x="3884760" y="8685360"/>
            <a:ext cx="2971440" cy="456840"/>
          </a:xfrm>
          <a:prstGeom prst="rect">
            <a:avLst/>
          </a:prstGeom>
          <a:noFill/>
          <a:ln>
            <a:noFill/>
          </a:ln>
        </p:spPr>
        <p:txBody>
          <a:bodyPr anchor="b"/>
          <a:p>
            <a:pPr algn="r">
              <a:lnSpc>
                <a:spcPct val="100000"/>
              </a:lnSpc>
            </a:pPr>
            <a:fld id="{DE5759C8-66A6-4727-ACC6-5E12CCF8478C}" type="slidenum">
              <a:rPr b="0" lang="en-US" sz="1200" spc="-1" strike="noStrike">
                <a:solidFill>
                  <a:srgbClr val="000000"/>
                </a:solidFill>
                <a:latin typeface="Lato Regular"/>
                <a:ea typeface="+mn-ea"/>
              </a:rPr>
              <a:t>1</a:t>
            </a:fld>
            <a:endParaRPr b="0" lang="en-US" sz="12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5" name="PlaceHolder 1"/>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1216" name="TextShape 2"/>
          <p:cNvSpPr txBox="1"/>
          <p:nvPr/>
        </p:nvSpPr>
        <p:spPr>
          <a:xfrm>
            <a:off x="3884760" y="8685360"/>
            <a:ext cx="2971440" cy="456840"/>
          </a:xfrm>
          <a:prstGeom prst="rect">
            <a:avLst/>
          </a:prstGeom>
          <a:noFill/>
          <a:ln>
            <a:noFill/>
          </a:ln>
        </p:spPr>
        <p:txBody>
          <a:bodyPr anchor="b"/>
          <a:p>
            <a:pPr algn="r">
              <a:lnSpc>
                <a:spcPct val="100000"/>
              </a:lnSpc>
            </a:pPr>
            <a:fld id="{F8B710CE-C7C9-4C58-9E7D-45D2411A6C72}" type="slidenum">
              <a:rPr b="0" lang="en-US" sz="1200" spc="-1" strike="noStrike">
                <a:solidFill>
                  <a:srgbClr val="000000"/>
                </a:solidFill>
                <a:latin typeface="Lato Regular"/>
                <a:ea typeface="+mn-ea"/>
              </a:rPr>
              <a:t>1</a:t>
            </a:fld>
            <a:endParaRPr b="0" lang="en-US" sz="12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7" name="PlaceHolder 1"/>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1218" name="TextShape 2"/>
          <p:cNvSpPr txBox="1"/>
          <p:nvPr/>
        </p:nvSpPr>
        <p:spPr>
          <a:xfrm>
            <a:off x="3884760" y="8685360"/>
            <a:ext cx="2971440" cy="456840"/>
          </a:xfrm>
          <a:prstGeom prst="rect">
            <a:avLst/>
          </a:prstGeom>
          <a:noFill/>
          <a:ln>
            <a:noFill/>
          </a:ln>
        </p:spPr>
        <p:txBody>
          <a:bodyPr anchor="b"/>
          <a:p>
            <a:pPr algn="r">
              <a:lnSpc>
                <a:spcPct val="100000"/>
              </a:lnSpc>
            </a:pPr>
            <a:fld id="{D83C75AA-E29A-47E1-A19F-2216234F1A8C}" type="slidenum">
              <a:rPr b="0" lang="en-US" sz="1200" spc="-1" strike="noStrike">
                <a:solidFill>
                  <a:srgbClr val="000000"/>
                </a:solidFill>
                <a:latin typeface="Lato Regular"/>
                <a:ea typeface="+mn-ea"/>
              </a:rPr>
              <a:t>1</a:t>
            </a:fld>
            <a:endParaRPr b="0" lang="en-US" sz="12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9" name="PlaceHolder 1"/>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1220" name="TextShape 2"/>
          <p:cNvSpPr txBox="1"/>
          <p:nvPr/>
        </p:nvSpPr>
        <p:spPr>
          <a:xfrm>
            <a:off x="3884760" y="8685360"/>
            <a:ext cx="2971440" cy="456840"/>
          </a:xfrm>
          <a:prstGeom prst="rect">
            <a:avLst/>
          </a:prstGeom>
          <a:noFill/>
          <a:ln>
            <a:noFill/>
          </a:ln>
        </p:spPr>
        <p:txBody>
          <a:bodyPr anchor="b"/>
          <a:p>
            <a:pPr algn="r">
              <a:lnSpc>
                <a:spcPct val="100000"/>
              </a:lnSpc>
            </a:pPr>
            <a:fld id="{B9B8E08B-CD35-4934-991F-3BCFF240EF49}" type="slidenum">
              <a:rPr b="0" lang="en-US" sz="1200" spc="-1" strike="noStrike">
                <a:solidFill>
                  <a:srgbClr val="000000"/>
                </a:solidFill>
                <a:latin typeface="Lato Regular"/>
                <a:ea typeface="+mn-ea"/>
              </a:rPr>
              <a:t>1</a:t>
            </a:fld>
            <a:endParaRPr b="0" lang="en-US" sz="12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1" name="PlaceHolder 1"/>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1222" name="TextShape 2"/>
          <p:cNvSpPr txBox="1"/>
          <p:nvPr/>
        </p:nvSpPr>
        <p:spPr>
          <a:xfrm>
            <a:off x="3884760" y="8685360"/>
            <a:ext cx="2971440" cy="456840"/>
          </a:xfrm>
          <a:prstGeom prst="rect">
            <a:avLst/>
          </a:prstGeom>
          <a:noFill/>
          <a:ln>
            <a:noFill/>
          </a:ln>
        </p:spPr>
        <p:txBody>
          <a:bodyPr anchor="b"/>
          <a:p>
            <a:pPr algn="r">
              <a:lnSpc>
                <a:spcPct val="100000"/>
              </a:lnSpc>
            </a:pPr>
            <a:fld id="{B5602F16-F34A-4865-853C-A60B844910C4}" type="slidenum">
              <a:rPr b="0" lang="en-US" sz="1200" spc="-1" strike="noStrike">
                <a:solidFill>
                  <a:srgbClr val="000000"/>
                </a:solidFill>
                <a:latin typeface="Lato Regular"/>
                <a:ea typeface="+mn-ea"/>
              </a:rPr>
              <a:t>1</a:t>
            </a:fld>
            <a:endParaRPr b="0" lang="en-US" sz="12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3" name="PlaceHolder 1"/>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1224" name="TextShape 2"/>
          <p:cNvSpPr txBox="1"/>
          <p:nvPr/>
        </p:nvSpPr>
        <p:spPr>
          <a:xfrm>
            <a:off x="3884760" y="8685360"/>
            <a:ext cx="2971440" cy="456840"/>
          </a:xfrm>
          <a:prstGeom prst="rect">
            <a:avLst/>
          </a:prstGeom>
          <a:noFill/>
          <a:ln>
            <a:noFill/>
          </a:ln>
        </p:spPr>
        <p:txBody>
          <a:bodyPr anchor="b"/>
          <a:p>
            <a:pPr algn="r">
              <a:lnSpc>
                <a:spcPct val="100000"/>
              </a:lnSpc>
            </a:pPr>
            <a:fld id="{5895BDC3-93C3-4440-9DAC-1DE99025CA38}" type="slidenum">
              <a:rPr b="0" lang="en-US" sz="1200" spc="-1" strike="noStrike">
                <a:solidFill>
                  <a:srgbClr val="000000"/>
                </a:solidFill>
                <a:latin typeface="Lato Regular"/>
                <a:ea typeface="+mn-ea"/>
              </a:rPr>
              <a:t>1</a:t>
            </a:fld>
            <a:endParaRPr b="0" lang="en-US" sz="12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5" name="PlaceHolder 1"/>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1226" name="TextShape 2"/>
          <p:cNvSpPr txBox="1"/>
          <p:nvPr/>
        </p:nvSpPr>
        <p:spPr>
          <a:xfrm>
            <a:off x="3884760" y="8685360"/>
            <a:ext cx="2971440" cy="456840"/>
          </a:xfrm>
          <a:prstGeom prst="rect">
            <a:avLst/>
          </a:prstGeom>
          <a:noFill/>
          <a:ln>
            <a:noFill/>
          </a:ln>
        </p:spPr>
        <p:txBody>
          <a:bodyPr anchor="b"/>
          <a:p>
            <a:pPr algn="r">
              <a:lnSpc>
                <a:spcPct val="100000"/>
              </a:lnSpc>
            </a:pPr>
            <a:fld id="{BED7644E-4794-49C5-BE6A-AF61F3047BCE}" type="slidenum">
              <a:rPr b="0" lang="en-US" sz="1200" spc="-1" strike="noStrike">
                <a:solidFill>
                  <a:srgbClr val="000000"/>
                </a:solidFill>
                <a:latin typeface="Lato Regular"/>
                <a:ea typeface="+mn-ea"/>
              </a:rPr>
              <a:t>1</a:t>
            </a:fld>
            <a:endParaRPr b="0" lang="en-US" sz="12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7" name="PlaceHolder 1"/>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1228" name="TextShape 2"/>
          <p:cNvSpPr txBox="1"/>
          <p:nvPr/>
        </p:nvSpPr>
        <p:spPr>
          <a:xfrm>
            <a:off x="3884760" y="8685360"/>
            <a:ext cx="2971440" cy="456840"/>
          </a:xfrm>
          <a:prstGeom prst="rect">
            <a:avLst/>
          </a:prstGeom>
          <a:noFill/>
          <a:ln>
            <a:noFill/>
          </a:ln>
        </p:spPr>
        <p:txBody>
          <a:bodyPr anchor="b"/>
          <a:p>
            <a:pPr algn="r">
              <a:lnSpc>
                <a:spcPct val="100000"/>
              </a:lnSpc>
            </a:pPr>
            <a:fld id="{EA1642BE-6FAE-4254-AC97-299602D13F8F}" type="slidenum">
              <a:rPr b="0" lang="en-US" sz="1200" spc="-1" strike="noStrike">
                <a:solidFill>
                  <a:srgbClr val="000000"/>
                </a:solidFill>
                <a:latin typeface="Lato Regular"/>
                <a:ea typeface="+mn-ea"/>
              </a:rPr>
              <a:t>1</a:t>
            </a:fld>
            <a:endParaRPr b="0" lang="en-US" sz="12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9" name="PlaceHolder 1"/>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1230" name="TextShape 2"/>
          <p:cNvSpPr txBox="1"/>
          <p:nvPr/>
        </p:nvSpPr>
        <p:spPr>
          <a:xfrm>
            <a:off x="3884760" y="8685360"/>
            <a:ext cx="2971440" cy="456840"/>
          </a:xfrm>
          <a:prstGeom prst="rect">
            <a:avLst/>
          </a:prstGeom>
          <a:noFill/>
          <a:ln>
            <a:noFill/>
          </a:ln>
        </p:spPr>
        <p:txBody>
          <a:bodyPr anchor="b"/>
          <a:p>
            <a:pPr algn="r">
              <a:lnSpc>
                <a:spcPct val="100000"/>
              </a:lnSpc>
            </a:pPr>
            <a:fld id="{3EB893C2-6E65-4662-BDA5-510FF12EDB38}" type="slidenum">
              <a:rPr b="0" lang="en-US" sz="1200" spc="-1" strike="noStrike">
                <a:solidFill>
                  <a:srgbClr val="000000"/>
                </a:solidFill>
                <a:latin typeface="Lato Regular"/>
                <a:ea typeface="+mn-ea"/>
              </a:rPr>
              <a:t>1</a:t>
            </a:fld>
            <a:endParaRPr b="0" lang="en-US" sz="12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1" name="PlaceHolder 1"/>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1232" name="TextShape 2"/>
          <p:cNvSpPr txBox="1"/>
          <p:nvPr/>
        </p:nvSpPr>
        <p:spPr>
          <a:xfrm>
            <a:off x="3884760" y="8685360"/>
            <a:ext cx="2971440" cy="456840"/>
          </a:xfrm>
          <a:prstGeom prst="rect">
            <a:avLst/>
          </a:prstGeom>
          <a:noFill/>
          <a:ln>
            <a:noFill/>
          </a:ln>
        </p:spPr>
        <p:txBody>
          <a:bodyPr anchor="b"/>
          <a:p>
            <a:pPr algn="r">
              <a:lnSpc>
                <a:spcPct val="100000"/>
              </a:lnSpc>
            </a:pPr>
            <a:fld id="{5B725AF3-42A2-451E-93E1-6597CDFF5A71}" type="slidenum">
              <a:rPr b="0" lang="en-US" sz="1200" spc="-1" strike="noStrike">
                <a:solidFill>
                  <a:srgbClr val="000000"/>
                </a:solidFill>
                <a:latin typeface="Lato Regular"/>
                <a:ea typeface="+mn-ea"/>
              </a:rPr>
              <a:t>1</a:t>
            </a:fld>
            <a:endParaRPr b="0" lang="en-US" sz="12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3" name="PlaceHolder 1"/>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1234" name="TextShape 2"/>
          <p:cNvSpPr txBox="1"/>
          <p:nvPr/>
        </p:nvSpPr>
        <p:spPr>
          <a:xfrm>
            <a:off x="3884760" y="8685360"/>
            <a:ext cx="2971440" cy="456840"/>
          </a:xfrm>
          <a:prstGeom prst="rect">
            <a:avLst/>
          </a:prstGeom>
          <a:noFill/>
          <a:ln>
            <a:noFill/>
          </a:ln>
        </p:spPr>
        <p:txBody>
          <a:bodyPr anchor="b"/>
          <a:p>
            <a:pPr algn="r">
              <a:lnSpc>
                <a:spcPct val="100000"/>
              </a:lnSpc>
            </a:pPr>
            <a:fld id="{DF64DA9D-1438-402C-A339-E7E7F18C5487}" type="slidenum">
              <a:rPr b="0" lang="en-US" sz="1200" spc="-1" strike="noStrike">
                <a:solidFill>
                  <a:srgbClr val="000000"/>
                </a:solidFill>
                <a:latin typeface="Lato Regular"/>
                <a:ea typeface="+mn-ea"/>
              </a:rPr>
              <a:t>&lt;number&gt;</a:t>
            </a:fld>
            <a:endParaRPr b="0" lang="en-US"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9" name="PlaceHolder 1"/>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1200" name="TextShape 2"/>
          <p:cNvSpPr txBox="1"/>
          <p:nvPr/>
        </p:nvSpPr>
        <p:spPr>
          <a:xfrm>
            <a:off x="3884760" y="8685360"/>
            <a:ext cx="2971440" cy="456840"/>
          </a:xfrm>
          <a:prstGeom prst="rect">
            <a:avLst/>
          </a:prstGeom>
          <a:noFill/>
          <a:ln>
            <a:noFill/>
          </a:ln>
        </p:spPr>
        <p:txBody>
          <a:bodyPr anchor="b"/>
          <a:p>
            <a:pPr algn="r">
              <a:lnSpc>
                <a:spcPct val="100000"/>
              </a:lnSpc>
            </a:pPr>
            <a:fld id="{4E073BC0-4272-449E-82D6-46E1F2EA31D8}" type="slidenum">
              <a:rPr b="0" lang="en-US" sz="1200" spc="-1" strike="noStrike">
                <a:solidFill>
                  <a:srgbClr val="000000"/>
                </a:solidFill>
                <a:latin typeface="Lato Regular"/>
                <a:ea typeface="+mn-ea"/>
              </a:rPr>
              <a:t>1</a:t>
            </a:fld>
            <a:endParaRPr b="0" lang="en-US" sz="12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5" name="PlaceHolder 1"/>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1236" name="TextShape 2"/>
          <p:cNvSpPr txBox="1"/>
          <p:nvPr/>
        </p:nvSpPr>
        <p:spPr>
          <a:xfrm>
            <a:off x="3884760" y="8685360"/>
            <a:ext cx="2971440" cy="456840"/>
          </a:xfrm>
          <a:prstGeom prst="rect">
            <a:avLst/>
          </a:prstGeom>
          <a:noFill/>
          <a:ln>
            <a:noFill/>
          </a:ln>
        </p:spPr>
        <p:txBody>
          <a:bodyPr anchor="b"/>
          <a:p>
            <a:pPr algn="r">
              <a:lnSpc>
                <a:spcPct val="100000"/>
              </a:lnSpc>
            </a:pPr>
            <a:fld id="{E25A048B-899C-41B9-A60A-6C5E2129D6A1}" type="slidenum">
              <a:rPr b="0" lang="en-US" sz="1200" spc="-1" strike="noStrike">
                <a:solidFill>
                  <a:srgbClr val="000000"/>
                </a:solidFill>
                <a:latin typeface="Lato Regular"/>
                <a:ea typeface="+mn-ea"/>
              </a:rPr>
              <a:t>&lt;number&gt;</a:t>
            </a:fld>
            <a:endParaRPr b="0" lang="en-US" sz="12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7" name="PlaceHolder 1"/>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1238" name="TextShape 2"/>
          <p:cNvSpPr txBox="1"/>
          <p:nvPr/>
        </p:nvSpPr>
        <p:spPr>
          <a:xfrm>
            <a:off x="3884760" y="8685360"/>
            <a:ext cx="2971440" cy="456840"/>
          </a:xfrm>
          <a:prstGeom prst="rect">
            <a:avLst/>
          </a:prstGeom>
          <a:noFill/>
          <a:ln>
            <a:noFill/>
          </a:ln>
        </p:spPr>
        <p:txBody>
          <a:bodyPr anchor="b"/>
          <a:p>
            <a:pPr algn="r">
              <a:lnSpc>
                <a:spcPct val="100000"/>
              </a:lnSpc>
            </a:pPr>
            <a:fld id="{0E420B8B-ADBD-44F2-88B7-9E8F2CD3A781}" type="slidenum">
              <a:rPr b="0" lang="en-US" sz="1200" spc="-1" strike="noStrike">
                <a:solidFill>
                  <a:srgbClr val="000000"/>
                </a:solidFill>
                <a:latin typeface="Lato Regular"/>
                <a:ea typeface="+mn-ea"/>
              </a:rPr>
              <a:t>&lt;number&gt;</a:t>
            </a:fld>
            <a:endParaRPr b="0" lang="en-US" sz="12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9" name="PlaceHolder 1"/>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1240" name="TextShape 2"/>
          <p:cNvSpPr txBox="1"/>
          <p:nvPr/>
        </p:nvSpPr>
        <p:spPr>
          <a:xfrm>
            <a:off x="3884760" y="8685360"/>
            <a:ext cx="2971440" cy="456840"/>
          </a:xfrm>
          <a:prstGeom prst="rect">
            <a:avLst/>
          </a:prstGeom>
          <a:noFill/>
          <a:ln>
            <a:noFill/>
          </a:ln>
        </p:spPr>
        <p:txBody>
          <a:bodyPr anchor="b"/>
          <a:p>
            <a:pPr algn="r">
              <a:lnSpc>
                <a:spcPct val="100000"/>
              </a:lnSpc>
            </a:pPr>
            <a:fld id="{8D52C7D2-6D6F-4D50-8452-9CC6AE49B61B}" type="slidenum">
              <a:rPr b="0" lang="en-US" sz="1200" spc="-1" strike="noStrike">
                <a:solidFill>
                  <a:srgbClr val="000000"/>
                </a:solidFill>
                <a:latin typeface="Lato Regular"/>
                <a:ea typeface="+mn-ea"/>
              </a:rPr>
              <a:t>&lt;number&gt;</a:t>
            </a:fld>
            <a:endParaRPr b="0" lang="en-US" sz="12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1" name="PlaceHolder 1"/>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1242" name="TextShape 2"/>
          <p:cNvSpPr txBox="1"/>
          <p:nvPr/>
        </p:nvSpPr>
        <p:spPr>
          <a:xfrm>
            <a:off x="3884760" y="8685360"/>
            <a:ext cx="2971440" cy="456840"/>
          </a:xfrm>
          <a:prstGeom prst="rect">
            <a:avLst/>
          </a:prstGeom>
          <a:noFill/>
          <a:ln>
            <a:noFill/>
          </a:ln>
        </p:spPr>
        <p:txBody>
          <a:bodyPr anchor="b"/>
          <a:p>
            <a:pPr algn="r">
              <a:lnSpc>
                <a:spcPct val="100000"/>
              </a:lnSpc>
            </a:pPr>
            <a:fld id="{0F40086A-4320-470A-946F-20CA7FC47D58}" type="slidenum">
              <a:rPr b="0" lang="en-US" sz="1200" spc="-1" strike="noStrike">
                <a:solidFill>
                  <a:srgbClr val="000000"/>
                </a:solidFill>
                <a:latin typeface="Lato Regular"/>
                <a:ea typeface="+mn-ea"/>
              </a:rPr>
              <a:t>&lt;number&gt;</a:t>
            </a:fld>
            <a:endParaRPr b="0" lang="en-US" sz="12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3" name="PlaceHolder 1"/>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1244" name="TextShape 2"/>
          <p:cNvSpPr txBox="1"/>
          <p:nvPr/>
        </p:nvSpPr>
        <p:spPr>
          <a:xfrm>
            <a:off x="3884760" y="8685360"/>
            <a:ext cx="2971440" cy="456840"/>
          </a:xfrm>
          <a:prstGeom prst="rect">
            <a:avLst/>
          </a:prstGeom>
          <a:noFill/>
          <a:ln>
            <a:noFill/>
          </a:ln>
        </p:spPr>
        <p:txBody>
          <a:bodyPr anchor="b"/>
          <a:p>
            <a:pPr algn="r">
              <a:lnSpc>
                <a:spcPct val="100000"/>
              </a:lnSpc>
            </a:pPr>
            <a:fld id="{5B73884E-CA09-4C76-9B45-CADFA4D88E4C}" type="slidenum">
              <a:rPr b="0" lang="en-US" sz="1200" spc="-1" strike="noStrike">
                <a:solidFill>
                  <a:srgbClr val="000000"/>
                </a:solidFill>
                <a:latin typeface="Lato Regular"/>
                <a:ea typeface="+mn-ea"/>
              </a:rPr>
              <a:t>&lt;number&gt;</a:t>
            </a:fld>
            <a:endParaRPr b="0" lang="en-US" sz="1200" spc="-1" strike="noStrike">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5" name="PlaceHolder 1"/>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1246" name="TextShape 2"/>
          <p:cNvSpPr txBox="1"/>
          <p:nvPr/>
        </p:nvSpPr>
        <p:spPr>
          <a:xfrm>
            <a:off x="3884760" y="8685360"/>
            <a:ext cx="2971440" cy="456840"/>
          </a:xfrm>
          <a:prstGeom prst="rect">
            <a:avLst/>
          </a:prstGeom>
          <a:noFill/>
          <a:ln>
            <a:noFill/>
          </a:ln>
        </p:spPr>
        <p:txBody>
          <a:bodyPr anchor="b"/>
          <a:p>
            <a:pPr algn="r">
              <a:lnSpc>
                <a:spcPct val="100000"/>
              </a:lnSpc>
            </a:pPr>
            <a:fld id="{200F60BA-CD01-4137-907B-DF854163104C}" type="slidenum">
              <a:rPr b="0" lang="en-US" sz="1200" spc="-1" strike="noStrike">
                <a:solidFill>
                  <a:srgbClr val="000000"/>
                </a:solidFill>
                <a:latin typeface="Lato Regular"/>
                <a:ea typeface="+mn-ea"/>
              </a:rPr>
              <a:t>&lt;number&gt;</a:t>
            </a:fld>
            <a:endParaRPr b="0" lang="en-US" sz="1200" spc="-1" strike="noStrike">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7" name="PlaceHolder 1"/>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1248" name="TextShape 2"/>
          <p:cNvSpPr txBox="1"/>
          <p:nvPr/>
        </p:nvSpPr>
        <p:spPr>
          <a:xfrm>
            <a:off x="3884760" y="8685360"/>
            <a:ext cx="2971440" cy="456840"/>
          </a:xfrm>
          <a:prstGeom prst="rect">
            <a:avLst/>
          </a:prstGeom>
          <a:noFill/>
          <a:ln>
            <a:noFill/>
          </a:ln>
        </p:spPr>
        <p:txBody>
          <a:bodyPr anchor="b"/>
          <a:p>
            <a:pPr algn="r">
              <a:lnSpc>
                <a:spcPct val="100000"/>
              </a:lnSpc>
            </a:pPr>
            <a:fld id="{60051A8D-94BB-487D-BE40-CAF91BCA80BB}" type="slidenum">
              <a:rPr b="0" lang="en-US" sz="1200" spc="-1" strike="noStrike">
                <a:solidFill>
                  <a:srgbClr val="000000"/>
                </a:solidFill>
                <a:latin typeface="Lato Regular"/>
                <a:ea typeface="+mn-ea"/>
              </a:rPr>
              <a:t>&lt;number&gt;</a:t>
            </a:fld>
            <a:endParaRPr b="0" lang="en-US" sz="1200" spc="-1" strike="noStrike">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9" name="PlaceHolder 1"/>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1250" name="TextShape 2"/>
          <p:cNvSpPr txBox="1"/>
          <p:nvPr/>
        </p:nvSpPr>
        <p:spPr>
          <a:xfrm>
            <a:off x="3884760" y="8685360"/>
            <a:ext cx="2971440" cy="456840"/>
          </a:xfrm>
          <a:prstGeom prst="rect">
            <a:avLst/>
          </a:prstGeom>
          <a:noFill/>
          <a:ln>
            <a:noFill/>
          </a:ln>
        </p:spPr>
        <p:txBody>
          <a:bodyPr anchor="b"/>
          <a:p>
            <a:pPr algn="r">
              <a:lnSpc>
                <a:spcPct val="100000"/>
              </a:lnSpc>
            </a:pPr>
            <a:fld id="{CA986527-EFC8-4647-9FA4-CE7FC7D34AF2}" type="slidenum">
              <a:rPr b="0" lang="en-US" sz="1200" spc="-1" strike="noStrike">
                <a:solidFill>
                  <a:srgbClr val="000000"/>
                </a:solidFill>
                <a:latin typeface="Lato Regular"/>
                <a:ea typeface="+mn-ea"/>
              </a:rPr>
              <a:t>&lt;number&gt;</a:t>
            </a:fld>
            <a:endParaRPr b="0" lang="en-US"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1" name="PlaceHolder 1"/>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1202" name="TextShape 2"/>
          <p:cNvSpPr txBox="1"/>
          <p:nvPr/>
        </p:nvSpPr>
        <p:spPr>
          <a:xfrm>
            <a:off x="3884760" y="8685360"/>
            <a:ext cx="2971440" cy="456840"/>
          </a:xfrm>
          <a:prstGeom prst="rect">
            <a:avLst/>
          </a:prstGeom>
          <a:noFill/>
          <a:ln>
            <a:noFill/>
          </a:ln>
        </p:spPr>
        <p:txBody>
          <a:bodyPr anchor="b"/>
          <a:p>
            <a:pPr algn="r">
              <a:lnSpc>
                <a:spcPct val="100000"/>
              </a:lnSpc>
            </a:pPr>
            <a:fld id="{57B55215-D56D-4462-85D7-CBBF9AFC424D}" type="slidenum">
              <a:rPr b="0" lang="en-US" sz="1200" spc="-1" strike="noStrike">
                <a:solidFill>
                  <a:srgbClr val="000000"/>
                </a:solidFill>
                <a:latin typeface="Lato Regular"/>
                <a:ea typeface="+mn-ea"/>
              </a:rPr>
              <a:t>1</a:t>
            </a:fld>
            <a:endParaRPr b="0" lang="en-US" sz="1200" spc="-1" strike="noStrike">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1" name="PlaceHolder 1"/>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1252" name="TextShape 2"/>
          <p:cNvSpPr txBox="1"/>
          <p:nvPr/>
        </p:nvSpPr>
        <p:spPr>
          <a:xfrm>
            <a:off x="3884760" y="8685360"/>
            <a:ext cx="2971440" cy="456840"/>
          </a:xfrm>
          <a:prstGeom prst="rect">
            <a:avLst/>
          </a:prstGeom>
          <a:noFill/>
          <a:ln>
            <a:noFill/>
          </a:ln>
        </p:spPr>
        <p:txBody>
          <a:bodyPr anchor="b"/>
          <a:p>
            <a:pPr algn="r">
              <a:lnSpc>
                <a:spcPct val="100000"/>
              </a:lnSpc>
            </a:pPr>
            <a:fld id="{3140B75C-3A4E-44BD-8EC0-9B41A3249F85}" type="slidenum">
              <a:rPr b="0" lang="en-US" sz="1200" spc="-1" strike="noStrike">
                <a:solidFill>
                  <a:srgbClr val="000000"/>
                </a:solidFill>
                <a:latin typeface="Lato Regular"/>
                <a:ea typeface="+mn-ea"/>
              </a:rPr>
              <a:t>&lt;number&gt;</a:t>
            </a:fld>
            <a:endParaRPr b="0" lang="en-US"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3" name="PlaceHolder 1"/>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1204" name="TextShape 2"/>
          <p:cNvSpPr txBox="1"/>
          <p:nvPr/>
        </p:nvSpPr>
        <p:spPr>
          <a:xfrm>
            <a:off x="3884760" y="8685360"/>
            <a:ext cx="2971440" cy="456840"/>
          </a:xfrm>
          <a:prstGeom prst="rect">
            <a:avLst/>
          </a:prstGeom>
          <a:noFill/>
          <a:ln>
            <a:noFill/>
          </a:ln>
        </p:spPr>
        <p:txBody>
          <a:bodyPr anchor="b"/>
          <a:p>
            <a:pPr algn="r">
              <a:lnSpc>
                <a:spcPct val="100000"/>
              </a:lnSpc>
            </a:pPr>
            <a:fld id="{38289EF4-B64F-4213-A872-16D603D4CBAC}" type="slidenum">
              <a:rPr b="0" lang="en-US" sz="1200" spc="-1" strike="noStrike">
                <a:solidFill>
                  <a:srgbClr val="000000"/>
                </a:solidFill>
                <a:latin typeface="Lato Regular"/>
                <a:ea typeface="+mn-ea"/>
              </a:rPr>
              <a:t>1</a:t>
            </a:fld>
            <a:endParaRPr b="0" lang="en-US"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5" name="PlaceHolder 1"/>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1206" name="TextShape 2"/>
          <p:cNvSpPr txBox="1"/>
          <p:nvPr/>
        </p:nvSpPr>
        <p:spPr>
          <a:xfrm>
            <a:off x="3884760" y="8685360"/>
            <a:ext cx="2971440" cy="456840"/>
          </a:xfrm>
          <a:prstGeom prst="rect">
            <a:avLst/>
          </a:prstGeom>
          <a:noFill/>
          <a:ln>
            <a:noFill/>
          </a:ln>
        </p:spPr>
        <p:txBody>
          <a:bodyPr anchor="b"/>
          <a:p>
            <a:pPr algn="r">
              <a:lnSpc>
                <a:spcPct val="100000"/>
              </a:lnSpc>
            </a:pPr>
            <a:fld id="{4E8644C4-BD92-455B-B572-6F46C693A199}" type="slidenum">
              <a:rPr b="0" lang="en-US" sz="1200" spc="-1" strike="noStrike">
                <a:solidFill>
                  <a:srgbClr val="000000"/>
                </a:solidFill>
                <a:latin typeface="Lato Regular"/>
                <a:ea typeface="+mn-ea"/>
              </a:rPr>
              <a:t>1</a:t>
            </a:fld>
            <a:endParaRPr b="0" lang="en-US"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7" name="PlaceHolder 1"/>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1208" name="TextShape 2"/>
          <p:cNvSpPr txBox="1"/>
          <p:nvPr/>
        </p:nvSpPr>
        <p:spPr>
          <a:xfrm>
            <a:off x="3884760" y="8685360"/>
            <a:ext cx="2971440" cy="456840"/>
          </a:xfrm>
          <a:prstGeom prst="rect">
            <a:avLst/>
          </a:prstGeom>
          <a:noFill/>
          <a:ln>
            <a:noFill/>
          </a:ln>
        </p:spPr>
        <p:txBody>
          <a:bodyPr anchor="b"/>
          <a:p>
            <a:pPr algn="r">
              <a:lnSpc>
                <a:spcPct val="100000"/>
              </a:lnSpc>
            </a:pPr>
            <a:fld id="{F14AB0DC-45E7-43A9-B858-FC13A1CBBCA1}" type="slidenum">
              <a:rPr b="0" lang="en-US" sz="1200" spc="-1" strike="noStrike">
                <a:solidFill>
                  <a:srgbClr val="000000"/>
                </a:solidFill>
                <a:latin typeface="Lato Regular"/>
                <a:ea typeface="+mn-ea"/>
              </a:rPr>
              <a:t>1</a:t>
            </a:fld>
            <a:endParaRPr b="0" lang="en-US"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9" name="PlaceHolder 1"/>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1210" name="TextShape 2"/>
          <p:cNvSpPr txBox="1"/>
          <p:nvPr/>
        </p:nvSpPr>
        <p:spPr>
          <a:xfrm>
            <a:off x="3884760" y="8685360"/>
            <a:ext cx="2971440" cy="456840"/>
          </a:xfrm>
          <a:prstGeom prst="rect">
            <a:avLst/>
          </a:prstGeom>
          <a:noFill/>
          <a:ln>
            <a:noFill/>
          </a:ln>
        </p:spPr>
        <p:txBody>
          <a:bodyPr anchor="b"/>
          <a:p>
            <a:pPr algn="r">
              <a:lnSpc>
                <a:spcPct val="100000"/>
              </a:lnSpc>
            </a:pPr>
            <a:fld id="{25EA6F2F-4BAD-4880-A128-455A587255B7}" type="slidenum">
              <a:rPr b="0" lang="en-US" sz="1200" spc="-1" strike="noStrike">
                <a:solidFill>
                  <a:srgbClr val="000000"/>
                </a:solidFill>
                <a:latin typeface="Lato Regular"/>
                <a:ea typeface="+mn-ea"/>
              </a:rPr>
              <a:t>1</a:t>
            </a:fld>
            <a:endParaRPr b="0" lang="en-US"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1" name="PlaceHolder 1"/>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1212" name="TextShape 2"/>
          <p:cNvSpPr txBox="1"/>
          <p:nvPr/>
        </p:nvSpPr>
        <p:spPr>
          <a:xfrm>
            <a:off x="3884760" y="8685360"/>
            <a:ext cx="2971440" cy="456840"/>
          </a:xfrm>
          <a:prstGeom prst="rect">
            <a:avLst/>
          </a:prstGeom>
          <a:noFill/>
          <a:ln>
            <a:noFill/>
          </a:ln>
        </p:spPr>
        <p:txBody>
          <a:bodyPr anchor="b"/>
          <a:p>
            <a:pPr algn="r">
              <a:lnSpc>
                <a:spcPct val="100000"/>
              </a:lnSpc>
            </a:pPr>
            <a:fld id="{9954B71B-B087-4883-AACA-BD5E1B526BB6}" type="slidenum">
              <a:rPr b="0" lang="en-US" sz="1200" spc="-1" strike="noStrike">
                <a:solidFill>
                  <a:srgbClr val="000000"/>
                </a:solidFill>
                <a:latin typeface="Lato Regular"/>
                <a:ea typeface="+mn-ea"/>
              </a:rPr>
              <a:t>1</a:t>
            </a:fld>
            <a:endParaRPr b="0" lang="en-US"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3" name="PlaceHolder 1"/>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1214" name="TextShape 2"/>
          <p:cNvSpPr txBox="1"/>
          <p:nvPr/>
        </p:nvSpPr>
        <p:spPr>
          <a:xfrm>
            <a:off x="3884760" y="8685360"/>
            <a:ext cx="2971440" cy="456840"/>
          </a:xfrm>
          <a:prstGeom prst="rect">
            <a:avLst/>
          </a:prstGeom>
          <a:noFill/>
          <a:ln>
            <a:noFill/>
          </a:ln>
        </p:spPr>
        <p:txBody>
          <a:bodyPr anchor="b"/>
          <a:p>
            <a:pPr algn="r">
              <a:lnSpc>
                <a:spcPct val="100000"/>
              </a:lnSpc>
            </a:pPr>
            <a:fld id="{A0C1FAC5-FCE6-4FC6-8BF3-4F6A2D8B7BFF}" type="slidenum">
              <a:rPr b="0" lang="en-US" sz="1200" spc="-1" strike="noStrike">
                <a:solidFill>
                  <a:srgbClr val="000000"/>
                </a:solidFill>
                <a:latin typeface="Lato Regular"/>
                <a:ea typeface="+mn-ea"/>
              </a:rPr>
              <a:t>1</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
        <p:nvSpPr>
          <p:cNvPr id="24" name="PlaceHolder 2"/>
          <p:cNvSpPr>
            <a:spLocks noGrp="1"/>
          </p:cNvSpPr>
          <p:nvPr>
            <p:ph type="body"/>
          </p:nvPr>
        </p:nvSpPr>
        <p:spPr>
          <a:xfrm>
            <a:off x="1218600" y="3209400"/>
            <a:ext cx="2193948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25" name="PlaceHolder 3"/>
          <p:cNvSpPr>
            <a:spLocks noGrp="1"/>
          </p:cNvSpPr>
          <p:nvPr>
            <p:ph type="body"/>
          </p:nvPr>
        </p:nvSpPr>
        <p:spPr>
          <a:xfrm>
            <a:off x="1218600" y="7364520"/>
            <a:ext cx="21939480" cy="3794400"/>
          </a:xfrm>
          <a:prstGeom prst="rect">
            <a:avLst/>
          </a:prstGeom>
        </p:spPr>
        <p:txBody>
          <a:bodyPr lIns="0" rIns="0" tIns="0" bIns="0">
            <a:normAutofit/>
          </a:bodyPr>
          <a:p>
            <a:endParaRPr b="0" lang="en-US" sz="4000" spc="-1" strike="noStrike">
              <a:solidFill>
                <a:srgbClr val="7f7f7f"/>
              </a:solidFill>
              <a:latin typeface="Lato Regular"/>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
        <p:nvSpPr>
          <p:cNvPr id="27" name="PlaceHolder 2"/>
          <p:cNvSpPr>
            <a:spLocks noGrp="1"/>
          </p:cNvSpPr>
          <p:nvPr>
            <p:ph type="body"/>
          </p:nvPr>
        </p:nvSpPr>
        <p:spPr>
          <a:xfrm>
            <a:off x="1218600" y="320940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28" name="PlaceHolder 3"/>
          <p:cNvSpPr>
            <a:spLocks noGrp="1"/>
          </p:cNvSpPr>
          <p:nvPr>
            <p:ph type="body"/>
          </p:nvPr>
        </p:nvSpPr>
        <p:spPr>
          <a:xfrm>
            <a:off x="12460680" y="320940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29" name="PlaceHolder 4"/>
          <p:cNvSpPr>
            <a:spLocks noGrp="1"/>
          </p:cNvSpPr>
          <p:nvPr>
            <p:ph type="body"/>
          </p:nvPr>
        </p:nvSpPr>
        <p:spPr>
          <a:xfrm>
            <a:off x="12460680" y="736452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30" name="PlaceHolder 5"/>
          <p:cNvSpPr>
            <a:spLocks noGrp="1"/>
          </p:cNvSpPr>
          <p:nvPr>
            <p:ph type="body"/>
          </p:nvPr>
        </p:nvSpPr>
        <p:spPr>
          <a:xfrm>
            <a:off x="1218600" y="736452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
        <p:nvSpPr>
          <p:cNvPr id="32" name="PlaceHolder 2"/>
          <p:cNvSpPr>
            <a:spLocks noGrp="1"/>
          </p:cNvSpPr>
          <p:nvPr>
            <p:ph type="body"/>
          </p:nvPr>
        </p:nvSpPr>
        <p:spPr>
          <a:xfrm>
            <a:off x="1218600" y="3209400"/>
            <a:ext cx="706428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33" name="PlaceHolder 3"/>
          <p:cNvSpPr>
            <a:spLocks noGrp="1"/>
          </p:cNvSpPr>
          <p:nvPr>
            <p:ph type="body"/>
          </p:nvPr>
        </p:nvSpPr>
        <p:spPr>
          <a:xfrm>
            <a:off x="8636400" y="3209400"/>
            <a:ext cx="706428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34" name="PlaceHolder 4"/>
          <p:cNvSpPr>
            <a:spLocks noGrp="1"/>
          </p:cNvSpPr>
          <p:nvPr>
            <p:ph type="body"/>
          </p:nvPr>
        </p:nvSpPr>
        <p:spPr>
          <a:xfrm>
            <a:off x="16054200" y="3209400"/>
            <a:ext cx="706428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35" name="PlaceHolder 5"/>
          <p:cNvSpPr>
            <a:spLocks noGrp="1"/>
          </p:cNvSpPr>
          <p:nvPr>
            <p:ph type="body"/>
          </p:nvPr>
        </p:nvSpPr>
        <p:spPr>
          <a:xfrm>
            <a:off x="16054200" y="7364520"/>
            <a:ext cx="706428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36" name="PlaceHolder 6"/>
          <p:cNvSpPr>
            <a:spLocks noGrp="1"/>
          </p:cNvSpPr>
          <p:nvPr>
            <p:ph type="body"/>
          </p:nvPr>
        </p:nvSpPr>
        <p:spPr>
          <a:xfrm>
            <a:off x="8636400" y="7364520"/>
            <a:ext cx="706428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37" name="PlaceHolder 7"/>
          <p:cNvSpPr>
            <a:spLocks noGrp="1"/>
          </p:cNvSpPr>
          <p:nvPr>
            <p:ph type="body"/>
          </p:nvPr>
        </p:nvSpPr>
        <p:spPr>
          <a:xfrm>
            <a:off x="1218600" y="7364520"/>
            <a:ext cx="7064280" cy="3794400"/>
          </a:xfrm>
          <a:prstGeom prst="rect">
            <a:avLst/>
          </a:prstGeom>
        </p:spPr>
        <p:txBody>
          <a:bodyPr lIns="0" rIns="0" tIns="0" bIns="0">
            <a:normAutofit/>
          </a:bodyPr>
          <a:p>
            <a:endParaRPr b="0" lang="en-US" sz="4000" spc="-1" strike="noStrike">
              <a:solidFill>
                <a:srgbClr val="7f7f7f"/>
              </a:solidFill>
              <a:latin typeface="Lato Regular"/>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1"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
        <p:nvSpPr>
          <p:cNvPr id="42" name="PlaceHolder 2"/>
          <p:cNvSpPr>
            <a:spLocks noGrp="1"/>
          </p:cNvSpPr>
          <p:nvPr>
            <p:ph type="subTitle"/>
          </p:nvPr>
        </p:nvSpPr>
        <p:spPr>
          <a:xfrm>
            <a:off x="1218600" y="3209400"/>
            <a:ext cx="21939480" cy="79549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
        <p:nvSpPr>
          <p:cNvPr id="44" name="PlaceHolder 2"/>
          <p:cNvSpPr>
            <a:spLocks noGrp="1"/>
          </p:cNvSpPr>
          <p:nvPr>
            <p:ph type="body"/>
          </p:nvPr>
        </p:nvSpPr>
        <p:spPr>
          <a:xfrm>
            <a:off x="1218600" y="3209400"/>
            <a:ext cx="21939480" cy="7954920"/>
          </a:xfrm>
          <a:prstGeom prst="rect">
            <a:avLst/>
          </a:prstGeom>
        </p:spPr>
        <p:txBody>
          <a:bodyPr lIns="0" rIns="0" tIns="0" bIns="0">
            <a:normAutofit/>
          </a:bodyPr>
          <a:p>
            <a:endParaRPr b="0" lang="en-US" sz="4000" spc="-1" strike="noStrike">
              <a:solidFill>
                <a:srgbClr val="7f7f7f"/>
              </a:solidFill>
              <a:latin typeface="Lato Regular"/>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
        <p:nvSpPr>
          <p:cNvPr id="46" name="PlaceHolder 2"/>
          <p:cNvSpPr>
            <a:spLocks noGrp="1"/>
          </p:cNvSpPr>
          <p:nvPr>
            <p:ph type="body"/>
          </p:nvPr>
        </p:nvSpPr>
        <p:spPr>
          <a:xfrm>
            <a:off x="1218600" y="3209400"/>
            <a:ext cx="10706400" cy="795492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47" name="PlaceHolder 3"/>
          <p:cNvSpPr>
            <a:spLocks noGrp="1"/>
          </p:cNvSpPr>
          <p:nvPr>
            <p:ph type="body"/>
          </p:nvPr>
        </p:nvSpPr>
        <p:spPr>
          <a:xfrm>
            <a:off x="12460680" y="3209400"/>
            <a:ext cx="10706400" cy="7954920"/>
          </a:xfrm>
          <a:prstGeom prst="rect">
            <a:avLst/>
          </a:prstGeom>
        </p:spPr>
        <p:txBody>
          <a:bodyPr lIns="0" rIns="0" tIns="0" bIns="0">
            <a:normAutofit/>
          </a:bodyPr>
          <a:p>
            <a:endParaRPr b="0" lang="en-US" sz="4000" spc="-1" strike="noStrike">
              <a:solidFill>
                <a:srgbClr val="7f7f7f"/>
              </a:solidFill>
              <a:latin typeface="Lato Regular"/>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8"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9" name="PlaceHolder 1"/>
          <p:cNvSpPr>
            <a:spLocks noGrp="1"/>
          </p:cNvSpPr>
          <p:nvPr>
            <p:ph type="subTitle"/>
          </p:nvPr>
        </p:nvSpPr>
        <p:spPr>
          <a:xfrm>
            <a:off x="1218600" y="547200"/>
            <a:ext cx="21939480" cy="106160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
        <p:nvSpPr>
          <p:cNvPr id="51" name="PlaceHolder 2"/>
          <p:cNvSpPr>
            <a:spLocks noGrp="1"/>
          </p:cNvSpPr>
          <p:nvPr>
            <p:ph type="body"/>
          </p:nvPr>
        </p:nvSpPr>
        <p:spPr>
          <a:xfrm>
            <a:off x="1218600" y="320940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52" name="PlaceHolder 3"/>
          <p:cNvSpPr>
            <a:spLocks noGrp="1"/>
          </p:cNvSpPr>
          <p:nvPr>
            <p:ph type="body"/>
          </p:nvPr>
        </p:nvSpPr>
        <p:spPr>
          <a:xfrm>
            <a:off x="1218600" y="736452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53" name="PlaceHolder 4"/>
          <p:cNvSpPr>
            <a:spLocks noGrp="1"/>
          </p:cNvSpPr>
          <p:nvPr>
            <p:ph type="body"/>
          </p:nvPr>
        </p:nvSpPr>
        <p:spPr>
          <a:xfrm>
            <a:off x="12460680" y="3209400"/>
            <a:ext cx="10706400" cy="7954920"/>
          </a:xfrm>
          <a:prstGeom prst="rect">
            <a:avLst/>
          </a:prstGeom>
        </p:spPr>
        <p:txBody>
          <a:bodyPr lIns="0" rIns="0" tIns="0" bIns="0">
            <a:normAutofit/>
          </a:bodyPr>
          <a:p>
            <a:endParaRPr b="0" lang="en-US" sz="4000" spc="-1" strike="noStrike">
              <a:solidFill>
                <a:srgbClr val="7f7f7f"/>
              </a:solidFill>
              <a:latin typeface="Lato Regular"/>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
        <p:nvSpPr>
          <p:cNvPr id="3" name="PlaceHolder 2"/>
          <p:cNvSpPr>
            <a:spLocks noGrp="1"/>
          </p:cNvSpPr>
          <p:nvPr>
            <p:ph type="subTitle"/>
          </p:nvPr>
        </p:nvSpPr>
        <p:spPr>
          <a:xfrm>
            <a:off x="1218600" y="3209400"/>
            <a:ext cx="21939480" cy="79549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
        <p:nvSpPr>
          <p:cNvPr id="55" name="PlaceHolder 2"/>
          <p:cNvSpPr>
            <a:spLocks noGrp="1"/>
          </p:cNvSpPr>
          <p:nvPr>
            <p:ph type="body"/>
          </p:nvPr>
        </p:nvSpPr>
        <p:spPr>
          <a:xfrm>
            <a:off x="1218600" y="3209400"/>
            <a:ext cx="10706400" cy="795492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56" name="PlaceHolder 3"/>
          <p:cNvSpPr>
            <a:spLocks noGrp="1"/>
          </p:cNvSpPr>
          <p:nvPr>
            <p:ph type="body"/>
          </p:nvPr>
        </p:nvSpPr>
        <p:spPr>
          <a:xfrm>
            <a:off x="12460680" y="320940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57" name="PlaceHolder 4"/>
          <p:cNvSpPr>
            <a:spLocks noGrp="1"/>
          </p:cNvSpPr>
          <p:nvPr>
            <p:ph type="body"/>
          </p:nvPr>
        </p:nvSpPr>
        <p:spPr>
          <a:xfrm>
            <a:off x="12460680" y="736452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
        <p:nvSpPr>
          <p:cNvPr id="59" name="PlaceHolder 2"/>
          <p:cNvSpPr>
            <a:spLocks noGrp="1"/>
          </p:cNvSpPr>
          <p:nvPr>
            <p:ph type="body"/>
          </p:nvPr>
        </p:nvSpPr>
        <p:spPr>
          <a:xfrm>
            <a:off x="1218600" y="320940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60" name="PlaceHolder 3"/>
          <p:cNvSpPr>
            <a:spLocks noGrp="1"/>
          </p:cNvSpPr>
          <p:nvPr>
            <p:ph type="body"/>
          </p:nvPr>
        </p:nvSpPr>
        <p:spPr>
          <a:xfrm>
            <a:off x="12460680" y="320940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61" name="PlaceHolder 4"/>
          <p:cNvSpPr>
            <a:spLocks noGrp="1"/>
          </p:cNvSpPr>
          <p:nvPr>
            <p:ph type="body"/>
          </p:nvPr>
        </p:nvSpPr>
        <p:spPr>
          <a:xfrm>
            <a:off x="1218600" y="7364520"/>
            <a:ext cx="21939480" cy="3794400"/>
          </a:xfrm>
          <a:prstGeom prst="rect">
            <a:avLst/>
          </a:prstGeom>
        </p:spPr>
        <p:txBody>
          <a:bodyPr lIns="0" rIns="0" tIns="0" bIns="0">
            <a:normAutofit/>
          </a:bodyPr>
          <a:p>
            <a:endParaRPr b="0" lang="en-US" sz="4000" spc="-1" strike="noStrike">
              <a:solidFill>
                <a:srgbClr val="7f7f7f"/>
              </a:solidFill>
              <a:latin typeface="Lato Regular"/>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
        <p:nvSpPr>
          <p:cNvPr id="63" name="PlaceHolder 2"/>
          <p:cNvSpPr>
            <a:spLocks noGrp="1"/>
          </p:cNvSpPr>
          <p:nvPr>
            <p:ph type="body"/>
          </p:nvPr>
        </p:nvSpPr>
        <p:spPr>
          <a:xfrm>
            <a:off x="1218600" y="3209400"/>
            <a:ext cx="2193948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64" name="PlaceHolder 3"/>
          <p:cNvSpPr>
            <a:spLocks noGrp="1"/>
          </p:cNvSpPr>
          <p:nvPr>
            <p:ph type="body"/>
          </p:nvPr>
        </p:nvSpPr>
        <p:spPr>
          <a:xfrm>
            <a:off x="1218600" y="7364520"/>
            <a:ext cx="21939480" cy="3794400"/>
          </a:xfrm>
          <a:prstGeom prst="rect">
            <a:avLst/>
          </a:prstGeom>
        </p:spPr>
        <p:txBody>
          <a:bodyPr lIns="0" rIns="0" tIns="0" bIns="0">
            <a:normAutofit/>
          </a:bodyPr>
          <a:p>
            <a:endParaRPr b="0" lang="en-US" sz="4000" spc="-1" strike="noStrike">
              <a:solidFill>
                <a:srgbClr val="7f7f7f"/>
              </a:solidFill>
              <a:latin typeface="Lato Regular"/>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
        <p:nvSpPr>
          <p:cNvPr id="66" name="PlaceHolder 2"/>
          <p:cNvSpPr>
            <a:spLocks noGrp="1"/>
          </p:cNvSpPr>
          <p:nvPr>
            <p:ph type="body"/>
          </p:nvPr>
        </p:nvSpPr>
        <p:spPr>
          <a:xfrm>
            <a:off x="1218600" y="320940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67" name="PlaceHolder 3"/>
          <p:cNvSpPr>
            <a:spLocks noGrp="1"/>
          </p:cNvSpPr>
          <p:nvPr>
            <p:ph type="body"/>
          </p:nvPr>
        </p:nvSpPr>
        <p:spPr>
          <a:xfrm>
            <a:off x="12460680" y="320940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68" name="PlaceHolder 4"/>
          <p:cNvSpPr>
            <a:spLocks noGrp="1"/>
          </p:cNvSpPr>
          <p:nvPr>
            <p:ph type="body"/>
          </p:nvPr>
        </p:nvSpPr>
        <p:spPr>
          <a:xfrm>
            <a:off x="12460680" y="736452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69" name="PlaceHolder 5"/>
          <p:cNvSpPr>
            <a:spLocks noGrp="1"/>
          </p:cNvSpPr>
          <p:nvPr>
            <p:ph type="body"/>
          </p:nvPr>
        </p:nvSpPr>
        <p:spPr>
          <a:xfrm>
            <a:off x="1218600" y="736452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
        <p:nvSpPr>
          <p:cNvPr id="71" name="PlaceHolder 2"/>
          <p:cNvSpPr>
            <a:spLocks noGrp="1"/>
          </p:cNvSpPr>
          <p:nvPr>
            <p:ph type="body"/>
          </p:nvPr>
        </p:nvSpPr>
        <p:spPr>
          <a:xfrm>
            <a:off x="1218600" y="3209400"/>
            <a:ext cx="706428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72" name="PlaceHolder 3"/>
          <p:cNvSpPr>
            <a:spLocks noGrp="1"/>
          </p:cNvSpPr>
          <p:nvPr>
            <p:ph type="body"/>
          </p:nvPr>
        </p:nvSpPr>
        <p:spPr>
          <a:xfrm>
            <a:off x="8636400" y="3209400"/>
            <a:ext cx="706428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73" name="PlaceHolder 4"/>
          <p:cNvSpPr>
            <a:spLocks noGrp="1"/>
          </p:cNvSpPr>
          <p:nvPr>
            <p:ph type="body"/>
          </p:nvPr>
        </p:nvSpPr>
        <p:spPr>
          <a:xfrm>
            <a:off x="16054200" y="3209400"/>
            <a:ext cx="706428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74" name="PlaceHolder 5"/>
          <p:cNvSpPr>
            <a:spLocks noGrp="1"/>
          </p:cNvSpPr>
          <p:nvPr>
            <p:ph type="body"/>
          </p:nvPr>
        </p:nvSpPr>
        <p:spPr>
          <a:xfrm>
            <a:off x="16054200" y="7364520"/>
            <a:ext cx="706428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75" name="PlaceHolder 6"/>
          <p:cNvSpPr>
            <a:spLocks noGrp="1"/>
          </p:cNvSpPr>
          <p:nvPr>
            <p:ph type="body"/>
          </p:nvPr>
        </p:nvSpPr>
        <p:spPr>
          <a:xfrm>
            <a:off x="8636400" y="7364520"/>
            <a:ext cx="706428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76" name="PlaceHolder 7"/>
          <p:cNvSpPr>
            <a:spLocks noGrp="1"/>
          </p:cNvSpPr>
          <p:nvPr>
            <p:ph type="body"/>
          </p:nvPr>
        </p:nvSpPr>
        <p:spPr>
          <a:xfrm>
            <a:off x="1218600" y="7364520"/>
            <a:ext cx="7064280" cy="3794400"/>
          </a:xfrm>
          <a:prstGeom prst="rect">
            <a:avLst/>
          </a:prstGeom>
        </p:spPr>
        <p:txBody>
          <a:bodyPr lIns="0" rIns="0" tIns="0" bIns="0">
            <a:normAutofit/>
          </a:bodyPr>
          <a:p>
            <a:endParaRPr b="0" lang="en-US" sz="4000" spc="-1" strike="noStrike">
              <a:solidFill>
                <a:srgbClr val="7f7f7f"/>
              </a:solidFill>
              <a:latin typeface="Lato Regular"/>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9"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
        <p:nvSpPr>
          <p:cNvPr id="80" name="PlaceHolder 2"/>
          <p:cNvSpPr>
            <a:spLocks noGrp="1"/>
          </p:cNvSpPr>
          <p:nvPr>
            <p:ph type="subTitle"/>
          </p:nvPr>
        </p:nvSpPr>
        <p:spPr>
          <a:xfrm>
            <a:off x="1218600" y="3209400"/>
            <a:ext cx="21939480" cy="79549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
        <p:nvSpPr>
          <p:cNvPr id="82" name="PlaceHolder 2"/>
          <p:cNvSpPr>
            <a:spLocks noGrp="1"/>
          </p:cNvSpPr>
          <p:nvPr>
            <p:ph type="body"/>
          </p:nvPr>
        </p:nvSpPr>
        <p:spPr>
          <a:xfrm>
            <a:off x="1218600" y="3209400"/>
            <a:ext cx="21939480" cy="7954920"/>
          </a:xfrm>
          <a:prstGeom prst="rect">
            <a:avLst/>
          </a:prstGeom>
        </p:spPr>
        <p:txBody>
          <a:bodyPr lIns="0" rIns="0" tIns="0" bIns="0">
            <a:normAutofit/>
          </a:bodyPr>
          <a:p>
            <a:endParaRPr b="0" lang="en-US" sz="4000" spc="-1" strike="noStrike">
              <a:solidFill>
                <a:srgbClr val="7f7f7f"/>
              </a:solidFill>
              <a:latin typeface="Lato Regular"/>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
        <p:nvSpPr>
          <p:cNvPr id="84" name="PlaceHolder 2"/>
          <p:cNvSpPr>
            <a:spLocks noGrp="1"/>
          </p:cNvSpPr>
          <p:nvPr>
            <p:ph type="body"/>
          </p:nvPr>
        </p:nvSpPr>
        <p:spPr>
          <a:xfrm>
            <a:off x="1218600" y="3209400"/>
            <a:ext cx="10706400" cy="795492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85" name="PlaceHolder 3"/>
          <p:cNvSpPr>
            <a:spLocks noGrp="1"/>
          </p:cNvSpPr>
          <p:nvPr>
            <p:ph type="body"/>
          </p:nvPr>
        </p:nvSpPr>
        <p:spPr>
          <a:xfrm>
            <a:off x="12460680" y="3209400"/>
            <a:ext cx="10706400" cy="7954920"/>
          </a:xfrm>
          <a:prstGeom prst="rect">
            <a:avLst/>
          </a:prstGeom>
        </p:spPr>
        <p:txBody>
          <a:bodyPr lIns="0" rIns="0" tIns="0" bIns="0">
            <a:normAutofit/>
          </a:bodyPr>
          <a:p>
            <a:endParaRPr b="0" lang="en-US" sz="4000" spc="-1" strike="noStrike">
              <a:solidFill>
                <a:srgbClr val="7f7f7f"/>
              </a:solidFill>
              <a:latin typeface="Lato Regular"/>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6"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
        <p:nvSpPr>
          <p:cNvPr id="5" name="PlaceHolder 2"/>
          <p:cNvSpPr>
            <a:spLocks noGrp="1"/>
          </p:cNvSpPr>
          <p:nvPr>
            <p:ph type="body"/>
          </p:nvPr>
        </p:nvSpPr>
        <p:spPr>
          <a:xfrm>
            <a:off x="1218600" y="3209400"/>
            <a:ext cx="21939480" cy="7954920"/>
          </a:xfrm>
          <a:prstGeom prst="rect">
            <a:avLst/>
          </a:prstGeom>
        </p:spPr>
        <p:txBody>
          <a:bodyPr lIns="0" rIns="0" tIns="0" bIns="0">
            <a:normAutofit/>
          </a:bodyPr>
          <a:p>
            <a:endParaRPr b="0" lang="en-US" sz="4000" spc="-1" strike="noStrike">
              <a:solidFill>
                <a:srgbClr val="7f7f7f"/>
              </a:solidFill>
              <a:latin typeface="Lato Regular"/>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7" name="PlaceHolder 1"/>
          <p:cNvSpPr>
            <a:spLocks noGrp="1"/>
          </p:cNvSpPr>
          <p:nvPr>
            <p:ph type="subTitle"/>
          </p:nvPr>
        </p:nvSpPr>
        <p:spPr>
          <a:xfrm>
            <a:off x="1218600" y="547200"/>
            <a:ext cx="21939480" cy="106160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
        <p:nvSpPr>
          <p:cNvPr id="89" name="PlaceHolder 2"/>
          <p:cNvSpPr>
            <a:spLocks noGrp="1"/>
          </p:cNvSpPr>
          <p:nvPr>
            <p:ph type="body"/>
          </p:nvPr>
        </p:nvSpPr>
        <p:spPr>
          <a:xfrm>
            <a:off x="1218600" y="320940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90" name="PlaceHolder 3"/>
          <p:cNvSpPr>
            <a:spLocks noGrp="1"/>
          </p:cNvSpPr>
          <p:nvPr>
            <p:ph type="body"/>
          </p:nvPr>
        </p:nvSpPr>
        <p:spPr>
          <a:xfrm>
            <a:off x="1218600" y="736452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91" name="PlaceHolder 4"/>
          <p:cNvSpPr>
            <a:spLocks noGrp="1"/>
          </p:cNvSpPr>
          <p:nvPr>
            <p:ph type="body"/>
          </p:nvPr>
        </p:nvSpPr>
        <p:spPr>
          <a:xfrm>
            <a:off x="12460680" y="3209400"/>
            <a:ext cx="10706400" cy="7954920"/>
          </a:xfrm>
          <a:prstGeom prst="rect">
            <a:avLst/>
          </a:prstGeom>
        </p:spPr>
        <p:txBody>
          <a:bodyPr lIns="0" rIns="0" tIns="0" bIns="0">
            <a:normAutofit/>
          </a:bodyPr>
          <a:p>
            <a:endParaRPr b="0" lang="en-US" sz="4000" spc="-1" strike="noStrike">
              <a:solidFill>
                <a:srgbClr val="7f7f7f"/>
              </a:solidFill>
              <a:latin typeface="Lato Regular"/>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
        <p:nvSpPr>
          <p:cNvPr id="93" name="PlaceHolder 2"/>
          <p:cNvSpPr>
            <a:spLocks noGrp="1"/>
          </p:cNvSpPr>
          <p:nvPr>
            <p:ph type="body"/>
          </p:nvPr>
        </p:nvSpPr>
        <p:spPr>
          <a:xfrm>
            <a:off x="1218600" y="3209400"/>
            <a:ext cx="10706400" cy="795492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94" name="PlaceHolder 3"/>
          <p:cNvSpPr>
            <a:spLocks noGrp="1"/>
          </p:cNvSpPr>
          <p:nvPr>
            <p:ph type="body"/>
          </p:nvPr>
        </p:nvSpPr>
        <p:spPr>
          <a:xfrm>
            <a:off x="12460680" y="320940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95" name="PlaceHolder 4"/>
          <p:cNvSpPr>
            <a:spLocks noGrp="1"/>
          </p:cNvSpPr>
          <p:nvPr>
            <p:ph type="body"/>
          </p:nvPr>
        </p:nvSpPr>
        <p:spPr>
          <a:xfrm>
            <a:off x="12460680" y="736452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
        <p:nvSpPr>
          <p:cNvPr id="97" name="PlaceHolder 2"/>
          <p:cNvSpPr>
            <a:spLocks noGrp="1"/>
          </p:cNvSpPr>
          <p:nvPr>
            <p:ph type="body"/>
          </p:nvPr>
        </p:nvSpPr>
        <p:spPr>
          <a:xfrm>
            <a:off x="1218600" y="320940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98" name="PlaceHolder 3"/>
          <p:cNvSpPr>
            <a:spLocks noGrp="1"/>
          </p:cNvSpPr>
          <p:nvPr>
            <p:ph type="body"/>
          </p:nvPr>
        </p:nvSpPr>
        <p:spPr>
          <a:xfrm>
            <a:off x="12460680" y="320940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99" name="PlaceHolder 4"/>
          <p:cNvSpPr>
            <a:spLocks noGrp="1"/>
          </p:cNvSpPr>
          <p:nvPr>
            <p:ph type="body"/>
          </p:nvPr>
        </p:nvSpPr>
        <p:spPr>
          <a:xfrm>
            <a:off x="1218600" y="7364520"/>
            <a:ext cx="21939480" cy="3794400"/>
          </a:xfrm>
          <a:prstGeom prst="rect">
            <a:avLst/>
          </a:prstGeom>
        </p:spPr>
        <p:txBody>
          <a:bodyPr lIns="0" rIns="0" tIns="0" bIns="0">
            <a:normAutofit/>
          </a:bodyPr>
          <a:p>
            <a:endParaRPr b="0" lang="en-US" sz="4000" spc="-1" strike="noStrike">
              <a:solidFill>
                <a:srgbClr val="7f7f7f"/>
              </a:solidFill>
              <a:latin typeface="Lato Regular"/>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
        <p:nvSpPr>
          <p:cNvPr id="101" name="PlaceHolder 2"/>
          <p:cNvSpPr>
            <a:spLocks noGrp="1"/>
          </p:cNvSpPr>
          <p:nvPr>
            <p:ph type="body"/>
          </p:nvPr>
        </p:nvSpPr>
        <p:spPr>
          <a:xfrm>
            <a:off x="1218600" y="3209400"/>
            <a:ext cx="2193948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102" name="PlaceHolder 3"/>
          <p:cNvSpPr>
            <a:spLocks noGrp="1"/>
          </p:cNvSpPr>
          <p:nvPr>
            <p:ph type="body"/>
          </p:nvPr>
        </p:nvSpPr>
        <p:spPr>
          <a:xfrm>
            <a:off x="1218600" y="7364520"/>
            <a:ext cx="21939480" cy="3794400"/>
          </a:xfrm>
          <a:prstGeom prst="rect">
            <a:avLst/>
          </a:prstGeom>
        </p:spPr>
        <p:txBody>
          <a:bodyPr lIns="0" rIns="0" tIns="0" bIns="0">
            <a:normAutofit/>
          </a:bodyPr>
          <a:p>
            <a:endParaRPr b="0" lang="en-US" sz="4000" spc="-1" strike="noStrike">
              <a:solidFill>
                <a:srgbClr val="7f7f7f"/>
              </a:solidFill>
              <a:latin typeface="Lato Regular"/>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
        <p:nvSpPr>
          <p:cNvPr id="104" name="PlaceHolder 2"/>
          <p:cNvSpPr>
            <a:spLocks noGrp="1"/>
          </p:cNvSpPr>
          <p:nvPr>
            <p:ph type="body"/>
          </p:nvPr>
        </p:nvSpPr>
        <p:spPr>
          <a:xfrm>
            <a:off x="1218600" y="320940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105" name="PlaceHolder 3"/>
          <p:cNvSpPr>
            <a:spLocks noGrp="1"/>
          </p:cNvSpPr>
          <p:nvPr>
            <p:ph type="body"/>
          </p:nvPr>
        </p:nvSpPr>
        <p:spPr>
          <a:xfrm>
            <a:off x="12460680" y="320940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106" name="PlaceHolder 4"/>
          <p:cNvSpPr>
            <a:spLocks noGrp="1"/>
          </p:cNvSpPr>
          <p:nvPr>
            <p:ph type="body"/>
          </p:nvPr>
        </p:nvSpPr>
        <p:spPr>
          <a:xfrm>
            <a:off x="12460680" y="736452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107" name="PlaceHolder 5"/>
          <p:cNvSpPr>
            <a:spLocks noGrp="1"/>
          </p:cNvSpPr>
          <p:nvPr>
            <p:ph type="body"/>
          </p:nvPr>
        </p:nvSpPr>
        <p:spPr>
          <a:xfrm>
            <a:off x="1218600" y="736452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
        <p:nvSpPr>
          <p:cNvPr id="109" name="PlaceHolder 2"/>
          <p:cNvSpPr>
            <a:spLocks noGrp="1"/>
          </p:cNvSpPr>
          <p:nvPr>
            <p:ph type="body"/>
          </p:nvPr>
        </p:nvSpPr>
        <p:spPr>
          <a:xfrm>
            <a:off x="1218600" y="3209400"/>
            <a:ext cx="706428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110" name="PlaceHolder 3"/>
          <p:cNvSpPr>
            <a:spLocks noGrp="1"/>
          </p:cNvSpPr>
          <p:nvPr>
            <p:ph type="body"/>
          </p:nvPr>
        </p:nvSpPr>
        <p:spPr>
          <a:xfrm>
            <a:off x="8636400" y="3209400"/>
            <a:ext cx="706428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111" name="PlaceHolder 4"/>
          <p:cNvSpPr>
            <a:spLocks noGrp="1"/>
          </p:cNvSpPr>
          <p:nvPr>
            <p:ph type="body"/>
          </p:nvPr>
        </p:nvSpPr>
        <p:spPr>
          <a:xfrm>
            <a:off x="16054200" y="3209400"/>
            <a:ext cx="706428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112" name="PlaceHolder 5"/>
          <p:cNvSpPr>
            <a:spLocks noGrp="1"/>
          </p:cNvSpPr>
          <p:nvPr>
            <p:ph type="body"/>
          </p:nvPr>
        </p:nvSpPr>
        <p:spPr>
          <a:xfrm>
            <a:off x="16054200" y="7364520"/>
            <a:ext cx="706428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113" name="PlaceHolder 6"/>
          <p:cNvSpPr>
            <a:spLocks noGrp="1"/>
          </p:cNvSpPr>
          <p:nvPr>
            <p:ph type="body"/>
          </p:nvPr>
        </p:nvSpPr>
        <p:spPr>
          <a:xfrm>
            <a:off x="8636400" y="7364520"/>
            <a:ext cx="706428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114" name="PlaceHolder 7"/>
          <p:cNvSpPr>
            <a:spLocks noGrp="1"/>
          </p:cNvSpPr>
          <p:nvPr>
            <p:ph type="body"/>
          </p:nvPr>
        </p:nvSpPr>
        <p:spPr>
          <a:xfrm>
            <a:off x="1218600" y="7364520"/>
            <a:ext cx="7064280" cy="3794400"/>
          </a:xfrm>
          <a:prstGeom prst="rect">
            <a:avLst/>
          </a:prstGeom>
        </p:spPr>
        <p:txBody>
          <a:bodyPr lIns="0" rIns="0" tIns="0" bIns="0">
            <a:normAutofit/>
          </a:bodyPr>
          <a:p>
            <a:endParaRPr b="0" lang="en-US" sz="4000" spc="-1" strike="noStrike">
              <a:solidFill>
                <a:srgbClr val="7f7f7f"/>
              </a:solidFill>
              <a:latin typeface="Lato Regular"/>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7"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
        <p:nvSpPr>
          <p:cNvPr id="118" name="PlaceHolder 2"/>
          <p:cNvSpPr>
            <a:spLocks noGrp="1"/>
          </p:cNvSpPr>
          <p:nvPr>
            <p:ph type="subTitle"/>
          </p:nvPr>
        </p:nvSpPr>
        <p:spPr>
          <a:xfrm>
            <a:off x="1218600" y="3209400"/>
            <a:ext cx="21939480" cy="79549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
        <p:nvSpPr>
          <p:cNvPr id="120" name="PlaceHolder 2"/>
          <p:cNvSpPr>
            <a:spLocks noGrp="1"/>
          </p:cNvSpPr>
          <p:nvPr>
            <p:ph type="body"/>
          </p:nvPr>
        </p:nvSpPr>
        <p:spPr>
          <a:xfrm>
            <a:off x="1218600" y="3209400"/>
            <a:ext cx="21939480" cy="7954920"/>
          </a:xfrm>
          <a:prstGeom prst="rect">
            <a:avLst/>
          </a:prstGeom>
        </p:spPr>
        <p:txBody>
          <a:bodyPr lIns="0" rIns="0" tIns="0" bIns="0">
            <a:normAutofit/>
          </a:bodyPr>
          <a:p>
            <a:endParaRPr b="0" lang="en-US" sz="4000" spc="-1" strike="noStrike">
              <a:solidFill>
                <a:srgbClr val="7f7f7f"/>
              </a:solidFill>
              <a:latin typeface="Lato Regular"/>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
        <p:nvSpPr>
          <p:cNvPr id="7" name="PlaceHolder 2"/>
          <p:cNvSpPr>
            <a:spLocks noGrp="1"/>
          </p:cNvSpPr>
          <p:nvPr>
            <p:ph type="body"/>
          </p:nvPr>
        </p:nvSpPr>
        <p:spPr>
          <a:xfrm>
            <a:off x="1218600" y="3209400"/>
            <a:ext cx="10706400" cy="795492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8" name="PlaceHolder 3"/>
          <p:cNvSpPr>
            <a:spLocks noGrp="1"/>
          </p:cNvSpPr>
          <p:nvPr>
            <p:ph type="body"/>
          </p:nvPr>
        </p:nvSpPr>
        <p:spPr>
          <a:xfrm>
            <a:off x="12460680" y="3209400"/>
            <a:ext cx="10706400" cy="7954920"/>
          </a:xfrm>
          <a:prstGeom prst="rect">
            <a:avLst/>
          </a:prstGeom>
        </p:spPr>
        <p:txBody>
          <a:bodyPr lIns="0" rIns="0" tIns="0" bIns="0">
            <a:normAutofit/>
          </a:bodyPr>
          <a:p>
            <a:endParaRPr b="0" lang="en-US" sz="4000" spc="-1" strike="noStrike">
              <a:solidFill>
                <a:srgbClr val="7f7f7f"/>
              </a:solidFill>
              <a:latin typeface="Lato Regular"/>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
        <p:nvSpPr>
          <p:cNvPr id="122" name="PlaceHolder 2"/>
          <p:cNvSpPr>
            <a:spLocks noGrp="1"/>
          </p:cNvSpPr>
          <p:nvPr>
            <p:ph type="body"/>
          </p:nvPr>
        </p:nvSpPr>
        <p:spPr>
          <a:xfrm>
            <a:off x="1218600" y="3209400"/>
            <a:ext cx="10706400" cy="795492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123" name="PlaceHolder 3"/>
          <p:cNvSpPr>
            <a:spLocks noGrp="1"/>
          </p:cNvSpPr>
          <p:nvPr>
            <p:ph type="body"/>
          </p:nvPr>
        </p:nvSpPr>
        <p:spPr>
          <a:xfrm>
            <a:off x="12460680" y="3209400"/>
            <a:ext cx="10706400" cy="7954920"/>
          </a:xfrm>
          <a:prstGeom prst="rect">
            <a:avLst/>
          </a:prstGeom>
        </p:spPr>
        <p:txBody>
          <a:bodyPr lIns="0" rIns="0" tIns="0" bIns="0">
            <a:normAutofit/>
          </a:bodyPr>
          <a:p>
            <a:endParaRPr b="0" lang="en-US" sz="4000" spc="-1" strike="noStrike">
              <a:solidFill>
                <a:srgbClr val="7f7f7f"/>
              </a:solidFill>
              <a:latin typeface="Lato Regular"/>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4"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5" name="PlaceHolder 1"/>
          <p:cNvSpPr>
            <a:spLocks noGrp="1"/>
          </p:cNvSpPr>
          <p:nvPr>
            <p:ph type="subTitle"/>
          </p:nvPr>
        </p:nvSpPr>
        <p:spPr>
          <a:xfrm>
            <a:off x="1218600" y="547200"/>
            <a:ext cx="21939480" cy="106160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
        <p:nvSpPr>
          <p:cNvPr id="127" name="PlaceHolder 2"/>
          <p:cNvSpPr>
            <a:spLocks noGrp="1"/>
          </p:cNvSpPr>
          <p:nvPr>
            <p:ph type="body"/>
          </p:nvPr>
        </p:nvSpPr>
        <p:spPr>
          <a:xfrm>
            <a:off x="1218600" y="320940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128" name="PlaceHolder 3"/>
          <p:cNvSpPr>
            <a:spLocks noGrp="1"/>
          </p:cNvSpPr>
          <p:nvPr>
            <p:ph type="body"/>
          </p:nvPr>
        </p:nvSpPr>
        <p:spPr>
          <a:xfrm>
            <a:off x="1218600" y="736452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129" name="PlaceHolder 4"/>
          <p:cNvSpPr>
            <a:spLocks noGrp="1"/>
          </p:cNvSpPr>
          <p:nvPr>
            <p:ph type="body"/>
          </p:nvPr>
        </p:nvSpPr>
        <p:spPr>
          <a:xfrm>
            <a:off x="12460680" y="3209400"/>
            <a:ext cx="10706400" cy="7954920"/>
          </a:xfrm>
          <a:prstGeom prst="rect">
            <a:avLst/>
          </a:prstGeom>
        </p:spPr>
        <p:txBody>
          <a:bodyPr lIns="0" rIns="0" tIns="0" bIns="0">
            <a:normAutofit/>
          </a:bodyPr>
          <a:p>
            <a:endParaRPr b="0" lang="en-US" sz="4000" spc="-1" strike="noStrike">
              <a:solidFill>
                <a:srgbClr val="7f7f7f"/>
              </a:solidFill>
              <a:latin typeface="Lato Regular"/>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
        <p:nvSpPr>
          <p:cNvPr id="131" name="PlaceHolder 2"/>
          <p:cNvSpPr>
            <a:spLocks noGrp="1"/>
          </p:cNvSpPr>
          <p:nvPr>
            <p:ph type="body"/>
          </p:nvPr>
        </p:nvSpPr>
        <p:spPr>
          <a:xfrm>
            <a:off x="1218600" y="3209400"/>
            <a:ext cx="10706400" cy="795492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132" name="PlaceHolder 3"/>
          <p:cNvSpPr>
            <a:spLocks noGrp="1"/>
          </p:cNvSpPr>
          <p:nvPr>
            <p:ph type="body"/>
          </p:nvPr>
        </p:nvSpPr>
        <p:spPr>
          <a:xfrm>
            <a:off x="12460680" y="320940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133" name="PlaceHolder 4"/>
          <p:cNvSpPr>
            <a:spLocks noGrp="1"/>
          </p:cNvSpPr>
          <p:nvPr>
            <p:ph type="body"/>
          </p:nvPr>
        </p:nvSpPr>
        <p:spPr>
          <a:xfrm>
            <a:off x="12460680" y="736452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
        <p:nvSpPr>
          <p:cNvPr id="135" name="PlaceHolder 2"/>
          <p:cNvSpPr>
            <a:spLocks noGrp="1"/>
          </p:cNvSpPr>
          <p:nvPr>
            <p:ph type="body"/>
          </p:nvPr>
        </p:nvSpPr>
        <p:spPr>
          <a:xfrm>
            <a:off x="1218600" y="320940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136" name="PlaceHolder 3"/>
          <p:cNvSpPr>
            <a:spLocks noGrp="1"/>
          </p:cNvSpPr>
          <p:nvPr>
            <p:ph type="body"/>
          </p:nvPr>
        </p:nvSpPr>
        <p:spPr>
          <a:xfrm>
            <a:off x="12460680" y="320940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137" name="PlaceHolder 4"/>
          <p:cNvSpPr>
            <a:spLocks noGrp="1"/>
          </p:cNvSpPr>
          <p:nvPr>
            <p:ph type="body"/>
          </p:nvPr>
        </p:nvSpPr>
        <p:spPr>
          <a:xfrm>
            <a:off x="1218600" y="7364520"/>
            <a:ext cx="21939480" cy="3794400"/>
          </a:xfrm>
          <a:prstGeom prst="rect">
            <a:avLst/>
          </a:prstGeom>
        </p:spPr>
        <p:txBody>
          <a:bodyPr lIns="0" rIns="0" tIns="0" bIns="0">
            <a:normAutofit/>
          </a:bodyPr>
          <a:p>
            <a:endParaRPr b="0" lang="en-US" sz="4000" spc="-1" strike="noStrike">
              <a:solidFill>
                <a:srgbClr val="7f7f7f"/>
              </a:solidFill>
              <a:latin typeface="Lato Regular"/>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
        <p:nvSpPr>
          <p:cNvPr id="139" name="PlaceHolder 2"/>
          <p:cNvSpPr>
            <a:spLocks noGrp="1"/>
          </p:cNvSpPr>
          <p:nvPr>
            <p:ph type="body"/>
          </p:nvPr>
        </p:nvSpPr>
        <p:spPr>
          <a:xfrm>
            <a:off x="1218600" y="3209400"/>
            <a:ext cx="2193948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140" name="PlaceHolder 3"/>
          <p:cNvSpPr>
            <a:spLocks noGrp="1"/>
          </p:cNvSpPr>
          <p:nvPr>
            <p:ph type="body"/>
          </p:nvPr>
        </p:nvSpPr>
        <p:spPr>
          <a:xfrm>
            <a:off x="1218600" y="7364520"/>
            <a:ext cx="21939480" cy="3794400"/>
          </a:xfrm>
          <a:prstGeom prst="rect">
            <a:avLst/>
          </a:prstGeom>
        </p:spPr>
        <p:txBody>
          <a:bodyPr lIns="0" rIns="0" tIns="0" bIns="0">
            <a:normAutofit/>
          </a:bodyPr>
          <a:p>
            <a:endParaRPr b="0" lang="en-US" sz="4000" spc="-1" strike="noStrike">
              <a:solidFill>
                <a:srgbClr val="7f7f7f"/>
              </a:solidFill>
              <a:latin typeface="Lato Regular"/>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
        <p:nvSpPr>
          <p:cNvPr id="142" name="PlaceHolder 2"/>
          <p:cNvSpPr>
            <a:spLocks noGrp="1"/>
          </p:cNvSpPr>
          <p:nvPr>
            <p:ph type="body"/>
          </p:nvPr>
        </p:nvSpPr>
        <p:spPr>
          <a:xfrm>
            <a:off x="1218600" y="320940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143" name="PlaceHolder 3"/>
          <p:cNvSpPr>
            <a:spLocks noGrp="1"/>
          </p:cNvSpPr>
          <p:nvPr>
            <p:ph type="body"/>
          </p:nvPr>
        </p:nvSpPr>
        <p:spPr>
          <a:xfrm>
            <a:off x="12460680" y="320940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144" name="PlaceHolder 4"/>
          <p:cNvSpPr>
            <a:spLocks noGrp="1"/>
          </p:cNvSpPr>
          <p:nvPr>
            <p:ph type="body"/>
          </p:nvPr>
        </p:nvSpPr>
        <p:spPr>
          <a:xfrm>
            <a:off x="12460680" y="736452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145" name="PlaceHolder 5"/>
          <p:cNvSpPr>
            <a:spLocks noGrp="1"/>
          </p:cNvSpPr>
          <p:nvPr>
            <p:ph type="body"/>
          </p:nvPr>
        </p:nvSpPr>
        <p:spPr>
          <a:xfrm>
            <a:off x="1218600" y="736452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
        <p:nvSpPr>
          <p:cNvPr id="147" name="PlaceHolder 2"/>
          <p:cNvSpPr>
            <a:spLocks noGrp="1"/>
          </p:cNvSpPr>
          <p:nvPr>
            <p:ph type="body"/>
          </p:nvPr>
        </p:nvSpPr>
        <p:spPr>
          <a:xfrm>
            <a:off x="1218600" y="3209400"/>
            <a:ext cx="706428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148" name="PlaceHolder 3"/>
          <p:cNvSpPr>
            <a:spLocks noGrp="1"/>
          </p:cNvSpPr>
          <p:nvPr>
            <p:ph type="body"/>
          </p:nvPr>
        </p:nvSpPr>
        <p:spPr>
          <a:xfrm>
            <a:off x="8636400" y="3209400"/>
            <a:ext cx="706428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149" name="PlaceHolder 4"/>
          <p:cNvSpPr>
            <a:spLocks noGrp="1"/>
          </p:cNvSpPr>
          <p:nvPr>
            <p:ph type="body"/>
          </p:nvPr>
        </p:nvSpPr>
        <p:spPr>
          <a:xfrm>
            <a:off x="16054200" y="3209400"/>
            <a:ext cx="706428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150" name="PlaceHolder 5"/>
          <p:cNvSpPr>
            <a:spLocks noGrp="1"/>
          </p:cNvSpPr>
          <p:nvPr>
            <p:ph type="body"/>
          </p:nvPr>
        </p:nvSpPr>
        <p:spPr>
          <a:xfrm>
            <a:off x="16054200" y="7364520"/>
            <a:ext cx="706428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151" name="PlaceHolder 6"/>
          <p:cNvSpPr>
            <a:spLocks noGrp="1"/>
          </p:cNvSpPr>
          <p:nvPr>
            <p:ph type="body"/>
          </p:nvPr>
        </p:nvSpPr>
        <p:spPr>
          <a:xfrm>
            <a:off x="8636400" y="7364520"/>
            <a:ext cx="706428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152" name="PlaceHolder 7"/>
          <p:cNvSpPr>
            <a:spLocks noGrp="1"/>
          </p:cNvSpPr>
          <p:nvPr>
            <p:ph type="body"/>
          </p:nvPr>
        </p:nvSpPr>
        <p:spPr>
          <a:xfrm>
            <a:off x="1218600" y="7364520"/>
            <a:ext cx="7064280" cy="3794400"/>
          </a:xfrm>
          <a:prstGeom prst="rect">
            <a:avLst/>
          </a:prstGeom>
        </p:spPr>
        <p:txBody>
          <a:bodyPr lIns="0" rIns="0" tIns="0" bIns="0">
            <a:normAutofit/>
          </a:bodyPr>
          <a:p>
            <a:endParaRPr b="0" lang="en-US" sz="4000" spc="-1" strike="noStrike">
              <a:solidFill>
                <a:srgbClr val="7f7f7f"/>
              </a:solidFill>
              <a:latin typeface="Lato Regular"/>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5"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
        <p:nvSpPr>
          <p:cNvPr id="156" name="PlaceHolder 2"/>
          <p:cNvSpPr>
            <a:spLocks noGrp="1"/>
          </p:cNvSpPr>
          <p:nvPr>
            <p:ph type="subTitle"/>
          </p:nvPr>
        </p:nvSpPr>
        <p:spPr>
          <a:xfrm>
            <a:off x="1218600" y="3209400"/>
            <a:ext cx="21939480" cy="79549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
        <p:nvSpPr>
          <p:cNvPr id="158" name="PlaceHolder 2"/>
          <p:cNvSpPr>
            <a:spLocks noGrp="1"/>
          </p:cNvSpPr>
          <p:nvPr>
            <p:ph type="body"/>
          </p:nvPr>
        </p:nvSpPr>
        <p:spPr>
          <a:xfrm>
            <a:off x="1218600" y="3209400"/>
            <a:ext cx="21939480" cy="7954920"/>
          </a:xfrm>
          <a:prstGeom prst="rect">
            <a:avLst/>
          </a:prstGeom>
        </p:spPr>
        <p:txBody>
          <a:bodyPr lIns="0" rIns="0" tIns="0" bIns="0">
            <a:normAutofit/>
          </a:bodyPr>
          <a:p>
            <a:endParaRPr b="0" lang="en-US" sz="4000" spc="-1" strike="noStrike">
              <a:solidFill>
                <a:srgbClr val="7f7f7f"/>
              </a:solidFill>
              <a:latin typeface="Lato Regular"/>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
        <p:nvSpPr>
          <p:cNvPr id="160" name="PlaceHolder 2"/>
          <p:cNvSpPr>
            <a:spLocks noGrp="1"/>
          </p:cNvSpPr>
          <p:nvPr>
            <p:ph type="body"/>
          </p:nvPr>
        </p:nvSpPr>
        <p:spPr>
          <a:xfrm>
            <a:off x="1218600" y="3209400"/>
            <a:ext cx="10706400" cy="795492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161" name="PlaceHolder 3"/>
          <p:cNvSpPr>
            <a:spLocks noGrp="1"/>
          </p:cNvSpPr>
          <p:nvPr>
            <p:ph type="body"/>
          </p:nvPr>
        </p:nvSpPr>
        <p:spPr>
          <a:xfrm>
            <a:off x="12460680" y="3209400"/>
            <a:ext cx="10706400" cy="7954920"/>
          </a:xfrm>
          <a:prstGeom prst="rect">
            <a:avLst/>
          </a:prstGeom>
        </p:spPr>
        <p:txBody>
          <a:bodyPr lIns="0" rIns="0" tIns="0" bIns="0">
            <a:normAutofit/>
          </a:bodyPr>
          <a:p>
            <a:endParaRPr b="0" lang="en-US" sz="4000" spc="-1" strike="noStrike">
              <a:solidFill>
                <a:srgbClr val="7f7f7f"/>
              </a:solidFill>
              <a:latin typeface="Lato Regular"/>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2"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3" name="PlaceHolder 1"/>
          <p:cNvSpPr>
            <a:spLocks noGrp="1"/>
          </p:cNvSpPr>
          <p:nvPr>
            <p:ph type="subTitle"/>
          </p:nvPr>
        </p:nvSpPr>
        <p:spPr>
          <a:xfrm>
            <a:off x="1218600" y="547200"/>
            <a:ext cx="21939480" cy="106160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
        <p:nvSpPr>
          <p:cNvPr id="165" name="PlaceHolder 2"/>
          <p:cNvSpPr>
            <a:spLocks noGrp="1"/>
          </p:cNvSpPr>
          <p:nvPr>
            <p:ph type="body"/>
          </p:nvPr>
        </p:nvSpPr>
        <p:spPr>
          <a:xfrm>
            <a:off x="1218600" y="320940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166" name="PlaceHolder 3"/>
          <p:cNvSpPr>
            <a:spLocks noGrp="1"/>
          </p:cNvSpPr>
          <p:nvPr>
            <p:ph type="body"/>
          </p:nvPr>
        </p:nvSpPr>
        <p:spPr>
          <a:xfrm>
            <a:off x="1218600" y="736452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167" name="PlaceHolder 4"/>
          <p:cNvSpPr>
            <a:spLocks noGrp="1"/>
          </p:cNvSpPr>
          <p:nvPr>
            <p:ph type="body"/>
          </p:nvPr>
        </p:nvSpPr>
        <p:spPr>
          <a:xfrm>
            <a:off x="12460680" y="3209400"/>
            <a:ext cx="10706400" cy="7954920"/>
          </a:xfrm>
          <a:prstGeom prst="rect">
            <a:avLst/>
          </a:prstGeom>
        </p:spPr>
        <p:txBody>
          <a:bodyPr lIns="0" rIns="0" tIns="0" bIns="0">
            <a:normAutofit/>
          </a:bodyPr>
          <a:p>
            <a:endParaRPr b="0" lang="en-US" sz="4000" spc="-1" strike="noStrike">
              <a:solidFill>
                <a:srgbClr val="7f7f7f"/>
              </a:solidFill>
              <a:latin typeface="Lato Regular"/>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
        <p:nvSpPr>
          <p:cNvPr id="169" name="PlaceHolder 2"/>
          <p:cNvSpPr>
            <a:spLocks noGrp="1"/>
          </p:cNvSpPr>
          <p:nvPr>
            <p:ph type="body"/>
          </p:nvPr>
        </p:nvSpPr>
        <p:spPr>
          <a:xfrm>
            <a:off x="1218600" y="3209400"/>
            <a:ext cx="10706400" cy="795492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170" name="PlaceHolder 3"/>
          <p:cNvSpPr>
            <a:spLocks noGrp="1"/>
          </p:cNvSpPr>
          <p:nvPr>
            <p:ph type="body"/>
          </p:nvPr>
        </p:nvSpPr>
        <p:spPr>
          <a:xfrm>
            <a:off x="12460680" y="320940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171" name="PlaceHolder 4"/>
          <p:cNvSpPr>
            <a:spLocks noGrp="1"/>
          </p:cNvSpPr>
          <p:nvPr>
            <p:ph type="body"/>
          </p:nvPr>
        </p:nvSpPr>
        <p:spPr>
          <a:xfrm>
            <a:off x="12460680" y="736452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
        <p:nvSpPr>
          <p:cNvPr id="173" name="PlaceHolder 2"/>
          <p:cNvSpPr>
            <a:spLocks noGrp="1"/>
          </p:cNvSpPr>
          <p:nvPr>
            <p:ph type="body"/>
          </p:nvPr>
        </p:nvSpPr>
        <p:spPr>
          <a:xfrm>
            <a:off x="1218600" y="320940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174" name="PlaceHolder 3"/>
          <p:cNvSpPr>
            <a:spLocks noGrp="1"/>
          </p:cNvSpPr>
          <p:nvPr>
            <p:ph type="body"/>
          </p:nvPr>
        </p:nvSpPr>
        <p:spPr>
          <a:xfrm>
            <a:off x="12460680" y="320940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175" name="PlaceHolder 4"/>
          <p:cNvSpPr>
            <a:spLocks noGrp="1"/>
          </p:cNvSpPr>
          <p:nvPr>
            <p:ph type="body"/>
          </p:nvPr>
        </p:nvSpPr>
        <p:spPr>
          <a:xfrm>
            <a:off x="1218600" y="7364520"/>
            <a:ext cx="21939480" cy="3794400"/>
          </a:xfrm>
          <a:prstGeom prst="rect">
            <a:avLst/>
          </a:prstGeom>
        </p:spPr>
        <p:txBody>
          <a:bodyPr lIns="0" rIns="0" tIns="0" bIns="0">
            <a:normAutofit/>
          </a:bodyPr>
          <a:p>
            <a:endParaRPr b="0" lang="en-US" sz="4000" spc="-1" strike="noStrike">
              <a:solidFill>
                <a:srgbClr val="7f7f7f"/>
              </a:solidFill>
              <a:latin typeface="Lato Regular"/>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
        <p:nvSpPr>
          <p:cNvPr id="177" name="PlaceHolder 2"/>
          <p:cNvSpPr>
            <a:spLocks noGrp="1"/>
          </p:cNvSpPr>
          <p:nvPr>
            <p:ph type="body"/>
          </p:nvPr>
        </p:nvSpPr>
        <p:spPr>
          <a:xfrm>
            <a:off x="1218600" y="3209400"/>
            <a:ext cx="2193948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178" name="PlaceHolder 3"/>
          <p:cNvSpPr>
            <a:spLocks noGrp="1"/>
          </p:cNvSpPr>
          <p:nvPr>
            <p:ph type="body"/>
          </p:nvPr>
        </p:nvSpPr>
        <p:spPr>
          <a:xfrm>
            <a:off x="1218600" y="7364520"/>
            <a:ext cx="21939480" cy="3794400"/>
          </a:xfrm>
          <a:prstGeom prst="rect">
            <a:avLst/>
          </a:prstGeom>
        </p:spPr>
        <p:txBody>
          <a:bodyPr lIns="0" rIns="0" tIns="0" bIns="0">
            <a:normAutofit/>
          </a:bodyPr>
          <a:p>
            <a:endParaRPr b="0" lang="en-US" sz="4000" spc="-1" strike="noStrike">
              <a:solidFill>
                <a:srgbClr val="7f7f7f"/>
              </a:solidFill>
              <a:latin typeface="Lato Regular"/>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
        <p:nvSpPr>
          <p:cNvPr id="180" name="PlaceHolder 2"/>
          <p:cNvSpPr>
            <a:spLocks noGrp="1"/>
          </p:cNvSpPr>
          <p:nvPr>
            <p:ph type="body"/>
          </p:nvPr>
        </p:nvSpPr>
        <p:spPr>
          <a:xfrm>
            <a:off x="1218600" y="320940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181" name="PlaceHolder 3"/>
          <p:cNvSpPr>
            <a:spLocks noGrp="1"/>
          </p:cNvSpPr>
          <p:nvPr>
            <p:ph type="body"/>
          </p:nvPr>
        </p:nvSpPr>
        <p:spPr>
          <a:xfrm>
            <a:off x="12460680" y="320940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182" name="PlaceHolder 4"/>
          <p:cNvSpPr>
            <a:spLocks noGrp="1"/>
          </p:cNvSpPr>
          <p:nvPr>
            <p:ph type="body"/>
          </p:nvPr>
        </p:nvSpPr>
        <p:spPr>
          <a:xfrm>
            <a:off x="12460680" y="736452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183" name="PlaceHolder 5"/>
          <p:cNvSpPr>
            <a:spLocks noGrp="1"/>
          </p:cNvSpPr>
          <p:nvPr>
            <p:ph type="body"/>
          </p:nvPr>
        </p:nvSpPr>
        <p:spPr>
          <a:xfrm>
            <a:off x="1218600" y="736452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1218600" y="547200"/>
            <a:ext cx="21939480" cy="106160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
        <p:nvSpPr>
          <p:cNvPr id="185" name="PlaceHolder 2"/>
          <p:cNvSpPr>
            <a:spLocks noGrp="1"/>
          </p:cNvSpPr>
          <p:nvPr>
            <p:ph type="body"/>
          </p:nvPr>
        </p:nvSpPr>
        <p:spPr>
          <a:xfrm>
            <a:off x="1218600" y="3209400"/>
            <a:ext cx="706428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186" name="PlaceHolder 3"/>
          <p:cNvSpPr>
            <a:spLocks noGrp="1"/>
          </p:cNvSpPr>
          <p:nvPr>
            <p:ph type="body"/>
          </p:nvPr>
        </p:nvSpPr>
        <p:spPr>
          <a:xfrm>
            <a:off x="8636400" y="3209400"/>
            <a:ext cx="706428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187" name="PlaceHolder 4"/>
          <p:cNvSpPr>
            <a:spLocks noGrp="1"/>
          </p:cNvSpPr>
          <p:nvPr>
            <p:ph type="body"/>
          </p:nvPr>
        </p:nvSpPr>
        <p:spPr>
          <a:xfrm>
            <a:off x="16054200" y="3209400"/>
            <a:ext cx="706428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188" name="PlaceHolder 5"/>
          <p:cNvSpPr>
            <a:spLocks noGrp="1"/>
          </p:cNvSpPr>
          <p:nvPr>
            <p:ph type="body"/>
          </p:nvPr>
        </p:nvSpPr>
        <p:spPr>
          <a:xfrm>
            <a:off x="16054200" y="7364520"/>
            <a:ext cx="706428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189" name="PlaceHolder 6"/>
          <p:cNvSpPr>
            <a:spLocks noGrp="1"/>
          </p:cNvSpPr>
          <p:nvPr>
            <p:ph type="body"/>
          </p:nvPr>
        </p:nvSpPr>
        <p:spPr>
          <a:xfrm>
            <a:off x="8636400" y="7364520"/>
            <a:ext cx="706428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190" name="PlaceHolder 7"/>
          <p:cNvSpPr>
            <a:spLocks noGrp="1"/>
          </p:cNvSpPr>
          <p:nvPr>
            <p:ph type="body"/>
          </p:nvPr>
        </p:nvSpPr>
        <p:spPr>
          <a:xfrm>
            <a:off x="1218600" y="7364520"/>
            <a:ext cx="7064280" cy="3794400"/>
          </a:xfrm>
          <a:prstGeom prst="rect">
            <a:avLst/>
          </a:prstGeom>
        </p:spPr>
        <p:txBody>
          <a:bodyPr lIns="0" rIns="0" tIns="0" bIns="0">
            <a:normAutofit/>
          </a:bodyPr>
          <a:p>
            <a:endParaRPr b="0" lang="en-US" sz="4000" spc="-1" strike="noStrike">
              <a:solidFill>
                <a:srgbClr val="7f7f7f"/>
              </a:solidFill>
              <a:latin typeface="Lato Regular"/>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3"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
        <p:nvSpPr>
          <p:cNvPr id="194" name="PlaceHolder 2"/>
          <p:cNvSpPr>
            <a:spLocks noGrp="1"/>
          </p:cNvSpPr>
          <p:nvPr>
            <p:ph type="subTitle"/>
          </p:nvPr>
        </p:nvSpPr>
        <p:spPr>
          <a:xfrm>
            <a:off x="1218600" y="3209400"/>
            <a:ext cx="21939480" cy="79549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
        <p:nvSpPr>
          <p:cNvPr id="196" name="PlaceHolder 2"/>
          <p:cNvSpPr>
            <a:spLocks noGrp="1"/>
          </p:cNvSpPr>
          <p:nvPr>
            <p:ph type="body"/>
          </p:nvPr>
        </p:nvSpPr>
        <p:spPr>
          <a:xfrm>
            <a:off x="1218600" y="3209400"/>
            <a:ext cx="21939480" cy="7954920"/>
          </a:xfrm>
          <a:prstGeom prst="rect">
            <a:avLst/>
          </a:prstGeom>
        </p:spPr>
        <p:txBody>
          <a:bodyPr lIns="0" rIns="0" tIns="0" bIns="0">
            <a:normAutofit/>
          </a:bodyPr>
          <a:p>
            <a:endParaRPr b="0" lang="en-US" sz="4000" spc="-1" strike="noStrike">
              <a:solidFill>
                <a:srgbClr val="7f7f7f"/>
              </a:solidFill>
              <a:latin typeface="Lato Regular"/>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
        <p:nvSpPr>
          <p:cNvPr id="198" name="PlaceHolder 2"/>
          <p:cNvSpPr>
            <a:spLocks noGrp="1"/>
          </p:cNvSpPr>
          <p:nvPr>
            <p:ph type="body"/>
          </p:nvPr>
        </p:nvSpPr>
        <p:spPr>
          <a:xfrm>
            <a:off x="1218600" y="3209400"/>
            <a:ext cx="10706400" cy="795492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199" name="PlaceHolder 3"/>
          <p:cNvSpPr>
            <a:spLocks noGrp="1"/>
          </p:cNvSpPr>
          <p:nvPr>
            <p:ph type="body"/>
          </p:nvPr>
        </p:nvSpPr>
        <p:spPr>
          <a:xfrm>
            <a:off x="12460680" y="3209400"/>
            <a:ext cx="10706400" cy="7954920"/>
          </a:xfrm>
          <a:prstGeom prst="rect">
            <a:avLst/>
          </a:prstGeom>
        </p:spPr>
        <p:txBody>
          <a:bodyPr lIns="0" rIns="0" tIns="0" bIns="0">
            <a:normAutofit/>
          </a:bodyPr>
          <a:p>
            <a:endParaRPr b="0" lang="en-US" sz="4000" spc="-1" strike="noStrike">
              <a:solidFill>
                <a:srgbClr val="7f7f7f"/>
              </a:solidFill>
              <a:latin typeface="Lato Regular"/>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0"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1" name="PlaceHolder 1"/>
          <p:cNvSpPr>
            <a:spLocks noGrp="1"/>
          </p:cNvSpPr>
          <p:nvPr>
            <p:ph type="subTitle"/>
          </p:nvPr>
        </p:nvSpPr>
        <p:spPr>
          <a:xfrm>
            <a:off x="1218600" y="547200"/>
            <a:ext cx="21939480" cy="106160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
        <p:nvSpPr>
          <p:cNvPr id="203" name="PlaceHolder 2"/>
          <p:cNvSpPr>
            <a:spLocks noGrp="1"/>
          </p:cNvSpPr>
          <p:nvPr>
            <p:ph type="body"/>
          </p:nvPr>
        </p:nvSpPr>
        <p:spPr>
          <a:xfrm>
            <a:off x="1218600" y="320940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204" name="PlaceHolder 3"/>
          <p:cNvSpPr>
            <a:spLocks noGrp="1"/>
          </p:cNvSpPr>
          <p:nvPr>
            <p:ph type="body"/>
          </p:nvPr>
        </p:nvSpPr>
        <p:spPr>
          <a:xfrm>
            <a:off x="1218600" y="736452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205" name="PlaceHolder 4"/>
          <p:cNvSpPr>
            <a:spLocks noGrp="1"/>
          </p:cNvSpPr>
          <p:nvPr>
            <p:ph type="body"/>
          </p:nvPr>
        </p:nvSpPr>
        <p:spPr>
          <a:xfrm>
            <a:off x="12460680" y="3209400"/>
            <a:ext cx="10706400" cy="7954920"/>
          </a:xfrm>
          <a:prstGeom prst="rect">
            <a:avLst/>
          </a:prstGeom>
        </p:spPr>
        <p:txBody>
          <a:bodyPr lIns="0" rIns="0" tIns="0" bIns="0">
            <a:normAutofit/>
          </a:bodyPr>
          <a:p>
            <a:endParaRPr b="0" lang="en-US" sz="4000" spc="-1" strike="noStrike">
              <a:solidFill>
                <a:srgbClr val="7f7f7f"/>
              </a:solidFill>
              <a:latin typeface="Lato Regular"/>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
        <p:nvSpPr>
          <p:cNvPr id="207" name="PlaceHolder 2"/>
          <p:cNvSpPr>
            <a:spLocks noGrp="1"/>
          </p:cNvSpPr>
          <p:nvPr>
            <p:ph type="body"/>
          </p:nvPr>
        </p:nvSpPr>
        <p:spPr>
          <a:xfrm>
            <a:off x="1218600" y="3209400"/>
            <a:ext cx="10706400" cy="795492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208" name="PlaceHolder 3"/>
          <p:cNvSpPr>
            <a:spLocks noGrp="1"/>
          </p:cNvSpPr>
          <p:nvPr>
            <p:ph type="body"/>
          </p:nvPr>
        </p:nvSpPr>
        <p:spPr>
          <a:xfrm>
            <a:off x="12460680" y="320940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209" name="PlaceHolder 4"/>
          <p:cNvSpPr>
            <a:spLocks noGrp="1"/>
          </p:cNvSpPr>
          <p:nvPr>
            <p:ph type="body"/>
          </p:nvPr>
        </p:nvSpPr>
        <p:spPr>
          <a:xfrm>
            <a:off x="12460680" y="736452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
        <p:nvSpPr>
          <p:cNvPr id="211" name="PlaceHolder 2"/>
          <p:cNvSpPr>
            <a:spLocks noGrp="1"/>
          </p:cNvSpPr>
          <p:nvPr>
            <p:ph type="body"/>
          </p:nvPr>
        </p:nvSpPr>
        <p:spPr>
          <a:xfrm>
            <a:off x="1218600" y="320940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212" name="PlaceHolder 3"/>
          <p:cNvSpPr>
            <a:spLocks noGrp="1"/>
          </p:cNvSpPr>
          <p:nvPr>
            <p:ph type="body"/>
          </p:nvPr>
        </p:nvSpPr>
        <p:spPr>
          <a:xfrm>
            <a:off x="12460680" y="320940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213" name="PlaceHolder 4"/>
          <p:cNvSpPr>
            <a:spLocks noGrp="1"/>
          </p:cNvSpPr>
          <p:nvPr>
            <p:ph type="body"/>
          </p:nvPr>
        </p:nvSpPr>
        <p:spPr>
          <a:xfrm>
            <a:off x="1218600" y="7364520"/>
            <a:ext cx="21939480" cy="3794400"/>
          </a:xfrm>
          <a:prstGeom prst="rect">
            <a:avLst/>
          </a:prstGeom>
        </p:spPr>
        <p:txBody>
          <a:bodyPr lIns="0" rIns="0" tIns="0" bIns="0">
            <a:normAutofit/>
          </a:bodyPr>
          <a:p>
            <a:endParaRPr b="0" lang="en-US" sz="4000" spc="-1" strike="noStrike">
              <a:solidFill>
                <a:srgbClr val="7f7f7f"/>
              </a:solidFill>
              <a:latin typeface="Lato Regula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
        <p:nvSpPr>
          <p:cNvPr id="12" name="PlaceHolder 2"/>
          <p:cNvSpPr>
            <a:spLocks noGrp="1"/>
          </p:cNvSpPr>
          <p:nvPr>
            <p:ph type="body"/>
          </p:nvPr>
        </p:nvSpPr>
        <p:spPr>
          <a:xfrm>
            <a:off x="1218600" y="320940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13" name="PlaceHolder 3"/>
          <p:cNvSpPr>
            <a:spLocks noGrp="1"/>
          </p:cNvSpPr>
          <p:nvPr>
            <p:ph type="body"/>
          </p:nvPr>
        </p:nvSpPr>
        <p:spPr>
          <a:xfrm>
            <a:off x="1218600" y="736452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14" name="PlaceHolder 4"/>
          <p:cNvSpPr>
            <a:spLocks noGrp="1"/>
          </p:cNvSpPr>
          <p:nvPr>
            <p:ph type="body"/>
          </p:nvPr>
        </p:nvSpPr>
        <p:spPr>
          <a:xfrm>
            <a:off x="12460680" y="3209400"/>
            <a:ext cx="10706400" cy="7954920"/>
          </a:xfrm>
          <a:prstGeom prst="rect">
            <a:avLst/>
          </a:prstGeom>
        </p:spPr>
        <p:txBody>
          <a:bodyPr lIns="0" rIns="0" tIns="0" bIns="0">
            <a:normAutofit/>
          </a:bodyPr>
          <a:p>
            <a:endParaRPr b="0" lang="en-US" sz="4000" spc="-1" strike="noStrike">
              <a:solidFill>
                <a:srgbClr val="7f7f7f"/>
              </a:solidFill>
              <a:latin typeface="Lato Regular"/>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
        <p:nvSpPr>
          <p:cNvPr id="215" name="PlaceHolder 2"/>
          <p:cNvSpPr>
            <a:spLocks noGrp="1"/>
          </p:cNvSpPr>
          <p:nvPr>
            <p:ph type="body"/>
          </p:nvPr>
        </p:nvSpPr>
        <p:spPr>
          <a:xfrm>
            <a:off x="1218600" y="3209400"/>
            <a:ext cx="2193948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216" name="PlaceHolder 3"/>
          <p:cNvSpPr>
            <a:spLocks noGrp="1"/>
          </p:cNvSpPr>
          <p:nvPr>
            <p:ph type="body"/>
          </p:nvPr>
        </p:nvSpPr>
        <p:spPr>
          <a:xfrm>
            <a:off x="1218600" y="7364520"/>
            <a:ext cx="21939480" cy="3794400"/>
          </a:xfrm>
          <a:prstGeom prst="rect">
            <a:avLst/>
          </a:prstGeom>
        </p:spPr>
        <p:txBody>
          <a:bodyPr lIns="0" rIns="0" tIns="0" bIns="0">
            <a:normAutofit/>
          </a:bodyPr>
          <a:p>
            <a:endParaRPr b="0" lang="en-US" sz="4000" spc="-1" strike="noStrike">
              <a:solidFill>
                <a:srgbClr val="7f7f7f"/>
              </a:solidFill>
              <a:latin typeface="Lato Regular"/>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
        <p:nvSpPr>
          <p:cNvPr id="218" name="PlaceHolder 2"/>
          <p:cNvSpPr>
            <a:spLocks noGrp="1"/>
          </p:cNvSpPr>
          <p:nvPr>
            <p:ph type="body"/>
          </p:nvPr>
        </p:nvSpPr>
        <p:spPr>
          <a:xfrm>
            <a:off x="1218600" y="320940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219" name="PlaceHolder 3"/>
          <p:cNvSpPr>
            <a:spLocks noGrp="1"/>
          </p:cNvSpPr>
          <p:nvPr>
            <p:ph type="body"/>
          </p:nvPr>
        </p:nvSpPr>
        <p:spPr>
          <a:xfrm>
            <a:off x="12460680" y="320940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220" name="PlaceHolder 4"/>
          <p:cNvSpPr>
            <a:spLocks noGrp="1"/>
          </p:cNvSpPr>
          <p:nvPr>
            <p:ph type="body"/>
          </p:nvPr>
        </p:nvSpPr>
        <p:spPr>
          <a:xfrm>
            <a:off x="12460680" y="736452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221" name="PlaceHolder 5"/>
          <p:cNvSpPr>
            <a:spLocks noGrp="1"/>
          </p:cNvSpPr>
          <p:nvPr>
            <p:ph type="body"/>
          </p:nvPr>
        </p:nvSpPr>
        <p:spPr>
          <a:xfrm>
            <a:off x="1218600" y="736452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
        <p:nvSpPr>
          <p:cNvPr id="223" name="PlaceHolder 2"/>
          <p:cNvSpPr>
            <a:spLocks noGrp="1"/>
          </p:cNvSpPr>
          <p:nvPr>
            <p:ph type="body"/>
          </p:nvPr>
        </p:nvSpPr>
        <p:spPr>
          <a:xfrm>
            <a:off x="1218600" y="3209400"/>
            <a:ext cx="706428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224" name="PlaceHolder 3"/>
          <p:cNvSpPr>
            <a:spLocks noGrp="1"/>
          </p:cNvSpPr>
          <p:nvPr>
            <p:ph type="body"/>
          </p:nvPr>
        </p:nvSpPr>
        <p:spPr>
          <a:xfrm>
            <a:off x="8636400" y="3209400"/>
            <a:ext cx="706428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225" name="PlaceHolder 4"/>
          <p:cNvSpPr>
            <a:spLocks noGrp="1"/>
          </p:cNvSpPr>
          <p:nvPr>
            <p:ph type="body"/>
          </p:nvPr>
        </p:nvSpPr>
        <p:spPr>
          <a:xfrm>
            <a:off x="16054200" y="3209400"/>
            <a:ext cx="706428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226" name="PlaceHolder 5"/>
          <p:cNvSpPr>
            <a:spLocks noGrp="1"/>
          </p:cNvSpPr>
          <p:nvPr>
            <p:ph type="body"/>
          </p:nvPr>
        </p:nvSpPr>
        <p:spPr>
          <a:xfrm>
            <a:off x="16054200" y="7364520"/>
            <a:ext cx="706428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227" name="PlaceHolder 6"/>
          <p:cNvSpPr>
            <a:spLocks noGrp="1"/>
          </p:cNvSpPr>
          <p:nvPr>
            <p:ph type="body"/>
          </p:nvPr>
        </p:nvSpPr>
        <p:spPr>
          <a:xfrm>
            <a:off x="8636400" y="7364520"/>
            <a:ext cx="706428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228" name="PlaceHolder 7"/>
          <p:cNvSpPr>
            <a:spLocks noGrp="1"/>
          </p:cNvSpPr>
          <p:nvPr>
            <p:ph type="body"/>
          </p:nvPr>
        </p:nvSpPr>
        <p:spPr>
          <a:xfrm>
            <a:off x="1218600" y="7364520"/>
            <a:ext cx="7064280" cy="3794400"/>
          </a:xfrm>
          <a:prstGeom prst="rect">
            <a:avLst/>
          </a:prstGeom>
        </p:spPr>
        <p:txBody>
          <a:bodyPr lIns="0" rIns="0" tIns="0" bIns="0">
            <a:normAutofit/>
          </a:bodyPr>
          <a:p>
            <a:endParaRPr b="0" lang="en-US" sz="4000" spc="-1" strike="noStrike">
              <a:solidFill>
                <a:srgbClr val="7f7f7f"/>
              </a:solidFill>
              <a:latin typeface="Lato Regular"/>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1"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
        <p:nvSpPr>
          <p:cNvPr id="232" name="PlaceHolder 2"/>
          <p:cNvSpPr>
            <a:spLocks noGrp="1"/>
          </p:cNvSpPr>
          <p:nvPr>
            <p:ph type="subTitle"/>
          </p:nvPr>
        </p:nvSpPr>
        <p:spPr>
          <a:xfrm>
            <a:off x="1218600" y="3209400"/>
            <a:ext cx="21939480" cy="79549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
        <p:nvSpPr>
          <p:cNvPr id="234" name="PlaceHolder 2"/>
          <p:cNvSpPr>
            <a:spLocks noGrp="1"/>
          </p:cNvSpPr>
          <p:nvPr>
            <p:ph type="body"/>
          </p:nvPr>
        </p:nvSpPr>
        <p:spPr>
          <a:xfrm>
            <a:off x="1218600" y="3209400"/>
            <a:ext cx="21939480" cy="7954920"/>
          </a:xfrm>
          <a:prstGeom prst="rect">
            <a:avLst/>
          </a:prstGeom>
        </p:spPr>
        <p:txBody>
          <a:bodyPr lIns="0" rIns="0" tIns="0" bIns="0">
            <a:normAutofit/>
          </a:bodyPr>
          <a:p>
            <a:endParaRPr b="0" lang="en-US" sz="4000" spc="-1" strike="noStrike">
              <a:solidFill>
                <a:srgbClr val="7f7f7f"/>
              </a:solidFill>
              <a:latin typeface="Lato Regular"/>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
        <p:nvSpPr>
          <p:cNvPr id="236" name="PlaceHolder 2"/>
          <p:cNvSpPr>
            <a:spLocks noGrp="1"/>
          </p:cNvSpPr>
          <p:nvPr>
            <p:ph type="body"/>
          </p:nvPr>
        </p:nvSpPr>
        <p:spPr>
          <a:xfrm>
            <a:off x="1218600" y="3209400"/>
            <a:ext cx="10706400" cy="795492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237" name="PlaceHolder 3"/>
          <p:cNvSpPr>
            <a:spLocks noGrp="1"/>
          </p:cNvSpPr>
          <p:nvPr>
            <p:ph type="body"/>
          </p:nvPr>
        </p:nvSpPr>
        <p:spPr>
          <a:xfrm>
            <a:off x="12460680" y="3209400"/>
            <a:ext cx="10706400" cy="7954920"/>
          </a:xfrm>
          <a:prstGeom prst="rect">
            <a:avLst/>
          </a:prstGeom>
        </p:spPr>
        <p:txBody>
          <a:bodyPr lIns="0" rIns="0" tIns="0" bIns="0">
            <a:normAutofit/>
          </a:bodyPr>
          <a:p>
            <a:endParaRPr b="0" lang="en-US" sz="4000" spc="-1" strike="noStrike">
              <a:solidFill>
                <a:srgbClr val="7f7f7f"/>
              </a:solidFill>
              <a:latin typeface="Lato Regular"/>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8"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9" name="PlaceHolder 1"/>
          <p:cNvSpPr>
            <a:spLocks noGrp="1"/>
          </p:cNvSpPr>
          <p:nvPr>
            <p:ph type="subTitle"/>
          </p:nvPr>
        </p:nvSpPr>
        <p:spPr>
          <a:xfrm>
            <a:off x="1218600" y="547200"/>
            <a:ext cx="21939480" cy="106160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
        <p:nvSpPr>
          <p:cNvPr id="241" name="PlaceHolder 2"/>
          <p:cNvSpPr>
            <a:spLocks noGrp="1"/>
          </p:cNvSpPr>
          <p:nvPr>
            <p:ph type="body"/>
          </p:nvPr>
        </p:nvSpPr>
        <p:spPr>
          <a:xfrm>
            <a:off x="1218600" y="320940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242" name="PlaceHolder 3"/>
          <p:cNvSpPr>
            <a:spLocks noGrp="1"/>
          </p:cNvSpPr>
          <p:nvPr>
            <p:ph type="body"/>
          </p:nvPr>
        </p:nvSpPr>
        <p:spPr>
          <a:xfrm>
            <a:off x="1218600" y="736452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243" name="PlaceHolder 4"/>
          <p:cNvSpPr>
            <a:spLocks noGrp="1"/>
          </p:cNvSpPr>
          <p:nvPr>
            <p:ph type="body"/>
          </p:nvPr>
        </p:nvSpPr>
        <p:spPr>
          <a:xfrm>
            <a:off x="12460680" y="3209400"/>
            <a:ext cx="10706400" cy="7954920"/>
          </a:xfrm>
          <a:prstGeom prst="rect">
            <a:avLst/>
          </a:prstGeom>
        </p:spPr>
        <p:txBody>
          <a:bodyPr lIns="0" rIns="0" tIns="0" bIns="0">
            <a:normAutofit/>
          </a:bodyPr>
          <a:p>
            <a:endParaRPr b="0" lang="en-US" sz="4000" spc="-1" strike="noStrike">
              <a:solidFill>
                <a:srgbClr val="7f7f7f"/>
              </a:solidFill>
              <a:latin typeface="Lato Regular"/>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
        <p:nvSpPr>
          <p:cNvPr id="16" name="PlaceHolder 2"/>
          <p:cNvSpPr>
            <a:spLocks noGrp="1"/>
          </p:cNvSpPr>
          <p:nvPr>
            <p:ph type="body"/>
          </p:nvPr>
        </p:nvSpPr>
        <p:spPr>
          <a:xfrm>
            <a:off x="1218600" y="3209400"/>
            <a:ext cx="10706400" cy="795492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17" name="PlaceHolder 3"/>
          <p:cNvSpPr>
            <a:spLocks noGrp="1"/>
          </p:cNvSpPr>
          <p:nvPr>
            <p:ph type="body"/>
          </p:nvPr>
        </p:nvSpPr>
        <p:spPr>
          <a:xfrm>
            <a:off x="12460680" y="320940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18" name="PlaceHolder 4"/>
          <p:cNvSpPr>
            <a:spLocks noGrp="1"/>
          </p:cNvSpPr>
          <p:nvPr>
            <p:ph type="body"/>
          </p:nvPr>
        </p:nvSpPr>
        <p:spPr>
          <a:xfrm>
            <a:off x="12460680" y="736452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
        <p:nvSpPr>
          <p:cNvPr id="245" name="PlaceHolder 2"/>
          <p:cNvSpPr>
            <a:spLocks noGrp="1"/>
          </p:cNvSpPr>
          <p:nvPr>
            <p:ph type="body"/>
          </p:nvPr>
        </p:nvSpPr>
        <p:spPr>
          <a:xfrm>
            <a:off x="1218600" y="3209400"/>
            <a:ext cx="10706400" cy="795492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246" name="PlaceHolder 3"/>
          <p:cNvSpPr>
            <a:spLocks noGrp="1"/>
          </p:cNvSpPr>
          <p:nvPr>
            <p:ph type="body"/>
          </p:nvPr>
        </p:nvSpPr>
        <p:spPr>
          <a:xfrm>
            <a:off x="12460680" y="320940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247" name="PlaceHolder 4"/>
          <p:cNvSpPr>
            <a:spLocks noGrp="1"/>
          </p:cNvSpPr>
          <p:nvPr>
            <p:ph type="body"/>
          </p:nvPr>
        </p:nvSpPr>
        <p:spPr>
          <a:xfrm>
            <a:off x="12460680" y="736452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
        <p:nvSpPr>
          <p:cNvPr id="249" name="PlaceHolder 2"/>
          <p:cNvSpPr>
            <a:spLocks noGrp="1"/>
          </p:cNvSpPr>
          <p:nvPr>
            <p:ph type="body"/>
          </p:nvPr>
        </p:nvSpPr>
        <p:spPr>
          <a:xfrm>
            <a:off x="1218600" y="320940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250" name="PlaceHolder 3"/>
          <p:cNvSpPr>
            <a:spLocks noGrp="1"/>
          </p:cNvSpPr>
          <p:nvPr>
            <p:ph type="body"/>
          </p:nvPr>
        </p:nvSpPr>
        <p:spPr>
          <a:xfrm>
            <a:off x="12460680" y="320940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251" name="PlaceHolder 4"/>
          <p:cNvSpPr>
            <a:spLocks noGrp="1"/>
          </p:cNvSpPr>
          <p:nvPr>
            <p:ph type="body"/>
          </p:nvPr>
        </p:nvSpPr>
        <p:spPr>
          <a:xfrm>
            <a:off x="1218600" y="7364520"/>
            <a:ext cx="21939480" cy="3794400"/>
          </a:xfrm>
          <a:prstGeom prst="rect">
            <a:avLst/>
          </a:prstGeom>
        </p:spPr>
        <p:txBody>
          <a:bodyPr lIns="0" rIns="0" tIns="0" bIns="0">
            <a:normAutofit/>
          </a:bodyPr>
          <a:p>
            <a:endParaRPr b="0" lang="en-US" sz="4000" spc="-1" strike="noStrike">
              <a:solidFill>
                <a:srgbClr val="7f7f7f"/>
              </a:solidFill>
              <a:latin typeface="Lato Regular"/>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
        <p:nvSpPr>
          <p:cNvPr id="253" name="PlaceHolder 2"/>
          <p:cNvSpPr>
            <a:spLocks noGrp="1"/>
          </p:cNvSpPr>
          <p:nvPr>
            <p:ph type="body"/>
          </p:nvPr>
        </p:nvSpPr>
        <p:spPr>
          <a:xfrm>
            <a:off x="1218600" y="3209400"/>
            <a:ext cx="2193948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254" name="PlaceHolder 3"/>
          <p:cNvSpPr>
            <a:spLocks noGrp="1"/>
          </p:cNvSpPr>
          <p:nvPr>
            <p:ph type="body"/>
          </p:nvPr>
        </p:nvSpPr>
        <p:spPr>
          <a:xfrm>
            <a:off x="1218600" y="7364520"/>
            <a:ext cx="21939480" cy="3794400"/>
          </a:xfrm>
          <a:prstGeom prst="rect">
            <a:avLst/>
          </a:prstGeom>
        </p:spPr>
        <p:txBody>
          <a:bodyPr lIns="0" rIns="0" tIns="0" bIns="0">
            <a:normAutofit/>
          </a:bodyPr>
          <a:p>
            <a:endParaRPr b="0" lang="en-US" sz="4000" spc="-1" strike="noStrike">
              <a:solidFill>
                <a:srgbClr val="7f7f7f"/>
              </a:solidFill>
              <a:latin typeface="Lato Regular"/>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
        <p:nvSpPr>
          <p:cNvPr id="256" name="PlaceHolder 2"/>
          <p:cNvSpPr>
            <a:spLocks noGrp="1"/>
          </p:cNvSpPr>
          <p:nvPr>
            <p:ph type="body"/>
          </p:nvPr>
        </p:nvSpPr>
        <p:spPr>
          <a:xfrm>
            <a:off x="1218600" y="320940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257" name="PlaceHolder 3"/>
          <p:cNvSpPr>
            <a:spLocks noGrp="1"/>
          </p:cNvSpPr>
          <p:nvPr>
            <p:ph type="body"/>
          </p:nvPr>
        </p:nvSpPr>
        <p:spPr>
          <a:xfrm>
            <a:off x="12460680" y="320940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258" name="PlaceHolder 4"/>
          <p:cNvSpPr>
            <a:spLocks noGrp="1"/>
          </p:cNvSpPr>
          <p:nvPr>
            <p:ph type="body"/>
          </p:nvPr>
        </p:nvSpPr>
        <p:spPr>
          <a:xfrm>
            <a:off x="12460680" y="736452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259" name="PlaceHolder 5"/>
          <p:cNvSpPr>
            <a:spLocks noGrp="1"/>
          </p:cNvSpPr>
          <p:nvPr>
            <p:ph type="body"/>
          </p:nvPr>
        </p:nvSpPr>
        <p:spPr>
          <a:xfrm>
            <a:off x="1218600" y="736452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
        <p:nvSpPr>
          <p:cNvPr id="261" name="PlaceHolder 2"/>
          <p:cNvSpPr>
            <a:spLocks noGrp="1"/>
          </p:cNvSpPr>
          <p:nvPr>
            <p:ph type="body"/>
          </p:nvPr>
        </p:nvSpPr>
        <p:spPr>
          <a:xfrm>
            <a:off x="1218600" y="3209400"/>
            <a:ext cx="706428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262" name="PlaceHolder 3"/>
          <p:cNvSpPr>
            <a:spLocks noGrp="1"/>
          </p:cNvSpPr>
          <p:nvPr>
            <p:ph type="body"/>
          </p:nvPr>
        </p:nvSpPr>
        <p:spPr>
          <a:xfrm>
            <a:off x="8636400" y="3209400"/>
            <a:ext cx="706428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263" name="PlaceHolder 4"/>
          <p:cNvSpPr>
            <a:spLocks noGrp="1"/>
          </p:cNvSpPr>
          <p:nvPr>
            <p:ph type="body"/>
          </p:nvPr>
        </p:nvSpPr>
        <p:spPr>
          <a:xfrm>
            <a:off x="16054200" y="3209400"/>
            <a:ext cx="706428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264" name="PlaceHolder 5"/>
          <p:cNvSpPr>
            <a:spLocks noGrp="1"/>
          </p:cNvSpPr>
          <p:nvPr>
            <p:ph type="body"/>
          </p:nvPr>
        </p:nvSpPr>
        <p:spPr>
          <a:xfrm>
            <a:off x="16054200" y="7364520"/>
            <a:ext cx="706428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265" name="PlaceHolder 6"/>
          <p:cNvSpPr>
            <a:spLocks noGrp="1"/>
          </p:cNvSpPr>
          <p:nvPr>
            <p:ph type="body"/>
          </p:nvPr>
        </p:nvSpPr>
        <p:spPr>
          <a:xfrm>
            <a:off x="8636400" y="7364520"/>
            <a:ext cx="706428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266" name="PlaceHolder 7"/>
          <p:cNvSpPr>
            <a:spLocks noGrp="1"/>
          </p:cNvSpPr>
          <p:nvPr>
            <p:ph type="body"/>
          </p:nvPr>
        </p:nvSpPr>
        <p:spPr>
          <a:xfrm>
            <a:off x="1218600" y="7364520"/>
            <a:ext cx="7064280" cy="3794400"/>
          </a:xfrm>
          <a:prstGeom prst="rect">
            <a:avLst/>
          </a:prstGeom>
        </p:spPr>
        <p:txBody>
          <a:bodyPr lIns="0" rIns="0" tIns="0" bIns="0">
            <a:normAutofit/>
          </a:bodyPr>
          <a:p>
            <a:endParaRPr b="0" lang="en-US" sz="4000" spc="-1" strike="noStrike">
              <a:solidFill>
                <a:srgbClr val="7f7f7f"/>
              </a:solidFill>
              <a:latin typeface="Lato Regular"/>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1218600" y="547200"/>
            <a:ext cx="21939480" cy="2289960"/>
          </a:xfrm>
          <a:prstGeom prst="rect">
            <a:avLst/>
          </a:prstGeom>
        </p:spPr>
        <p:txBody>
          <a:bodyPr lIns="0" rIns="0" tIns="0" bIns="0" anchor="ctr"/>
          <a:p>
            <a:endParaRPr b="0" lang="en-US" sz="3600" spc="-1" strike="noStrike">
              <a:solidFill>
                <a:srgbClr val="7f7f7f"/>
              </a:solidFill>
              <a:latin typeface="Calibri"/>
            </a:endParaRPr>
          </a:p>
        </p:txBody>
      </p:sp>
      <p:sp>
        <p:nvSpPr>
          <p:cNvPr id="20" name="PlaceHolder 2"/>
          <p:cNvSpPr>
            <a:spLocks noGrp="1"/>
          </p:cNvSpPr>
          <p:nvPr>
            <p:ph type="body"/>
          </p:nvPr>
        </p:nvSpPr>
        <p:spPr>
          <a:xfrm>
            <a:off x="1218600" y="320940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21" name="PlaceHolder 3"/>
          <p:cNvSpPr>
            <a:spLocks noGrp="1"/>
          </p:cNvSpPr>
          <p:nvPr>
            <p:ph type="body"/>
          </p:nvPr>
        </p:nvSpPr>
        <p:spPr>
          <a:xfrm>
            <a:off x="12460680" y="3209400"/>
            <a:ext cx="10706400" cy="3794400"/>
          </a:xfrm>
          <a:prstGeom prst="rect">
            <a:avLst/>
          </a:prstGeom>
        </p:spPr>
        <p:txBody>
          <a:bodyPr lIns="0" rIns="0" tIns="0" bIns="0">
            <a:normAutofit/>
          </a:bodyPr>
          <a:p>
            <a:endParaRPr b="0" lang="en-US" sz="4000" spc="-1" strike="noStrike">
              <a:solidFill>
                <a:srgbClr val="7f7f7f"/>
              </a:solidFill>
              <a:latin typeface="Lato Regular"/>
            </a:endParaRPr>
          </a:p>
        </p:txBody>
      </p:sp>
      <p:sp>
        <p:nvSpPr>
          <p:cNvPr id="22" name="PlaceHolder 4"/>
          <p:cNvSpPr>
            <a:spLocks noGrp="1"/>
          </p:cNvSpPr>
          <p:nvPr>
            <p:ph type="body"/>
          </p:nvPr>
        </p:nvSpPr>
        <p:spPr>
          <a:xfrm>
            <a:off x="1218600" y="7364520"/>
            <a:ext cx="21939480" cy="3794400"/>
          </a:xfrm>
          <a:prstGeom prst="rect">
            <a:avLst/>
          </a:prstGeom>
        </p:spPr>
        <p:txBody>
          <a:bodyPr lIns="0" rIns="0" tIns="0" bIns="0">
            <a:normAutofit/>
          </a:bodyPr>
          <a:p>
            <a:endParaRPr b="0" lang="en-US" sz="4000" spc="-1" strike="noStrike">
              <a:solidFill>
                <a:srgbClr val="7f7f7f"/>
              </a:solidFill>
              <a:latin typeface="Lato Regular"/>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218600" y="547200"/>
            <a:ext cx="21939480" cy="2289960"/>
          </a:xfrm>
          <a:prstGeom prst="rect">
            <a:avLst/>
          </a:prstGeom>
        </p:spPr>
        <p:txBody>
          <a:bodyPr lIns="0" rIns="0" tIns="0" bIns="0" anchor="ctr"/>
          <a:p>
            <a:r>
              <a:rPr b="0" lang="en-US" sz="3600" spc="-1" strike="noStrike">
                <a:solidFill>
                  <a:srgbClr val="7f7f7f"/>
                </a:solidFill>
                <a:latin typeface="Calibri"/>
              </a:rPr>
              <a:t>Click to edit the title text format</a:t>
            </a:r>
            <a:endParaRPr b="0" lang="en-US" sz="3600" spc="-1" strike="noStrike">
              <a:solidFill>
                <a:srgbClr val="7f7f7f"/>
              </a:solidFill>
              <a:latin typeface="Calibri"/>
            </a:endParaRPr>
          </a:p>
        </p:txBody>
      </p:sp>
      <p:sp>
        <p:nvSpPr>
          <p:cNvPr id="1" name="PlaceHolder 2"/>
          <p:cNvSpPr>
            <a:spLocks noGrp="1"/>
          </p:cNvSpPr>
          <p:nvPr>
            <p:ph type="body"/>
          </p:nvPr>
        </p:nvSpPr>
        <p:spPr>
          <a:xfrm>
            <a:off x="1218600" y="3209400"/>
            <a:ext cx="21939480" cy="7954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4000" spc="-1" strike="noStrike">
                <a:solidFill>
                  <a:srgbClr val="7f7f7f"/>
                </a:solidFill>
                <a:latin typeface="Lato Regular"/>
              </a:rPr>
              <a:t>Click to edit the outline text format</a:t>
            </a:r>
            <a:endParaRPr b="0" lang="en-US" sz="4000" spc="-1" strike="noStrike">
              <a:solidFill>
                <a:srgbClr val="7f7f7f"/>
              </a:solidFill>
              <a:latin typeface="Lato Regular"/>
            </a:endParaRPr>
          </a:p>
          <a:p>
            <a:pPr lvl="1" marL="864000" indent="-324000">
              <a:spcBef>
                <a:spcPts val="1134"/>
              </a:spcBef>
              <a:buClr>
                <a:srgbClr val="000000"/>
              </a:buClr>
              <a:buSzPct val="75000"/>
              <a:buFont typeface="Symbol" charset="2"/>
              <a:buChar char=""/>
            </a:pPr>
            <a:r>
              <a:rPr b="0" lang="en-US" sz="2400" spc="-1" strike="noStrike">
                <a:solidFill>
                  <a:srgbClr val="7f7f7f"/>
                </a:solidFill>
                <a:latin typeface="Lato Regular"/>
              </a:rPr>
              <a:t>Second Outline Level</a:t>
            </a:r>
            <a:endParaRPr b="0" lang="en-US" sz="2400" spc="-1" strike="noStrike">
              <a:solidFill>
                <a:srgbClr val="7f7f7f"/>
              </a:solidFill>
              <a:latin typeface="Lato Regular"/>
            </a:endParaRPr>
          </a:p>
          <a:p>
            <a:pPr lvl="2" marL="1296000" indent="-288000">
              <a:spcBef>
                <a:spcPts val="850"/>
              </a:spcBef>
              <a:buClr>
                <a:srgbClr val="000000"/>
              </a:buClr>
              <a:buSzPct val="45000"/>
              <a:buFont typeface="Wingdings" charset="2"/>
              <a:buChar char=""/>
            </a:pPr>
            <a:r>
              <a:rPr b="0" lang="en-US" sz="2000" spc="-1" strike="noStrike">
                <a:solidFill>
                  <a:srgbClr val="7f7f7f"/>
                </a:solidFill>
                <a:latin typeface="Lato Regular"/>
              </a:rPr>
              <a:t>Third Outline Level</a:t>
            </a:r>
            <a:endParaRPr b="0" lang="en-US" sz="2000" spc="-1" strike="noStrike">
              <a:solidFill>
                <a:srgbClr val="7f7f7f"/>
              </a:solidFill>
              <a:latin typeface="Lato Regular"/>
            </a:endParaRPr>
          </a:p>
          <a:p>
            <a:pPr lvl="3" marL="1728000" indent="-216000">
              <a:spcBef>
                <a:spcPts val="567"/>
              </a:spcBef>
              <a:buClr>
                <a:srgbClr val="000000"/>
              </a:buClr>
              <a:buSzPct val="75000"/>
              <a:buFont typeface="Symbol" charset="2"/>
              <a:buChar char=""/>
            </a:pPr>
            <a:r>
              <a:rPr b="0" lang="en-US" sz="2000" spc="-1" strike="noStrike">
                <a:solidFill>
                  <a:srgbClr val="7f7f7f"/>
                </a:solidFill>
                <a:latin typeface="Lato Regular"/>
              </a:rPr>
              <a:t>Fourth Outline Level</a:t>
            </a:r>
            <a:endParaRPr b="0" lang="en-US" sz="2000" spc="-1" strike="noStrike">
              <a:solidFill>
                <a:srgbClr val="7f7f7f"/>
              </a:solidFill>
              <a:latin typeface="Lato Regular"/>
            </a:endParaRPr>
          </a:p>
          <a:p>
            <a:pPr lvl="4" marL="2160000" indent="-216000">
              <a:spcBef>
                <a:spcPts val="283"/>
              </a:spcBef>
              <a:buClr>
                <a:srgbClr val="000000"/>
              </a:buClr>
              <a:buSzPct val="45000"/>
              <a:buFont typeface="Wingdings" charset="2"/>
              <a:buChar char=""/>
            </a:pPr>
            <a:r>
              <a:rPr b="0" lang="en-US" sz="2000" spc="-1" strike="noStrike">
                <a:solidFill>
                  <a:srgbClr val="7f7f7f"/>
                </a:solidFill>
                <a:latin typeface="Lato Regular"/>
              </a:rPr>
              <a:t>Fifth Outline Level</a:t>
            </a:r>
            <a:endParaRPr b="0" lang="en-US" sz="2000" spc="-1" strike="noStrike">
              <a:solidFill>
                <a:srgbClr val="7f7f7f"/>
              </a:solidFill>
              <a:latin typeface="Lato Regular"/>
            </a:endParaRPr>
          </a:p>
          <a:p>
            <a:pPr lvl="5" marL="2592000" indent="-216000">
              <a:spcBef>
                <a:spcPts val="283"/>
              </a:spcBef>
              <a:buClr>
                <a:srgbClr val="000000"/>
              </a:buClr>
              <a:buSzPct val="45000"/>
              <a:buFont typeface="Wingdings" charset="2"/>
              <a:buChar char=""/>
            </a:pPr>
            <a:r>
              <a:rPr b="0" lang="en-US" sz="2000" spc="-1" strike="noStrike">
                <a:solidFill>
                  <a:srgbClr val="7f7f7f"/>
                </a:solidFill>
                <a:latin typeface="Lato Regular"/>
              </a:rPr>
              <a:t>Sixth Outline Level</a:t>
            </a:r>
            <a:endParaRPr b="0" lang="en-US" sz="2000" spc="-1" strike="noStrike">
              <a:solidFill>
                <a:srgbClr val="7f7f7f"/>
              </a:solidFill>
              <a:latin typeface="Lato Regular"/>
            </a:endParaRPr>
          </a:p>
          <a:p>
            <a:pPr lvl="6" marL="3024000" indent="-216000">
              <a:spcBef>
                <a:spcPts val="283"/>
              </a:spcBef>
              <a:buClr>
                <a:srgbClr val="000000"/>
              </a:buClr>
              <a:buSzPct val="45000"/>
              <a:buFont typeface="Wingdings" charset="2"/>
              <a:buChar char=""/>
            </a:pPr>
            <a:r>
              <a:rPr b="0" lang="en-US" sz="2000" spc="-1" strike="noStrike">
                <a:solidFill>
                  <a:srgbClr val="7f7f7f"/>
                </a:solidFill>
                <a:latin typeface="Lato Regular"/>
              </a:rPr>
              <a:t>Seventh Outline Level</a:t>
            </a:r>
            <a:endParaRPr b="0" lang="en-US" sz="2000" spc="-1" strike="noStrike">
              <a:solidFill>
                <a:srgbClr val="7f7f7f"/>
              </a:solidFill>
              <a:latin typeface="Lato Regular"/>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body"/>
          </p:nvPr>
        </p:nvSpPr>
        <p:spPr>
          <a:xfrm>
            <a:off x="5194440" y="4190040"/>
            <a:ext cx="4788000" cy="47941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4000" spc="-1" strike="noStrike">
                <a:solidFill>
                  <a:srgbClr val="7f7f7f"/>
                </a:solidFill>
                <a:latin typeface="Lato Regular"/>
              </a:rPr>
              <a:t>Click to edit the outline text format</a:t>
            </a:r>
            <a:endParaRPr b="0" lang="en-US" sz="4000" spc="-1" strike="noStrike">
              <a:solidFill>
                <a:srgbClr val="7f7f7f"/>
              </a:solidFill>
              <a:latin typeface="Lato Regular"/>
            </a:endParaRPr>
          </a:p>
          <a:p>
            <a:pPr lvl="1" marL="864000" indent="-324000">
              <a:spcBef>
                <a:spcPts val="1134"/>
              </a:spcBef>
              <a:buClr>
                <a:srgbClr val="000000"/>
              </a:buClr>
              <a:buSzPct val="75000"/>
              <a:buFont typeface="Symbol" charset="2"/>
              <a:buChar char=""/>
            </a:pPr>
            <a:r>
              <a:rPr b="0" lang="en-US" sz="2400" spc="-1" strike="noStrike">
                <a:solidFill>
                  <a:srgbClr val="7f7f7f"/>
                </a:solidFill>
                <a:latin typeface="Lato Regular"/>
              </a:rPr>
              <a:t>Second Outline Level</a:t>
            </a:r>
            <a:endParaRPr b="0" lang="en-US" sz="2400" spc="-1" strike="noStrike">
              <a:solidFill>
                <a:srgbClr val="7f7f7f"/>
              </a:solidFill>
              <a:latin typeface="Lato Regular"/>
            </a:endParaRPr>
          </a:p>
          <a:p>
            <a:pPr lvl="2" marL="1296000" indent="-288000">
              <a:spcBef>
                <a:spcPts val="850"/>
              </a:spcBef>
              <a:buClr>
                <a:srgbClr val="000000"/>
              </a:buClr>
              <a:buSzPct val="45000"/>
              <a:buFont typeface="Wingdings" charset="2"/>
              <a:buChar char=""/>
            </a:pPr>
            <a:r>
              <a:rPr b="0" lang="en-US" sz="2000" spc="-1" strike="noStrike">
                <a:solidFill>
                  <a:srgbClr val="7f7f7f"/>
                </a:solidFill>
                <a:latin typeface="Lato Regular"/>
              </a:rPr>
              <a:t>Third Outline Level</a:t>
            </a:r>
            <a:endParaRPr b="0" lang="en-US" sz="2000" spc="-1" strike="noStrike">
              <a:solidFill>
                <a:srgbClr val="7f7f7f"/>
              </a:solidFill>
              <a:latin typeface="Lato Regular"/>
            </a:endParaRPr>
          </a:p>
          <a:p>
            <a:pPr lvl="3" marL="1728000" indent="-216000">
              <a:spcBef>
                <a:spcPts val="567"/>
              </a:spcBef>
              <a:buClr>
                <a:srgbClr val="000000"/>
              </a:buClr>
              <a:buSzPct val="75000"/>
              <a:buFont typeface="Symbol" charset="2"/>
              <a:buChar char=""/>
            </a:pPr>
            <a:r>
              <a:rPr b="0" lang="en-US" sz="2000" spc="-1" strike="noStrike">
                <a:solidFill>
                  <a:srgbClr val="7f7f7f"/>
                </a:solidFill>
                <a:latin typeface="Lato Regular"/>
              </a:rPr>
              <a:t>Fourth Outline Level</a:t>
            </a:r>
            <a:endParaRPr b="0" lang="en-US" sz="2000" spc="-1" strike="noStrike">
              <a:solidFill>
                <a:srgbClr val="7f7f7f"/>
              </a:solidFill>
              <a:latin typeface="Lato Regular"/>
            </a:endParaRPr>
          </a:p>
          <a:p>
            <a:pPr lvl="4" marL="2160000" indent="-216000">
              <a:spcBef>
                <a:spcPts val="283"/>
              </a:spcBef>
              <a:buClr>
                <a:srgbClr val="000000"/>
              </a:buClr>
              <a:buSzPct val="45000"/>
              <a:buFont typeface="Wingdings" charset="2"/>
              <a:buChar char=""/>
            </a:pPr>
            <a:r>
              <a:rPr b="0" lang="en-US" sz="2000" spc="-1" strike="noStrike">
                <a:solidFill>
                  <a:srgbClr val="7f7f7f"/>
                </a:solidFill>
                <a:latin typeface="Lato Regular"/>
              </a:rPr>
              <a:t>Fifth Outline Level</a:t>
            </a:r>
            <a:endParaRPr b="0" lang="en-US" sz="2000" spc="-1" strike="noStrike">
              <a:solidFill>
                <a:srgbClr val="7f7f7f"/>
              </a:solidFill>
              <a:latin typeface="Lato Regular"/>
            </a:endParaRPr>
          </a:p>
          <a:p>
            <a:pPr lvl="5" marL="2592000" indent="-216000">
              <a:spcBef>
                <a:spcPts val="283"/>
              </a:spcBef>
              <a:buClr>
                <a:srgbClr val="000000"/>
              </a:buClr>
              <a:buSzPct val="45000"/>
              <a:buFont typeface="Wingdings" charset="2"/>
              <a:buChar char=""/>
            </a:pPr>
            <a:r>
              <a:rPr b="0" lang="en-US" sz="2000" spc="-1" strike="noStrike">
                <a:solidFill>
                  <a:srgbClr val="7f7f7f"/>
                </a:solidFill>
                <a:latin typeface="Lato Regular"/>
              </a:rPr>
              <a:t>Sixth Outline Level</a:t>
            </a:r>
            <a:endParaRPr b="0" lang="en-US" sz="2000" spc="-1" strike="noStrike">
              <a:solidFill>
                <a:srgbClr val="7f7f7f"/>
              </a:solidFill>
              <a:latin typeface="Lato Regular"/>
            </a:endParaRPr>
          </a:p>
          <a:p>
            <a:pPr lvl="6" marL="3024000" indent="-216000">
              <a:spcBef>
                <a:spcPts val="283"/>
              </a:spcBef>
              <a:buClr>
                <a:srgbClr val="000000"/>
              </a:buClr>
              <a:buSzPct val="45000"/>
              <a:buFont typeface="Wingdings" charset="2"/>
              <a:buChar char=""/>
            </a:pPr>
            <a:r>
              <a:rPr b="0" lang="en-US" sz="2000" spc="-1" strike="noStrike">
                <a:solidFill>
                  <a:srgbClr val="7f7f7f"/>
                </a:solidFill>
                <a:latin typeface="Lato Regular"/>
              </a:rPr>
              <a:t>Seventh Outline Level</a:t>
            </a:r>
            <a:endParaRPr b="0" lang="en-US" sz="2000" spc="-1" strike="noStrike">
              <a:solidFill>
                <a:srgbClr val="7f7f7f"/>
              </a:solidFill>
              <a:latin typeface="Lato Regular"/>
            </a:endParaRPr>
          </a:p>
        </p:txBody>
      </p:sp>
      <p:sp>
        <p:nvSpPr>
          <p:cNvPr id="39" name="PlaceHolder 2"/>
          <p:cNvSpPr>
            <a:spLocks noGrp="1"/>
          </p:cNvSpPr>
          <p:nvPr>
            <p:ph type="body"/>
          </p:nvPr>
        </p:nvSpPr>
        <p:spPr>
          <a:xfrm>
            <a:off x="14390280" y="4190040"/>
            <a:ext cx="4788000" cy="47941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4000" spc="-1" strike="noStrike">
                <a:solidFill>
                  <a:srgbClr val="7f7f7f"/>
                </a:solidFill>
                <a:latin typeface="Lato Regular"/>
              </a:rPr>
              <a:t>Click to edit the outline text format</a:t>
            </a:r>
            <a:endParaRPr b="0" lang="en-US" sz="4000" spc="-1" strike="noStrike">
              <a:solidFill>
                <a:srgbClr val="7f7f7f"/>
              </a:solidFill>
              <a:latin typeface="Lato Regular"/>
            </a:endParaRPr>
          </a:p>
          <a:p>
            <a:pPr lvl="1" marL="864000" indent="-324000">
              <a:spcBef>
                <a:spcPts val="1134"/>
              </a:spcBef>
              <a:buClr>
                <a:srgbClr val="000000"/>
              </a:buClr>
              <a:buSzPct val="75000"/>
              <a:buFont typeface="Symbol" charset="2"/>
              <a:buChar char=""/>
            </a:pPr>
            <a:r>
              <a:rPr b="0" lang="en-US" sz="2400" spc="-1" strike="noStrike">
                <a:solidFill>
                  <a:srgbClr val="7f7f7f"/>
                </a:solidFill>
                <a:latin typeface="Lato Regular"/>
              </a:rPr>
              <a:t>Second Outline Level</a:t>
            </a:r>
            <a:endParaRPr b="0" lang="en-US" sz="2400" spc="-1" strike="noStrike">
              <a:solidFill>
                <a:srgbClr val="7f7f7f"/>
              </a:solidFill>
              <a:latin typeface="Lato Regular"/>
            </a:endParaRPr>
          </a:p>
          <a:p>
            <a:pPr lvl="2" marL="1296000" indent="-288000">
              <a:spcBef>
                <a:spcPts val="850"/>
              </a:spcBef>
              <a:buClr>
                <a:srgbClr val="000000"/>
              </a:buClr>
              <a:buSzPct val="45000"/>
              <a:buFont typeface="Wingdings" charset="2"/>
              <a:buChar char=""/>
            </a:pPr>
            <a:r>
              <a:rPr b="0" lang="en-US" sz="2000" spc="-1" strike="noStrike">
                <a:solidFill>
                  <a:srgbClr val="7f7f7f"/>
                </a:solidFill>
                <a:latin typeface="Lato Regular"/>
              </a:rPr>
              <a:t>Third Outline Level</a:t>
            </a:r>
            <a:endParaRPr b="0" lang="en-US" sz="2000" spc="-1" strike="noStrike">
              <a:solidFill>
                <a:srgbClr val="7f7f7f"/>
              </a:solidFill>
              <a:latin typeface="Lato Regular"/>
            </a:endParaRPr>
          </a:p>
          <a:p>
            <a:pPr lvl="3" marL="1728000" indent="-216000">
              <a:spcBef>
                <a:spcPts val="567"/>
              </a:spcBef>
              <a:buClr>
                <a:srgbClr val="000000"/>
              </a:buClr>
              <a:buSzPct val="75000"/>
              <a:buFont typeface="Symbol" charset="2"/>
              <a:buChar char=""/>
            </a:pPr>
            <a:r>
              <a:rPr b="0" lang="en-US" sz="2000" spc="-1" strike="noStrike">
                <a:solidFill>
                  <a:srgbClr val="7f7f7f"/>
                </a:solidFill>
                <a:latin typeface="Lato Regular"/>
              </a:rPr>
              <a:t>Fourth Outline Level</a:t>
            </a:r>
            <a:endParaRPr b="0" lang="en-US" sz="2000" spc="-1" strike="noStrike">
              <a:solidFill>
                <a:srgbClr val="7f7f7f"/>
              </a:solidFill>
              <a:latin typeface="Lato Regular"/>
            </a:endParaRPr>
          </a:p>
          <a:p>
            <a:pPr lvl="4" marL="2160000" indent="-216000">
              <a:spcBef>
                <a:spcPts val="283"/>
              </a:spcBef>
              <a:buClr>
                <a:srgbClr val="000000"/>
              </a:buClr>
              <a:buSzPct val="45000"/>
              <a:buFont typeface="Wingdings" charset="2"/>
              <a:buChar char=""/>
            </a:pPr>
            <a:r>
              <a:rPr b="0" lang="en-US" sz="2000" spc="-1" strike="noStrike">
                <a:solidFill>
                  <a:srgbClr val="7f7f7f"/>
                </a:solidFill>
                <a:latin typeface="Lato Regular"/>
              </a:rPr>
              <a:t>Fifth Outline Level</a:t>
            </a:r>
            <a:endParaRPr b="0" lang="en-US" sz="2000" spc="-1" strike="noStrike">
              <a:solidFill>
                <a:srgbClr val="7f7f7f"/>
              </a:solidFill>
              <a:latin typeface="Lato Regular"/>
            </a:endParaRPr>
          </a:p>
          <a:p>
            <a:pPr lvl="5" marL="2592000" indent="-216000">
              <a:spcBef>
                <a:spcPts val="283"/>
              </a:spcBef>
              <a:buClr>
                <a:srgbClr val="000000"/>
              </a:buClr>
              <a:buSzPct val="45000"/>
              <a:buFont typeface="Wingdings" charset="2"/>
              <a:buChar char=""/>
            </a:pPr>
            <a:r>
              <a:rPr b="0" lang="en-US" sz="2000" spc="-1" strike="noStrike">
                <a:solidFill>
                  <a:srgbClr val="7f7f7f"/>
                </a:solidFill>
                <a:latin typeface="Lato Regular"/>
              </a:rPr>
              <a:t>Sixth Outline Level</a:t>
            </a:r>
            <a:endParaRPr b="0" lang="en-US" sz="2000" spc="-1" strike="noStrike">
              <a:solidFill>
                <a:srgbClr val="7f7f7f"/>
              </a:solidFill>
              <a:latin typeface="Lato Regular"/>
            </a:endParaRPr>
          </a:p>
          <a:p>
            <a:pPr lvl="6" marL="3024000" indent="-216000">
              <a:spcBef>
                <a:spcPts val="283"/>
              </a:spcBef>
              <a:buClr>
                <a:srgbClr val="000000"/>
              </a:buClr>
              <a:buSzPct val="45000"/>
              <a:buFont typeface="Wingdings" charset="2"/>
              <a:buChar char=""/>
            </a:pPr>
            <a:r>
              <a:rPr b="0" lang="en-US" sz="2000" spc="-1" strike="noStrike">
                <a:solidFill>
                  <a:srgbClr val="7f7f7f"/>
                </a:solidFill>
                <a:latin typeface="Lato Regular"/>
              </a:rPr>
              <a:t>Seventh Outline Level</a:t>
            </a:r>
            <a:endParaRPr b="0" lang="en-US" sz="2000" spc="-1" strike="noStrike">
              <a:solidFill>
                <a:srgbClr val="7f7f7f"/>
              </a:solidFill>
              <a:latin typeface="Lato Regular"/>
            </a:endParaRPr>
          </a:p>
        </p:txBody>
      </p:sp>
      <p:sp>
        <p:nvSpPr>
          <p:cNvPr id="40" name="PlaceHolder 3"/>
          <p:cNvSpPr>
            <a:spLocks noGrp="1"/>
          </p:cNvSpPr>
          <p:nvPr>
            <p:ph type="title"/>
          </p:nvPr>
        </p:nvSpPr>
        <p:spPr>
          <a:xfrm>
            <a:off x="1218600" y="547200"/>
            <a:ext cx="21939480" cy="2289960"/>
          </a:xfrm>
          <a:prstGeom prst="rect">
            <a:avLst/>
          </a:prstGeom>
        </p:spPr>
        <p:txBody>
          <a:bodyPr lIns="0" rIns="0" tIns="0" bIns="0" anchor="ctr"/>
          <a:p>
            <a:r>
              <a:rPr b="0" lang="en-US" sz="3600" spc="-1" strike="noStrike">
                <a:solidFill>
                  <a:srgbClr val="7f7f7f"/>
                </a:solidFill>
                <a:latin typeface="Calibri"/>
              </a:rPr>
              <a:t>Click to edit the title text format</a:t>
            </a:r>
            <a:endParaRPr b="0" lang="en-US" sz="3600" spc="-1" strike="noStrike">
              <a:solidFill>
                <a:srgbClr val="7f7f7f"/>
              </a:solidFill>
              <a:latin typeface="Calibri"/>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7" name="PlaceHolder 1"/>
          <p:cNvSpPr>
            <a:spLocks noGrp="1"/>
          </p:cNvSpPr>
          <p:nvPr>
            <p:ph type="body"/>
          </p:nvPr>
        </p:nvSpPr>
        <p:spPr>
          <a:xfrm>
            <a:off x="10905120" y="0"/>
            <a:ext cx="13471560" cy="1371564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4000" spc="-1" strike="noStrike">
                <a:solidFill>
                  <a:srgbClr val="7f7f7f"/>
                </a:solidFill>
                <a:latin typeface="Lato Regular"/>
              </a:rPr>
              <a:t>Click to edit the outline text format</a:t>
            </a:r>
            <a:endParaRPr b="0" lang="en-US" sz="4000" spc="-1" strike="noStrike">
              <a:solidFill>
                <a:srgbClr val="7f7f7f"/>
              </a:solidFill>
              <a:latin typeface="Lato Regular"/>
            </a:endParaRPr>
          </a:p>
          <a:p>
            <a:pPr lvl="1" marL="864000" indent="-324000">
              <a:spcBef>
                <a:spcPts val="1134"/>
              </a:spcBef>
              <a:buClr>
                <a:srgbClr val="000000"/>
              </a:buClr>
              <a:buSzPct val="75000"/>
              <a:buFont typeface="Symbol" charset="2"/>
              <a:buChar char=""/>
            </a:pPr>
            <a:r>
              <a:rPr b="0" lang="en-US" sz="2400" spc="-1" strike="noStrike">
                <a:solidFill>
                  <a:srgbClr val="7f7f7f"/>
                </a:solidFill>
                <a:latin typeface="Lato Regular"/>
              </a:rPr>
              <a:t>Second Outline Level</a:t>
            </a:r>
            <a:endParaRPr b="0" lang="en-US" sz="2400" spc="-1" strike="noStrike">
              <a:solidFill>
                <a:srgbClr val="7f7f7f"/>
              </a:solidFill>
              <a:latin typeface="Lato Regular"/>
            </a:endParaRPr>
          </a:p>
          <a:p>
            <a:pPr lvl="2" marL="1296000" indent="-288000">
              <a:spcBef>
                <a:spcPts val="850"/>
              </a:spcBef>
              <a:buClr>
                <a:srgbClr val="000000"/>
              </a:buClr>
              <a:buSzPct val="45000"/>
              <a:buFont typeface="Wingdings" charset="2"/>
              <a:buChar char=""/>
            </a:pPr>
            <a:r>
              <a:rPr b="0" lang="en-US" sz="2000" spc="-1" strike="noStrike">
                <a:solidFill>
                  <a:srgbClr val="7f7f7f"/>
                </a:solidFill>
                <a:latin typeface="Lato Regular"/>
              </a:rPr>
              <a:t>Third Outline Level</a:t>
            </a:r>
            <a:endParaRPr b="0" lang="en-US" sz="2000" spc="-1" strike="noStrike">
              <a:solidFill>
                <a:srgbClr val="7f7f7f"/>
              </a:solidFill>
              <a:latin typeface="Lato Regular"/>
            </a:endParaRPr>
          </a:p>
          <a:p>
            <a:pPr lvl="3" marL="1728000" indent="-216000">
              <a:spcBef>
                <a:spcPts val="567"/>
              </a:spcBef>
              <a:buClr>
                <a:srgbClr val="000000"/>
              </a:buClr>
              <a:buSzPct val="75000"/>
              <a:buFont typeface="Symbol" charset="2"/>
              <a:buChar char=""/>
            </a:pPr>
            <a:r>
              <a:rPr b="0" lang="en-US" sz="2000" spc="-1" strike="noStrike">
                <a:solidFill>
                  <a:srgbClr val="7f7f7f"/>
                </a:solidFill>
                <a:latin typeface="Lato Regular"/>
              </a:rPr>
              <a:t>Fourth Outline Level</a:t>
            </a:r>
            <a:endParaRPr b="0" lang="en-US" sz="2000" spc="-1" strike="noStrike">
              <a:solidFill>
                <a:srgbClr val="7f7f7f"/>
              </a:solidFill>
              <a:latin typeface="Lato Regular"/>
            </a:endParaRPr>
          </a:p>
          <a:p>
            <a:pPr lvl="4" marL="2160000" indent="-216000">
              <a:spcBef>
                <a:spcPts val="283"/>
              </a:spcBef>
              <a:buClr>
                <a:srgbClr val="000000"/>
              </a:buClr>
              <a:buSzPct val="45000"/>
              <a:buFont typeface="Wingdings" charset="2"/>
              <a:buChar char=""/>
            </a:pPr>
            <a:r>
              <a:rPr b="0" lang="en-US" sz="2000" spc="-1" strike="noStrike">
                <a:solidFill>
                  <a:srgbClr val="7f7f7f"/>
                </a:solidFill>
                <a:latin typeface="Lato Regular"/>
              </a:rPr>
              <a:t>Fifth Outline Level</a:t>
            </a:r>
            <a:endParaRPr b="0" lang="en-US" sz="2000" spc="-1" strike="noStrike">
              <a:solidFill>
                <a:srgbClr val="7f7f7f"/>
              </a:solidFill>
              <a:latin typeface="Lato Regular"/>
            </a:endParaRPr>
          </a:p>
          <a:p>
            <a:pPr lvl="5" marL="2592000" indent="-216000">
              <a:spcBef>
                <a:spcPts val="283"/>
              </a:spcBef>
              <a:buClr>
                <a:srgbClr val="000000"/>
              </a:buClr>
              <a:buSzPct val="45000"/>
              <a:buFont typeface="Wingdings" charset="2"/>
              <a:buChar char=""/>
            </a:pPr>
            <a:r>
              <a:rPr b="0" lang="en-US" sz="2000" spc="-1" strike="noStrike">
                <a:solidFill>
                  <a:srgbClr val="7f7f7f"/>
                </a:solidFill>
                <a:latin typeface="Lato Regular"/>
              </a:rPr>
              <a:t>Sixth Outline Level</a:t>
            </a:r>
            <a:endParaRPr b="0" lang="en-US" sz="2000" spc="-1" strike="noStrike">
              <a:solidFill>
                <a:srgbClr val="7f7f7f"/>
              </a:solidFill>
              <a:latin typeface="Lato Regular"/>
            </a:endParaRPr>
          </a:p>
          <a:p>
            <a:pPr lvl="6" marL="3024000" indent="-216000">
              <a:spcBef>
                <a:spcPts val="283"/>
              </a:spcBef>
              <a:buClr>
                <a:srgbClr val="000000"/>
              </a:buClr>
              <a:buSzPct val="45000"/>
              <a:buFont typeface="Wingdings" charset="2"/>
              <a:buChar char=""/>
            </a:pPr>
            <a:r>
              <a:rPr b="0" lang="en-US" sz="2000" spc="-1" strike="noStrike">
                <a:solidFill>
                  <a:srgbClr val="7f7f7f"/>
                </a:solidFill>
                <a:latin typeface="Lato Regular"/>
              </a:rPr>
              <a:t>Seventh Outline Level</a:t>
            </a:r>
            <a:endParaRPr b="0" lang="en-US" sz="2000" spc="-1" strike="noStrike">
              <a:solidFill>
                <a:srgbClr val="7f7f7f"/>
              </a:solidFill>
              <a:latin typeface="Lato Regular"/>
            </a:endParaRPr>
          </a:p>
        </p:txBody>
      </p:sp>
      <p:sp>
        <p:nvSpPr>
          <p:cNvPr id="78" name="PlaceHolder 2"/>
          <p:cNvSpPr>
            <a:spLocks noGrp="1"/>
          </p:cNvSpPr>
          <p:nvPr>
            <p:ph type="title"/>
          </p:nvPr>
        </p:nvSpPr>
        <p:spPr>
          <a:xfrm>
            <a:off x="1218600" y="547200"/>
            <a:ext cx="21939480" cy="2289960"/>
          </a:xfrm>
          <a:prstGeom prst="rect">
            <a:avLst/>
          </a:prstGeom>
        </p:spPr>
        <p:txBody>
          <a:bodyPr lIns="0" rIns="0" tIns="0" bIns="0" anchor="ctr"/>
          <a:p>
            <a:r>
              <a:rPr b="0" lang="en-US" sz="3600" spc="-1" strike="noStrike">
                <a:solidFill>
                  <a:srgbClr val="7f7f7f"/>
                </a:solidFill>
                <a:latin typeface="Calibri"/>
              </a:rPr>
              <a:t>Click to edit the title text format</a:t>
            </a:r>
            <a:endParaRPr b="0" lang="en-US" sz="3600" spc="-1" strike="noStrike">
              <a:solidFill>
                <a:srgbClr val="7f7f7f"/>
              </a:solidFill>
              <a:latin typeface="Calibri"/>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5" name="PlaceHolder 1"/>
          <p:cNvSpPr>
            <a:spLocks noGrp="1"/>
          </p:cNvSpPr>
          <p:nvPr>
            <p:ph type="body"/>
          </p:nvPr>
        </p:nvSpPr>
        <p:spPr>
          <a:xfrm>
            <a:off x="0" y="0"/>
            <a:ext cx="24376680" cy="1371564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4000" spc="-1" strike="noStrike">
                <a:solidFill>
                  <a:srgbClr val="7f7f7f"/>
                </a:solidFill>
                <a:latin typeface="Lato Regular"/>
              </a:rPr>
              <a:t>Click to edit the outline text format</a:t>
            </a:r>
            <a:endParaRPr b="0" lang="en-US" sz="4000" spc="-1" strike="noStrike">
              <a:solidFill>
                <a:srgbClr val="7f7f7f"/>
              </a:solidFill>
              <a:latin typeface="Lato Regular"/>
            </a:endParaRPr>
          </a:p>
          <a:p>
            <a:pPr lvl="1" marL="864000" indent="-324000">
              <a:spcBef>
                <a:spcPts val="1134"/>
              </a:spcBef>
              <a:buClr>
                <a:srgbClr val="000000"/>
              </a:buClr>
              <a:buSzPct val="75000"/>
              <a:buFont typeface="Symbol" charset="2"/>
              <a:buChar char=""/>
            </a:pPr>
            <a:r>
              <a:rPr b="0" lang="en-US" sz="2400" spc="-1" strike="noStrike">
                <a:solidFill>
                  <a:srgbClr val="7f7f7f"/>
                </a:solidFill>
                <a:latin typeface="Lato Regular"/>
              </a:rPr>
              <a:t>Second Outline Level</a:t>
            </a:r>
            <a:endParaRPr b="0" lang="en-US" sz="2400" spc="-1" strike="noStrike">
              <a:solidFill>
                <a:srgbClr val="7f7f7f"/>
              </a:solidFill>
              <a:latin typeface="Lato Regular"/>
            </a:endParaRPr>
          </a:p>
          <a:p>
            <a:pPr lvl="2" marL="1296000" indent="-288000">
              <a:spcBef>
                <a:spcPts val="850"/>
              </a:spcBef>
              <a:buClr>
                <a:srgbClr val="000000"/>
              </a:buClr>
              <a:buSzPct val="45000"/>
              <a:buFont typeface="Wingdings" charset="2"/>
              <a:buChar char=""/>
            </a:pPr>
            <a:r>
              <a:rPr b="0" lang="en-US" sz="2000" spc="-1" strike="noStrike">
                <a:solidFill>
                  <a:srgbClr val="7f7f7f"/>
                </a:solidFill>
                <a:latin typeface="Lato Regular"/>
              </a:rPr>
              <a:t>Third Outline Level</a:t>
            </a:r>
            <a:endParaRPr b="0" lang="en-US" sz="2000" spc="-1" strike="noStrike">
              <a:solidFill>
                <a:srgbClr val="7f7f7f"/>
              </a:solidFill>
              <a:latin typeface="Lato Regular"/>
            </a:endParaRPr>
          </a:p>
          <a:p>
            <a:pPr lvl="3" marL="1728000" indent="-216000">
              <a:spcBef>
                <a:spcPts val="567"/>
              </a:spcBef>
              <a:buClr>
                <a:srgbClr val="000000"/>
              </a:buClr>
              <a:buSzPct val="75000"/>
              <a:buFont typeface="Symbol" charset="2"/>
              <a:buChar char=""/>
            </a:pPr>
            <a:r>
              <a:rPr b="0" lang="en-US" sz="2000" spc="-1" strike="noStrike">
                <a:solidFill>
                  <a:srgbClr val="7f7f7f"/>
                </a:solidFill>
                <a:latin typeface="Lato Regular"/>
              </a:rPr>
              <a:t>Fourth Outline Level</a:t>
            </a:r>
            <a:endParaRPr b="0" lang="en-US" sz="2000" spc="-1" strike="noStrike">
              <a:solidFill>
                <a:srgbClr val="7f7f7f"/>
              </a:solidFill>
              <a:latin typeface="Lato Regular"/>
            </a:endParaRPr>
          </a:p>
          <a:p>
            <a:pPr lvl="4" marL="2160000" indent="-216000">
              <a:spcBef>
                <a:spcPts val="283"/>
              </a:spcBef>
              <a:buClr>
                <a:srgbClr val="000000"/>
              </a:buClr>
              <a:buSzPct val="45000"/>
              <a:buFont typeface="Wingdings" charset="2"/>
              <a:buChar char=""/>
            </a:pPr>
            <a:r>
              <a:rPr b="0" lang="en-US" sz="2000" spc="-1" strike="noStrike">
                <a:solidFill>
                  <a:srgbClr val="7f7f7f"/>
                </a:solidFill>
                <a:latin typeface="Lato Regular"/>
              </a:rPr>
              <a:t>Fifth Outline Level</a:t>
            </a:r>
            <a:endParaRPr b="0" lang="en-US" sz="2000" spc="-1" strike="noStrike">
              <a:solidFill>
                <a:srgbClr val="7f7f7f"/>
              </a:solidFill>
              <a:latin typeface="Lato Regular"/>
            </a:endParaRPr>
          </a:p>
          <a:p>
            <a:pPr lvl="5" marL="2592000" indent="-216000">
              <a:spcBef>
                <a:spcPts val="283"/>
              </a:spcBef>
              <a:buClr>
                <a:srgbClr val="000000"/>
              </a:buClr>
              <a:buSzPct val="45000"/>
              <a:buFont typeface="Wingdings" charset="2"/>
              <a:buChar char=""/>
            </a:pPr>
            <a:r>
              <a:rPr b="0" lang="en-US" sz="2000" spc="-1" strike="noStrike">
                <a:solidFill>
                  <a:srgbClr val="7f7f7f"/>
                </a:solidFill>
                <a:latin typeface="Lato Regular"/>
              </a:rPr>
              <a:t>Sixth Outline Level</a:t>
            </a:r>
            <a:endParaRPr b="0" lang="en-US" sz="2000" spc="-1" strike="noStrike">
              <a:solidFill>
                <a:srgbClr val="7f7f7f"/>
              </a:solidFill>
              <a:latin typeface="Lato Regular"/>
            </a:endParaRPr>
          </a:p>
          <a:p>
            <a:pPr lvl="6" marL="3024000" indent="-216000">
              <a:spcBef>
                <a:spcPts val="283"/>
              </a:spcBef>
              <a:buClr>
                <a:srgbClr val="000000"/>
              </a:buClr>
              <a:buSzPct val="45000"/>
              <a:buFont typeface="Wingdings" charset="2"/>
              <a:buChar char=""/>
            </a:pPr>
            <a:r>
              <a:rPr b="0" lang="en-US" sz="2000" spc="-1" strike="noStrike">
                <a:solidFill>
                  <a:srgbClr val="7f7f7f"/>
                </a:solidFill>
                <a:latin typeface="Lato Regular"/>
              </a:rPr>
              <a:t>Seventh Outline Level</a:t>
            </a:r>
            <a:endParaRPr b="0" lang="en-US" sz="2000" spc="-1" strike="noStrike">
              <a:solidFill>
                <a:srgbClr val="7f7f7f"/>
              </a:solidFill>
              <a:latin typeface="Lato Regular"/>
            </a:endParaRPr>
          </a:p>
        </p:txBody>
      </p:sp>
      <p:sp>
        <p:nvSpPr>
          <p:cNvPr id="116" name="PlaceHolder 2"/>
          <p:cNvSpPr>
            <a:spLocks noGrp="1"/>
          </p:cNvSpPr>
          <p:nvPr>
            <p:ph type="title"/>
          </p:nvPr>
        </p:nvSpPr>
        <p:spPr>
          <a:xfrm>
            <a:off x="1218600" y="547200"/>
            <a:ext cx="21939480" cy="2289960"/>
          </a:xfrm>
          <a:prstGeom prst="rect">
            <a:avLst/>
          </a:prstGeom>
        </p:spPr>
        <p:txBody>
          <a:bodyPr lIns="0" rIns="0" tIns="0" bIns="0" anchor="ctr"/>
          <a:p>
            <a:r>
              <a:rPr b="0" lang="en-US" sz="3600" spc="-1" strike="noStrike">
                <a:solidFill>
                  <a:srgbClr val="7f7f7f"/>
                </a:solidFill>
                <a:latin typeface="Calibri"/>
              </a:rPr>
              <a:t>Click to edit the title text format</a:t>
            </a:r>
            <a:endParaRPr b="0" lang="en-US" sz="3600" spc="-1" strike="noStrike">
              <a:solidFill>
                <a:srgbClr val="7f7f7f"/>
              </a:solidFill>
              <a:latin typeface="Calibri"/>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3" name="PlaceHolder 1"/>
          <p:cNvSpPr>
            <a:spLocks noGrp="1"/>
          </p:cNvSpPr>
          <p:nvPr>
            <p:ph type="body"/>
          </p:nvPr>
        </p:nvSpPr>
        <p:spPr>
          <a:xfrm>
            <a:off x="3589200" y="2448360"/>
            <a:ext cx="4947840" cy="87703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4000" spc="-1" strike="noStrike">
                <a:solidFill>
                  <a:srgbClr val="7f7f7f"/>
                </a:solidFill>
                <a:latin typeface="Lato Regular"/>
              </a:rPr>
              <a:t>Click to edit the outline text format</a:t>
            </a:r>
            <a:endParaRPr b="0" lang="en-US" sz="4000" spc="-1" strike="noStrike">
              <a:solidFill>
                <a:srgbClr val="7f7f7f"/>
              </a:solidFill>
              <a:latin typeface="Lato Regular"/>
            </a:endParaRPr>
          </a:p>
          <a:p>
            <a:pPr lvl="1" marL="864000" indent="-324000">
              <a:spcBef>
                <a:spcPts val="1134"/>
              </a:spcBef>
              <a:buClr>
                <a:srgbClr val="000000"/>
              </a:buClr>
              <a:buSzPct val="75000"/>
              <a:buFont typeface="Symbol" charset="2"/>
              <a:buChar char=""/>
            </a:pPr>
            <a:r>
              <a:rPr b="0" lang="en-US" sz="2400" spc="-1" strike="noStrike">
                <a:solidFill>
                  <a:srgbClr val="7f7f7f"/>
                </a:solidFill>
                <a:latin typeface="Lato Regular"/>
              </a:rPr>
              <a:t>Second Outline Level</a:t>
            </a:r>
            <a:endParaRPr b="0" lang="en-US" sz="2400" spc="-1" strike="noStrike">
              <a:solidFill>
                <a:srgbClr val="7f7f7f"/>
              </a:solidFill>
              <a:latin typeface="Lato Regular"/>
            </a:endParaRPr>
          </a:p>
          <a:p>
            <a:pPr lvl="2" marL="1296000" indent="-288000">
              <a:spcBef>
                <a:spcPts val="850"/>
              </a:spcBef>
              <a:buClr>
                <a:srgbClr val="000000"/>
              </a:buClr>
              <a:buSzPct val="45000"/>
              <a:buFont typeface="Wingdings" charset="2"/>
              <a:buChar char=""/>
            </a:pPr>
            <a:r>
              <a:rPr b="0" lang="en-US" sz="2000" spc="-1" strike="noStrike">
                <a:solidFill>
                  <a:srgbClr val="7f7f7f"/>
                </a:solidFill>
                <a:latin typeface="Lato Regular"/>
              </a:rPr>
              <a:t>Third Outline Level</a:t>
            </a:r>
            <a:endParaRPr b="0" lang="en-US" sz="2000" spc="-1" strike="noStrike">
              <a:solidFill>
                <a:srgbClr val="7f7f7f"/>
              </a:solidFill>
              <a:latin typeface="Lato Regular"/>
            </a:endParaRPr>
          </a:p>
          <a:p>
            <a:pPr lvl="3" marL="1728000" indent="-216000">
              <a:spcBef>
                <a:spcPts val="567"/>
              </a:spcBef>
              <a:buClr>
                <a:srgbClr val="000000"/>
              </a:buClr>
              <a:buSzPct val="75000"/>
              <a:buFont typeface="Symbol" charset="2"/>
              <a:buChar char=""/>
            </a:pPr>
            <a:r>
              <a:rPr b="0" lang="en-US" sz="2000" spc="-1" strike="noStrike">
                <a:solidFill>
                  <a:srgbClr val="7f7f7f"/>
                </a:solidFill>
                <a:latin typeface="Lato Regular"/>
              </a:rPr>
              <a:t>Fourth Outline Level</a:t>
            </a:r>
            <a:endParaRPr b="0" lang="en-US" sz="2000" spc="-1" strike="noStrike">
              <a:solidFill>
                <a:srgbClr val="7f7f7f"/>
              </a:solidFill>
              <a:latin typeface="Lato Regular"/>
            </a:endParaRPr>
          </a:p>
          <a:p>
            <a:pPr lvl="4" marL="2160000" indent="-216000">
              <a:spcBef>
                <a:spcPts val="283"/>
              </a:spcBef>
              <a:buClr>
                <a:srgbClr val="000000"/>
              </a:buClr>
              <a:buSzPct val="45000"/>
              <a:buFont typeface="Wingdings" charset="2"/>
              <a:buChar char=""/>
            </a:pPr>
            <a:r>
              <a:rPr b="0" lang="en-US" sz="2000" spc="-1" strike="noStrike">
                <a:solidFill>
                  <a:srgbClr val="7f7f7f"/>
                </a:solidFill>
                <a:latin typeface="Lato Regular"/>
              </a:rPr>
              <a:t>Fifth Outline Level</a:t>
            </a:r>
            <a:endParaRPr b="0" lang="en-US" sz="2000" spc="-1" strike="noStrike">
              <a:solidFill>
                <a:srgbClr val="7f7f7f"/>
              </a:solidFill>
              <a:latin typeface="Lato Regular"/>
            </a:endParaRPr>
          </a:p>
          <a:p>
            <a:pPr lvl="5" marL="2592000" indent="-216000">
              <a:spcBef>
                <a:spcPts val="283"/>
              </a:spcBef>
              <a:buClr>
                <a:srgbClr val="000000"/>
              </a:buClr>
              <a:buSzPct val="45000"/>
              <a:buFont typeface="Wingdings" charset="2"/>
              <a:buChar char=""/>
            </a:pPr>
            <a:r>
              <a:rPr b="0" lang="en-US" sz="2000" spc="-1" strike="noStrike">
                <a:solidFill>
                  <a:srgbClr val="7f7f7f"/>
                </a:solidFill>
                <a:latin typeface="Lato Regular"/>
              </a:rPr>
              <a:t>Sixth Outline Level</a:t>
            </a:r>
            <a:endParaRPr b="0" lang="en-US" sz="2000" spc="-1" strike="noStrike">
              <a:solidFill>
                <a:srgbClr val="7f7f7f"/>
              </a:solidFill>
              <a:latin typeface="Lato Regular"/>
            </a:endParaRPr>
          </a:p>
          <a:p>
            <a:pPr lvl="6" marL="3024000" indent="-216000">
              <a:spcBef>
                <a:spcPts val="283"/>
              </a:spcBef>
              <a:buClr>
                <a:srgbClr val="000000"/>
              </a:buClr>
              <a:buSzPct val="45000"/>
              <a:buFont typeface="Wingdings" charset="2"/>
              <a:buChar char=""/>
            </a:pPr>
            <a:r>
              <a:rPr b="0" lang="en-US" sz="2000" spc="-1" strike="noStrike">
                <a:solidFill>
                  <a:srgbClr val="7f7f7f"/>
                </a:solidFill>
                <a:latin typeface="Lato Regular"/>
              </a:rPr>
              <a:t>Seventh Outline Level</a:t>
            </a:r>
            <a:endParaRPr b="0" lang="en-US" sz="2000" spc="-1" strike="noStrike">
              <a:solidFill>
                <a:srgbClr val="7f7f7f"/>
              </a:solidFill>
              <a:latin typeface="Lato Regular"/>
            </a:endParaRPr>
          </a:p>
        </p:txBody>
      </p:sp>
      <p:sp>
        <p:nvSpPr>
          <p:cNvPr id="154" name="PlaceHolder 2"/>
          <p:cNvSpPr>
            <a:spLocks noGrp="1"/>
          </p:cNvSpPr>
          <p:nvPr>
            <p:ph type="title"/>
          </p:nvPr>
        </p:nvSpPr>
        <p:spPr>
          <a:xfrm>
            <a:off x="1218600" y="547200"/>
            <a:ext cx="21939480" cy="2289960"/>
          </a:xfrm>
          <a:prstGeom prst="rect">
            <a:avLst/>
          </a:prstGeom>
        </p:spPr>
        <p:txBody>
          <a:bodyPr lIns="0" rIns="0" tIns="0" bIns="0" anchor="ctr"/>
          <a:p>
            <a:r>
              <a:rPr b="0" lang="en-US" sz="3600" spc="-1" strike="noStrike">
                <a:solidFill>
                  <a:srgbClr val="7f7f7f"/>
                </a:solidFill>
                <a:latin typeface="Calibri"/>
              </a:rPr>
              <a:t>Click to edit the title text format</a:t>
            </a:r>
            <a:endParaRPr b="0" lang="en-US" sz="3600" spc="-1" strike="noStrike">
              <a:solidFill>
                <a:srgbClr val="7f7f7f"/>
              </a:solidFill>
              <a:latin typeface="Calibri"/>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1" name="PlaceHolder 1"/>
          <p:cNvSpPr>
            <a:spLocks noGrp="1"/>
          </p:cNvSpPr>
          <p:nvPr>
            <p:ph type="body"/>
          </p:nvPr>
        </p:nvSpPr>
        <p:spPr>
          <a:xfrm>
            <a:off x="2845440" y="2519640"/>
            <a:ext cx="6531480" cy="86713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4000" spc="-1" strike="noStrike">
                <a:solidFill>
                  <a:srgbClr val="7f7f7f"/>
                </a:solidFill>
                <a:latin typeface="Lato Regular"/>
              </a:rPr>
              <a:t>Click to edit the outline text format</a:t>
            </a:r>
            <a:endParaRPr b="0" lang="en-US" sz="4000" spc="-1" strike="noStrike">
              <a:solidFill>
                <a:srgbClr val="7f7f7f"/>
              </a:solidFill>
              <a:latin typeface="Lato Regular"/>
            </a:endParaRPr>
          </a:p>
          <a:p>
            <a:pPr lvl="1" marL="864000" indent="-324000">
              <a:spcBef>
                <a:spcPts val="1134"/>
              </a:spcBef>
              <a:buClr>
                <a:srgbClr val="000000"/>
              </a:buClr>
              <a:buSzPct val="75000"/>
              <a:buFont typeface="Symbol" charset="2"/>
              <a:buChar char=""/>
            </a:pPr>
            <a:r>
              <a:rPr b="0" lang="en-US" sz="2400" spc="-1" strike="noStrike">
                <a:solidFill>
                  <a:srgbClr val="7f7f7f"/>
                </a:solidFill>
                <a:latin typeface="Lato Regular"/>
              </a:rPr>
              <a:t>Second Outline Level</a:t>
            </a:r>
            <a:endParaRPr b="0" lang="en-US" sz="2400" spc="-1" strike="noStrike">
              <a:solidFill>
                <a:srgbClr val="7f7f7f"/>
              </a:solidFill>
              <a:latin typeface="Lato Regular"/>
            </a:endParaRPr>
          </a:p>
          <a:p>
            <a:pPr lvl="2" marL="1296000" indent="-288000">
              <a:spcBef>
                <a:spcPts val="850"/>
              </a:spcBef>
              <a:buClr>
                <a:srgbClr val="000000"/>
              </a:buClr>
              <a:buSzPct val="45000"/>
              <a:buFont typeface="Wingdings" charset="2"/>
              <a:buChar char=""/>
            </a:pPr>
            <a:r>
              <a:rPr b="0" lang="en-US" sz="2000" spc="-1" strike="noStrike">
                <a:solidFill>
                  <a:srgbClr val="7f7f7f"/>
                </a:solidFill>
                <a:latin typeface="Lato Regular"/>
              </a:rPr>
              <a:t>Third Outline Level</a:t>
            </a:r>
            <a:endParaRPr b="0" lang="en-US" sz="2000" spc="-1" strike="noStrike">
              <a:solidFill>
                <a:srgbClr val="7f7f7f"/>
              </a:solidFill>
              <a:latin typeface="Lato Regular"/>
            </a:endParaRPr>
          </a:p>
          <a:p>
            <a:pPr lvl="3" marL="1728000" indent="-216000">
              <a:spcBef>
                <a:spcPts val="567"/>
              </a:spcBef>
              <a:buClr>
                <a:srgbClr val="000000"/>
              </a:buClr>
              <a:buSzPct val="75000"/>
              <a:buFont typeface="Symbol" charset="2"/>
              <a:buChar char=""/>
            </a:pPr>
            <a:r>
              <a:rPr b="0" lang="en-US" sz="2000" spc="-1" strike="noStrike">
                <a:solidFill>
                  <a:srgbClr val="7f7f7f"/>
                </a:solidFill>
                <a:latin typeface="Lato Regular"/>
              </a:rPr>
              <a:t>Fourth Outline Level</a:t>
            </a:r>
            <a:endParaRPr b="0" lang="en-US" sz="2000" spc="-1" strike="noStrike">
              <a:solidFill>
                <a:srgbClr val="7f7f7f"/>
              </a:solidFill>
              <a:latin typeface="Lato Regular"/>
            </a:endParaRPr>
          </a:p>
          <a:p>
            <a:pPr lvl="4" marL="2160000" indent="-216000">
              <a:spcBef>
                <a:spcPts val="283"/>
              </a:spcBef>
              <a:buClr>
                <a:srgbClr val="000000"/>
              </a:buClr>
              <a:buSzPct val="45000"/>
              <a:buFont typeface="Wingdings" charset="2"/>
              <a:buChar char=""/>
            </a:pPr>
            <a:r>
              <a:rPr b="0" lang="en-US" sz="2000" spc="-1" strike="noStrike">
                <a:solidFill>
                  <a:srgbClr val="7f7f7f"/>
                </a:solidFill>
                <a:latin typeface="Lato Regular"/>
              </a:rPr>
              <a:t>Fifth Outline Level</a:t>
            </a:r>
            <a:endParaRPr b="0" lang="en-US" sz="2000" spc="-1" strike="noStrike">
              <a:solidFill>
                <a:srgbClr val="7f7f7f"/>
              </a:solidFill>
              <a:latin typeface="Lato Regular"/>
            </a:endParaRPr>
          </a:p>
          <a:p>
            <a:pPr lvl="5" marL="2592000" indent="-216000">
              <a:spcBef>
                <a:spcPts val="283"/>
              </a:spcBef>
              <a:buClr>
                <a:srgbClr val="000000"/>
              </a:buClr>
              <a:buSzPct val="45000"/>
              <a:buFont typeface="Wingdings" charset="2"/>
              <a:buChar char=""/>
            </a:pPr>
            <a:r>
              <a:rPr b="0" lang="en-US" sz="2000" spc="-1" strike="noStrike">
                <a:solidFill>
                  <a:srgbClr val="7f7f7f"/>
                </a:solidFill>
                <a:latin typeface="Lato Regular"/>
              </a:rPr>
              <a:t>Sixth Outline Level</a:t>
            </a:r>
            <a:endParaRPr b="0" lang="en-US" sz="2000" spc="-1" strike="noStrike">
              <a:solidFill>
                <a:srgbClr val="7f7f7f"/>
              </a:solidFill>
              <a:latin typeface="Lato Regular"/>
            </a:endParaRPr>
          </a:p>
          <a:p>
            <a:pPr lvl="6" marL="3024000" indent="-216000">
              <a:spcBef>
                <a:spcPts val="283"/>
              </a:spcBef>
              <a:buClr>
                <a:srgbClr val="000000"/>
              </a:buClr>
              <a:buSzPct val="45000"/>
              <a:buFont typeface="Wingdings" charset="2"/>
              <a:buChar char=""/>
            </a:pPr>
            <a:r>
              <a:rPr b="0" lang="en-US" sz="2000" spc="-1" strike="noStrike">
                <a:solidFill>
                  <a:srgbClr val="7f7f7f"/>
                </a:solidFill>
                <a:latin typeface="Lato Regular"/>
              </a:rPr>
              <a:t>Seventh Outline Level</a:t>
            </a:r>
            <a:endParaRPr b="0" lang="en-US" sz="2000" spc="-1" strike="noStrike">
              <a:solidFill>
                <a:srgbClr val="7f7f7f"/>
              </a:solidFill>
              <a:latin typeface="Lato Regular"/>
            </a:endParaRPr>
          </a:p>
        </p:txBody>
      </p:sp>
      <p:sp>
        <p:nvSpPr>
          <p:cNvPr id="192" name="PlaceHolder 2"/>
          <p:cNvSpPr>
            <a:spLocks noGrp="1"/>
          </p:cNvSpPr>
          <p:nvPr>
            <p:ph type="title"/>
          </p:nvPr>
        </p:nvSpPr>
        <p:spPr>
          <a:xfrm>
            <a:off x="1218600" y="547200"/>
            <a:ext cx="21939480" cy="2289960"/>
          </a:xfrm>
          <a:prstGeom prst="rect">
            <a:avLst/>
          </a:prstGeom>
        </p:spPr>
        <p:txBody>
          <a:bodyPr lIns="0" rIns="0" tIns="0" bIns="0" anchor="ctr"/>
          <a:p>
            <a:r>
              <a:rPr b="0" lang="en-US" sz="3600" spc="-1" strike="noStrike">
                <a:solidFill>
                  <a:srgbClr val="7f7f7f"/>
                </a:solidFill>
                <a:latin typeface="Calibri"/>
              </a:rPr>
              <a:t>Click to edit the title text format</a:t>
            </a:r>
            <a:endParaRPr b="0" lang="en-US" sz="3600" spc="-1" strike="noStrike">
              <a:solidFill>
                <a:srgbClr val="7f7f7f"/>
              </a:solidFill>
              <a:latin typeface="Calibri"/>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9" name="PlaceHolder 1"/>
          <p:cNvSpPr>
            <a:spLocks noGrp="1"/>
          </p:cNvSpPr>
          <p:nvPr>
            <p:ph type="body"/>
          </p:nvPr>
        </p:nvSpPr>
        <p:spPr>
          <a:xfrm>
            <a:off x="-4732200" y="2380680"/>
            <a:ext cx="13935960" cy="876564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4000" spc="-1" strike="noStrike">
                <a:solidFill>
                  <a:srgbClr val="7f7f7f"/>
                </a:solidFill>
                <a:latin typeface="Lato Regular"/>
              </a:rPr>
              <a:t>Click to edit the outline text format</a:t>
            </a:r>
            <a:endParaRPr b="0" lang="en-US" sz="4000" spc="-1" strike="noStrike">
              <a:solidFill>
                <a:srgbClr val="7f7f7f"/>
              </a:solidFill>
              <a:latin typeface="Lato Regular"/>
            </a:endParaRPr>
          </a:p>
          <a:p>
            <a:pPr lvl="1" marL="864000" indent="-324000">
              <a:spcBef>
                <a:spcPts val="1134"/>
              </a:spcBef>
              <a:buClr>
                <a:srgbClr val="000000"/>
              </a:buClr>
              <a:buSzPct val="75000"/>
              <a:buFont typeface="Symbol" charset="2"/>
              <a:buChar char=""/>
            </a:pPr>
            <a:r>
              <a:rPr b="0" lang="en-US" sz="2400" spc="-1" strike="noStrike">
                <a:solidFill>
                  <a:srgbClr val="7f7f7f"/>
                </a:solidFill>
                <a:latin typeface="Lato Regular"/>
              </a:rPr>
              <a:t>Second Outline Level</a:t>
            </a:r>
            <a:endParaRPr b="0" lang="en-US" sz="2400" spc="-1" strike="noStrike">
              <a:solidFill>
                <a:srgbClr val="7f7f7f"/>
              </a:solidFill>
              <a:latin typeface="Lato Regular"/>
            </a:endParaRPr>
          </a:p>
          <a:p>
            <a:pPr lvl="2" marL="1296000" indent="-288000">
              <a:spcBef>
                <a:spcPts val="850"/>
              </a:spcBef>
              <a:buClr>
                <a:srgbClr val="000000"/>
              </a:buClr>
              <a:buSzPct val="45000"/>
              <a:buFont typeface="Wingdings" charset="2"/>
              <a:buChar char=""/>
            </a:pPr>
            <a:r>
              <a:rPr b="0" lang="en-US" sz="2000" spc="-1" strike="noStrike">
                <a:solidFill>
                  <a:srgbClr val="7f7f7f"/>
                </a:solidFill>
                <a:latin typeface="Lato Regular"/>
              </a:rPr>
              <a:t>Third Outline Level</a:t>
            </a:r>
            <a:endParaRPr b="0" lang="en-US" sz="2000" spc="-1" strike="noStrike">
              <a:solidFill>
                <a:srgbClr val="7f7f7f"/>
              </a:solidFill>
              <a:latin typeface="Lato Regular"/>
            </a:endParaRPr>
          </a:p>
          <a:p>
            <a:pPr lvl="3" marL="1728000" indent="-216000">
              <a:spcBef>
                <a:spcPts val="567"/>
              </a:spcBef>
              <a:buClr>
                <a:srgbClr val="000000"/>
              </a:buClr>
              <a:buSzPct val="75000"/>
              <a:buFont typeface="Symbol" charset="2"/>
              <a:buChar char=""/>
            </a:pPr>
            <a:r>
              <a:rPr b="0" lang="en-US" sz="2000" spc="-1" strike="noStrike">
                <a:solidFill>
                  <a:srgbClr val="7f7f7f"/>
                </a:solidFill>
                <a:latin typeface="Lato Regular"/>
              </a:rPr>
              <a:t>Fourth Outline Level</a:t>
            </a:r>
            <a:endParaRPr b="0" lang="en-US" sz="2000" spc="-1" strike="noStrike">
              <a:solidFill>
                <a:srgbClr val="7f7f7f"/>
              </a:solidFill>
              <a:latin typeface="Lato Regular"/>
            </a:endParaRPr>
          </a:p>
          <a:p>
            <a:pPr lvl="4" marL="2160000" indent="-216000">
              <a:spcBef>
                <a:spcPts val="283"/>
              </a:spcBef>
              <a:buClr>
                <a:srgbClr val="000000"/>
              </a:buClr>
              <a:buSzPct val="45000"/>
              <a:buFont typeface="Wingdings" charset="2"/>
              <a:buChar char=""/>
            </a:pPr>
            <a:r>
              <a:rPr b="0" lang="en-US" sz="2000" spc="-1" strike="noStrike">
                <a:solidFill>
                  <a:srgbClr val="7f7f7f"/>
                </a:solidFill>
                <a:latin typeface="Lato Regular"/>
              </a:rPr>
              <a:t>Fifth Outline Level</a:t>
            </a:r>
            <a:endParaRPr b="0" lang="en-US" sz="2000" spc="-1" strike="noStrike">
              <a:solidFill>
                <a:srgbClr val="7f7f7f"/>
              </a:solidFill>
              <a:latin typeface="Lato Regular"/>
            </a:endParaRPr>
          </a:p>
          <a:p>
            <a:pPr lvl="5" marL="2592000" indent="-216000">
              <a:spcBef>
                <a:spcPts val="283"/>
              </a:spcBef>
              <a:buClr>
                <a:srgbClr val="000000"/>
              </a:buClr>
              <a:buSzPct val="45000"/>
              <a:buFont typeface="Wingdings" charset="2"/>
              <a:buChar char=""/>
            </a:pPr>
            <a:r>
              <a:rPr b="0" lang="en-US" sz="2000" spc="-1" strike="noStrike">
                <a:solidFill>
                  <a:srgbClr val="7f7f7f"/>
                </a:solidFill>
                <a:latin typeface="Lato Regular"/>
              </a:rPr>
              <a:t>Sixth Outline Level</a:t>
            </a:r>
            <a:endParaRPr b="0" lang="en-US" sz="2000" spc="-1" strike="noStrike">
              <a:solidFill>
                <a:srgbClr val="7f7f7f"/>
              </a:solidFill>
              <a:latin typeface="Lato Regular"/>
            </a:endParaRPr>
          </a:p>
          <a:p>
            <a:pPr lvl="6" marL="3024000" indent="-216000">
              <a:spcBef>
                <a:spcPts val="283"/>
              </a:spcBef>
              <a:buClr>
                <a:srgbClr val="000000"/>
              </a:buClr>
              <a:buSzPct val="45000"/>
              <a:buFont typeface="Wingdings" charset="2"/>
              <a:buChar char=""/>
            </a:pPr>
            <a:r>
              <a:rPr b="0" lang="en-US" sz="2000" spc="-1" strike="noStrike">
                <a:solidFill>
                  <a:srgbClr val="7f7f7f"/>
                </a:solidFill>
                <a:latin typeface="Lato Regular"/>
              </a:rPr>
              <a:t>Seventh Outline Level</a:t>
            </a:r>
            <a:endParaRPr b="0" lang="en-US" sz="2000" spc="-1" strike="noStrike">
              <a:solidFill>
                <a:srgbClr val="7f7f7f"/>
              </a:solidFill>
              <a:latin typeface="Lato Regular"/>
            </a:endParaRPr>
          </a:p>
        </p:txBody>
      </p:sp>
      <p:sp>
        <p:nvSpPr>
          <p:cNvPr id="230" name="PlaceHolder 2"/>
          <p:cNvSpPr>
            <a:spLocks noGrp="1"/>
          </p:cNvSpPr>
          <p:nvPr>
            <p:ph type="title"/>
          </p:nvPr>
        </p:nvSpPr>
        <p:spPr>
          <a:xfrm>
            <a:off x="1218600" y="547200"/>
            <a:ext cx="21939480" cy="2289960"/>
          </a:xfrm>
          <a:prstGeom prst="rect">
            <a:avLst/>
          </a:prstGeom>
        </p:spPr>
        <p:txBody>
          <a:bodyPr lIns="0" rIns="0" tIns="0" bIns="0" anchor="ctr"/>
          <a:p>
            <a:r>
              <a:rPr b="0" lang="en-US" sz="3600" spc="-1" strike="noStrike">
                <a:solidFill>
                  <a:srgbClr val="7f7f7f"/>
                </a:solidFill>
                <a:latin typeface="Calibri"/>
              </a:rPr>
              <a:t>Click to edit the title text format</a:t>
            </a:r>
            <a:endParaRPr b="0" lang="en-US" sz="3600" spc="-1" strike="noStrike">
              <a:solidFill>
                <a:srgbClr val="7f7f7f"/>
              </a:solidFill>
              <a:latin typeface="Calibri"/>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2.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37.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jpeg"/><Relationship Id="rId3" Type="http://schemas.openxmlformats.org/officeDocument/2006/relationships/slideLayout" Target="../slideLayouts/slideLayout1.xml"/><Relationship Id="rId4"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slideLayout" Target="../slideLayouts/slideLayout49.xml"/><Relationship Id="rId5"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slideLayout" Target="../slideLayouts/slideLayout61.xml"/><Relationship Id="rId5"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slideLayout" Target="../slideLayouts/slideLayout73.xml"/><Relationship Id="rId5"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jpeg"/><Relationship Id="rId3" Type="http://schemas.openxmlformats.org/officeDocument/2006/relationships/slideLayout" Target="../slideLayouts/slideLayout25.xml"/><Relationship Id="rId4"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hyperlink" Target="https://graphicpanda.net/" TargetMode="External"/><Relationship Id="rId2" Type="http://schemas.openxmlformats.org/officeDocument/2006/relationships/slideLayout" Target="../slideLayouts/slideLayout1.xml"/><Relationship Id="rId3" Type="http://schemas.openxmlformats.org/officeDocument/2006/relationships/notesSlide" Target="../notesSlides/notesSlide30.xml"/>
</Relationships>
</file>

<file path=ppt/slides/_rels/slide4.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7.png"/><Relationship Id="rId3" Type="http://schemas.openxmlformats.org/officeDocument/2006/relationships/image" Target="../media/image8.jpeg"/><Relationship Id="rId4" Type="http://schemas.openxmlformats.org/officeDocument/2006/relationships/slideLayout" Target="../slideLayouts/slideLayout1.xml"/><Relationship Id="rId5"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image" Target="../media/image10.jpeg"/><Relationship Id="rId3" Type="http://schemas.openxmlformats.org/officeDocument/2006/relationships/image" Target="../media/image11.png"/><Relationship Id="rId4" Type="http://schemas.openxmlformats.org/officeDocument/2006/relationships/slideLayout" Target="../slideLayouts/slideLayout1.xml"/><Relationship Id="rId5"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image" Target="../media/image13.jpeg"/><Relationship Id="rId3" Type="http://schemas.openxmlformats.org/officeDocument/2006/relationships/image" Target="../media/image14.png"/><Relationship Id="rId4" Type="http://schemas.openxmlformats.org/officeDocument/2006/relationships/slideLayout" Target="../slideLayouts/slideLayout1.xml"/><Relationship Id="rId5"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image" Target="../media/image16.jpeg"/><Relationship Id="rId3" Type="http://schemas.openxmlformats.org/officeDocument/2006/relationships/slideLayout" Target="../slideLayouts/slideLayout1.xml"/><Relationship Id="rId4"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1.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slideLayout" Target="../slideLayouts/slideLayout13.xml"/><Relationship Id="rId5"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2" name="" descr=""/>
          <p:cNvPicPr/>
          <p:nvPr/>
        </p:nvPicPr>
        <p:blipFill>
          <a:blip r:embed="rId1"/>
          <a:stretch/>
        </p:blipFill>
        <p:spPr>
          <a:xfrm>
            <a:off x="0" y="0"/>
            <a:ext cx="24377400" cy="13700520"/>
          </a:xfrm>
          <a:prstGeom prst="rect">
            <a:avLst/>
          </a:prstGeom>
          <a:ln>
            <a:noFill/>
          </a:ln>
        </p:spPr>
      </p:pic>
      <p:sp>
        <p:nvSpPr>
          <p:cNvPr id="273" name="CustomShape 1"/>
          <p:cNvSpPr/>
          <p:nvPr/>
        </p:nvSpPr>
        <p:spPr>
          <a:xfrm>
            <a:off x="5226120" y="4528800"/>
            <a:ext cx="13925160" cy="1614240"/>
          </a:xfrm>
          <a:prstGeom prst="rect">
            <a:avLst/>
          </a:prstGeom>
          <a:noFill/>
          <a:ln>
            <a:noFill/>
          </a:ln>
        </p:spPr>
        <p:style>
          <a:lnRef idx="0"/>
          <a:fillRef idx="0"/>
          <a:effectRef idx="0"/>
          <a:fontRef idx="minor"/>
        </p:style>
        <p:txBody>
          <a:bodyPr lIns="90000" rIns="90000" tIns="45000" bIns="45000"/>
          <a:p>
            <a:pPr algn="ctr">
              <a:lnSpc>
                <a:spcPct val="100000"/>
              </a:lnSpc>
            </a:pPr>
            <a:r>
              <a:rPr b="1" lang="en-US" sz="10000" spc="-1" strike="noStrike">
                <a:solidFill>
                  <a:srgbClr val="17364f"/>
                </a:solidFill>
                <a:latin typeface="Lato Black"/>
                <a:ea typeface="Lato Black"/>
              </a:rPr>
              <a:t>Gender Classification</a:t>
            </a:r>
            <a:endParaRPr b="0" lang="en-US" sz="10000" spc="-1" strike="noStrike">
              <a:latin typeface="Arial"/>
            </a:endParaRPr>
          </a:p>
        </p:txBody>
      </p:sp>
      <p:sp>
        <p:nvSpPr>
          <p:cNvPr id="274" name="CustomShape 2"/>
          <p:cNvSpPr/>
          <p:nvPr/>
        </p:nvSpPr>
        <p:spPr>
          <a:xfrm>
            <a:off x="8883720" y="8294040"/>
            <a:ext cx="6609960" cy="892800"/>
          </a:xfrm>
          <a:prstGeom prst="rect">
            <a:avLst/>
          </a:prstGeom>
          <a:solidFill>
            <a:srgbClr val="27b4bf"/>
          </a:solidFill>
          <a:ln w="12600">
            <a:noFill/>
          </a:ln>
        </p:spPr>
        <p:style>
          <a:lnRef idx="0"/>
          <a:fillRef idx="0"/>
          <a:effectRef idx="0"/>
          <a:fontRef idx="minor"/>
        </p:style>
      </p:sp>
      <p:sp>
        <p:nvSpPr>
          <p:cNvPr id="275" name="CustomShape 3"/>
          <p:cNvSpPr/>
          <p:nvPr/>
        </p:nvSpPr>
        <p:spPr>
          <a:xfrm>
            <a:off x="9085680" y="8479080"/>
            <a:ext cx="6205680" cy="9435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2800" spc="299" strike="noStrike">
                <a:solidFill>
                  <a:srgbClr val="ffffff"/>
                </a:solidFill>
                <a:latin typeface="Lato"/>
                <a:ea typeface="Lato"/>
              </a:rPr>
              <a:t>Computer Vision Course</a:t>
            </a:r>
            <a:endParaRPr b="0" lang="en-US" sz="2800" spc="-1" strike="noStrike">
              <a:latin typeface="Arial"/>
            </a:endParaRPr>
          </a:p>
          <a:p>
            <a:pPr algn="ctr">
              <a:lnSpc>
                <a:spcPct val="100000"/>
              </a:lnSpc>
            </a:pPr>
            <a:endParaRPr b="0" lang="en-US" sz="2800" spc="-1" strike="noStrike">
              <a:latin typeface="Arial"/>
            </a:endParaRPr>
          </a:p>
        </p:txBody>
      </p:sp>
      <p:sp>
        <p:nvSpPr>
          <p:cNvPr id="276" name="CustomShape 4"/>
          <p:cNvSpPr/>
          <p:nvPr/>
        </p:nvSpPr>
        <p:spPr>
          <a:xfrm>
            <a:off x="27720" y="11612880"/>
            <a:ext cx="13139640" cy="10047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6000" spc="-1" strike="noStrike">
                <a:solidFill>
                  <a:srgbClr val="17364f"/>
                </a:solidFill>
                <a:latin typeface="Lato Black"/>
                <a:ea typeface="Lato Black"/>
              </a:rPr>
              <a:t>Andrei Paraschiv, An I Master AI</a:t>
            </a:r>
            <a:endParaRPr b="0" lang="en-US" sz="6000" spc="-1" strike="noStrike">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4" name="Picture 13" descr=""/>
          <p:cNvPicPr/>
          <p:nvPr/>
        </p:nvPicPr>
        <p:blipFill>
          <a:blip r:embed="rId1"/>
          <a:stretch/>
        </p:blipFill>
        <p:spPr>
          <a:xfrm>
            <a:off x="720" y="0"/>
            <a:ext cx="24375960" cy="13715640"/>
          </a:xfrm>
          <a:prstGeom prst="rect">
            <a:avLst/>
          </a:prstGeom>
          <a:ln>
            <a:noFill/>
          </a:ln>
        </p:spPr>
      </p:pic>
      <p:sp>
        <p:nvSpPr>
          <p:cNvPr id="365" name="CustomShape 1"/>
          <p:cNvSpPr/>
          <p:nvPr/>
        </p:nvSpPr>
        <p:spPr>
          <a:xfrm>
            <a:off x="0" y="0"/>
            <a:ext cx="24377400" cy="13715640"/>
          </a:xfrm>
          <a:prstGeom prst="rect">
            <a:avLst/>
          </a:prstGeom>
          <a:solidFill>
            <a:srgbClr val="ffffff">
              <a:alpha val="80000"/>
            </a:srgbClr>
          </a:solidFill>
          <a:ln w="12600">
            <a:noFill/>
          </a:ln>
        </p:spPr>
        <p:style>
          <a:lnRef idx="0"/>
          <a:fillRef idx="0"/>
          <a:effectRef idx="0"/>
          <a:fontRef idx="minor"/>
        </p:style>
      </p:sp>
      <p:sp>
        <p:nvSpPr>
          <p:cNvPr id="366" name="CustomShape 2"/>
          <p:cNvSpPr/>
          <p:nvPr/>
        </p:nvSpPr>
        <p:spPr>
          <a:xfrm>
            <a:off x="11027520" y="1289520"/>
            <a:ext cx="2322360" cy="2322360"/>
          </a:xfrm>
          <a:prstGeom prst="ellipse">
            <a:avLst/>
          </a:prstGeom>
          <a:solidFill>
            <a:srgbClr val="58d2c2"/>
          </a:solidFill>
          <a:ln w="12600">
            <a:noFill/>
          </a:ln>
        </p:spPr>
        <p:style>
          <a:lnRef idx="0"/>
          <a:fillRef idx="0"/>
          <a:effectRef idx="0"/>
          <a:fontRef idx="minor"/>
        </p:style>
      </p:sp>
      <p:sp>
        <p:nvSpPr>
          <p:cNvPr id="367" name="CustomShape 3"/>
          <p:cNvSpPr/>
          <p:nvPr/>
        </p:nvSpPr>
        <p:spPr>
          <a:xfrm>
            <a:off x="11027520" y="10285920"/>
            <a:ext cx="2322360" cy="2322360"/>
          </a:xfrm>
          <a:prstGeom prst="ellipse">
            <a:avLst/>
          </a:prstGeom>
          <a:solidFill>
            <a:srgbClr val="27b4bf"/>
          </a:solidFill>
          <a:ln w="12600">
            <a:noFill/>
          </a:ln>
        </p:spPr>
        <p:style>
          <a:lnRef idx="0"/>
          <a:fillRef idx="0"/>
          <a:effectRef idx="0"/>
          <a:fontRef idx="minor"/>
        </p:style>
      </p:sp>
      <p:sp>
        <p:nvSpPr>
          <p:cNvPr id="368" name="CustomShape 4"/>
          <p:cNvSpPr/>
          <p:nvPr/>
        </p:nvSpPr>
        <p:spPr>
          <a:xfrm>
            <a:off x="4057560" y="4133160"/>
            <a:ext cx="16261920" cy="5119560"/>
          </a:xfrm>
          <a:prstGeom prst="rect">
            <a:avLst/>
          </a:prstGeom>
          <a:noFill/>
          <a:ln>
            <a:noFill/>
          </a:ln>
        </p:spPr>
        <p:style>
          <a:lnRef idx="0"/>
          <a:fillRef idx="0"/>
          <a:effectRef idx="0"/>
          <a:fontRef idx="minor"/>
        </p:style>
        <p:txBody>
          <a:bodyPr lIns="90000" rIns="90000" tIns="45000" bIns="45000"/>
          <a:p>
            <a:pPr algn="ctr">
              <a:lnSpc>
                <a:spcPct val="150000"/>
              </a:lnSpc>
            </a:pPr>
            <a:r>
              <a:rPr b="1" lang="en-US" sz="6000" spc="-1" strike="noStrike">
                <a:solidFill>
                  <a:srgbClr val="17364f"/>
                </a:solidFill>
                <a:latin typeface="Lato Black"/>
                <a:ea typeface="Lato Black"/>
              </a:rPr>
              <a:t>SUCCESSFUL PEOPLE DO WHAT UNSUCCESSFUL PEOPLE ARE NOT WILLING TO DO. DON’T WISH IT WERE EASIER; WISH YOU WERE BETTER</a:t>
            </a:r>
            <a:endParaRPr b="0" lang="en-US" sz="6000" spc="-1" strike="noStrike">
              <a:latin typeface="Arial"/>
            </a:endParaRPr>
          </a:p>
        </p:txBody>
      </p:sp>
      <p:sp>
        <p:nvSpPr>
          <p:cNvPr id="369" name="CustomShape 5"/>
          <p:cNvSpPr/>
          <p:nvPr/>
        </p:nvSpPr>
        <p:spPr>
          <a:xfrm>
            <a:off x="11283480" y="1006200"/>
            <a:ext cx="1810440" cy="2376360"/>
          </a:xfrm>
          <a:prstGeom prst="rect">
            <a:avLst/>
          </a:prstGeom>
          <a:noFill/>
          <a:ln>
            <a:noFill/>
          </a:ln>
        </p:spPr>
        <p:style>
          <a:lnRef idx="0"/>
          <a:fillRef idx="0"/>
          <a:effectRef idx="0"/>
          <a:fontRef idx="minor"/>
        </p:style>
        <p:txBody>
          <a:bodyPr lIns="90000" rIns="90000" tIns="45000" bIns="45000"/>
          <a:p>
            <a:pPr algn="ctr">
              <a:lnSpc>
                <a:spcPct val="150000"/>
              </a:lnSpc>
            </a:pPr>
            <a:r>
              <a:rPr b="1" lang="en-US" sz="15000" spc="-1" strike="noStrike">
                <a:solidFill>
                  <a:srgbClr val="ffffff"/>
                </a:solidFill>
                <a:latin typeface="Lato Black"/>
                <a:ea typeface="Lato Black"/>
              </a:rPr>
              <a:t>“</a:t>
            </a:r>
            <a:endParaRPr b="0" lang="en-US" sz="15000" spc="-1" strike="noStrike">
              <a:latin typeface="Arial"/>
            </a:endParaRPr>
          </a:p>
        </p:txBody>
      </p:sp>
      <p:sp>
        <p:nvSpPr>
          <p:cNvPr id="370" name="CustomShape 6"/>
          <p:cNvSpPr/>
          <p:nvPr/>
        </p:nvSpPr>
        <p:spPr>
          <a:xfrm>
            <a:off x="11283480" y="9997560"/>
            <a:ext cx="1810440" cy="2376360"/>
          </a:xfrm>
          <a:prstGeom prst="rect">
            <a:avLst/>
          </a:prstGeom>
          <a:noFill/>
          <a:ln>
            <a:noFill/>
          </a:ln>
        </p:spPr>
        <p:style>
          <a:lnRef idx="0"/>
          <a:fillRef idx="0"/>
          <a:effectRef idx="0"/>
          <a:fontRef idx="minor"/>
        </p:style>
        <p:txBody>
          <a:bodyPr lIns="90000" rIns="90000" tIns="45000" bIns="45000"/>
          <a:p>
            <a:pPr algn="ctr">
              <a:lnSpc>
                <a:spcPct val="150000"/>
              </a:lnSpc>
            </a:pPr>
            <a:r>
              <a:rPr b="1" lang="en-US" sz="15000" spc="-1" strike="noStrike">
                <a:solidFill>
                  <a:srgbClr val="ffffff"/>
                </a:solidFill>
                <a:latin typeface="Lato Black"/>
                <a:ea typeface="Lato Black"/>
              </a:rPr>
              <a:t>”</a:t>
            </a:r>
            <a:endParaRPr b="0" lang="en-US" sz="15000" spc="-1" strike="noStrike">
              <a:latin typeface="Arial"/>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1" name="Picture 13" descr=""/>
          <p:cNvPicPr/>
          <p:nvPr/>
        </p:nvPicPr>
        <p:blipFill>
          <a:blip r:embed="rId1"/>
          <a:stretch/>
        </p:blipFill>
        <p:spPr>
          <a:xfrm>
            <a:off x="720" y="0"/>
            <a:ext cx="24375960" cy="13715640"/>
          </a:xfrm>
          <a:prstGeom prst="rect">
            <a:avLst/>
          </a:prstGeom>
          <a:ln>
            <a:noFill/>
          </a:ln>
        </p:spPr>
      </p:pic>
      <p:sp>
        <p:nvSpPr>
          <p:cNvPr id="372" name="CustomShape 1"/>
          <p:cNvSpPr/>
          <p:nvPr/>
        </p:nvSpPr>
        <p:spPr>
          <a:xfrm>
            <a:off x="0" y="0"/>
            <a:ext cx="24377400" cy="13715640"/>
          </a:xfrm>
          <a:prstGeom prst="rect">
            <a:avLst/>
          </a:prstGeom>
          <a:solidFill>
            <a:srgbClr val="ffffff">
              <a:alpha val="80000"/>
            </a:srgbClr>
          </a:solidFill>
          <a:ln w="12600">
            <a:noFill/>
          </a:ln>
        </p:spPr>
        <p:style>
          <a:lnRef idx="0"/>
          <a:fillRef idx="0"/>
          <a:effectRef idx="0"/>
          <a:fontRef idx="minor"/>
        </p:style>
      </p:sp>
      <p:sp>
        <p:nvSpPr>
          <p:cNvPr id="373" name="CustomShape 2"/>
          <p:cNvSpPr/>
          <p:nvPr/>
        </p:nvSpPr>
        <p:spPr>
          <a:xfrm>
            <a:off x="6807600" y="1753200"/>
            <a:ext cx="10762200" cy="10047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6000" spc="-1" strike="noStrike">
                <a:solidFill>
                  <a:srgbClr val="17364f"/>
                </a:solidFill>
                <a:latin typeface="Lato Black"/>
                <a:ea typeface="Lato Black"/>
              </a:rPr>
              <a:t>THIS IS A SLIDE TITLE</a:t>
            </a:r>
            <a:endParaRPr b="0" lang="en-US" sz="6000" spc="-1" strike="noStrike">
              <a:latin typeface="Arial"/>
            </a:endParaRPr>
          </a:p>
        </p:txBody>
      </p:sp>
      <p:sp>
        <p:nvSpPr>
          <p:cNvPr id="374" name="CustomShape 3"/>
          <p:cNvSpPr/>
          <p:nvPr/>
        </p:nvSpPr>
        <p:spPr>
          <a:xfrm>
            <a:off x="1651320" y="5824800"/>
            <a:ext cx="20961000" cy="4782960"/>
          </a:xfrm>
          <a:prstGeom prst="rect">
            <a:avLst/>
          </a:prstGeom>
          <a:noFill/>
          <a:ln>
            <a:noFill/>
          </a:ln>
        </p:spPr>
        <p:style>
          <a:lnRef idx="0"/>
          <a:fillRef idx="0"/>
          <a:effectRef idx="0"/>
          <a:fontRef idx="minor"/>
        </p:style>
        <p:txBody>
          <a:bodyPr lIns="90000" rIns="90000" tIns="45000" bIns="45000"/>
          <a:p>
            <a:pPr marL="457200" indent="-456840">
              <a:lnSpc>
                <a:spcPct val="100000"/>
              </a:lnSpc>
              <a:buClr>
                <a:srgbClr val="7f7f7f"/>
              </a:buClr>
              <a:buFont typeface="Arial"/>
              <a:buChar char="•"/>
            </a:pPr>
            <a:r>
              <a:rPr b="0" lang="en-US" sz="2800" spc="-1" strike="noStrike">
                <a:solidFill>
                  <a:srgbClr val="7f7f7f"/>
                </a:solidFill>
                <a:latin typeface="Lato"/>
                <a:ea typeface="Lato"/>
              </a:rPr>
              <a:t>With this in mind, the marketing department would inform the department to create a prototype. Marketers must link the price to the real and perceived value of the product, but they also must take into account supply costs, seasonal discounts, and prices used by competitors. In some cases.</a:t>
            </a:r>
            <a:endParaRPr b="0" lang="en-US" sz="2800" spc="-1" strike="noStrike">
              <a:latin typeface="Arial"/>
            </a:endParaRPr>
          </a:p>
          <a:p>
            <a:pPr>
              <a:lnSpc>
                <a:spcPct val="100000"/>
              </a:lnSpc>
            </a:pPr>
            <a:endParaRPr b="0" lang="en-US" sz="2800" spc="-1" strike="noStrike">
              <a:latin typeface="Arial"/>
            </a:endParaRPr>
          </a:p>
          <a:p>
            <a:pPr marL="457200" indent="-456840">
              <a:lnSpc>
                <a:spcPct val="100000"/>
              </a:lnSpc>
              <a:buClr>
                <a:srgbClr val="7f7f7f"/>
              </a:buClr>
              <a:buFont typeface="Arial"/>
              <a:buChar char="•"/>
            </a:pPr>
            <a:r>
              <a:rPr b="0" lang="en-US" sz="2800" spc="-1" strike="noStrike">
                <a:solidFill>
                  <a:srgbClr val="7f7f7f"/>
                </a:solidFill>
                <a:latin typeface="Lato"/>
                <a:ea typeface="Lato"/>
              </a:rPr>
              <a:t>The production department would then start to manufacture the product, while the marketing department. Marketers must link the price to the real and perceived value of the product, but they also must take into account supply costs, seasonal discounts, and prices used by competitors. In some cases.</a:t>
            </a:r>
            <a:endParaRPr b="0" lang="en-US" sz="2800" spc="-1" strike="noStrike">
              <a:latin typeface="Arial"/>
            </a:endParaRPr>
          </a:p>
          <a:p>
            <a:pPr>
              <a:lnSpc>
                <a:spcPct val="100000"/>
              </a:lnSpc>
            </a:pPr>
            <a:endParaRPr b="0" lang="en-US" sz="2800" spc="-1" strike="noStrike">
              <a:latin typeface="Arial"/>
            </a:endParaRPr>
          </a:p>
          <a:p>
            <a:pPr marL="457200" indent="-456840">
              <a:lnSpc>
                <a:spcPct val="100000"/>
              </a:lnSpc>
              <a:buClr>
                <a:srgbClr val="7f7f7f"/>
              </a:buClr>
              <a:buFont typeface="Arial"/>
              <a:buChar char="•"/>
            </a:pPr>
            <a:r>
              <a:rPr b="0" lang="en-US" sz="2800" spc="-1" strike="noStrike">
                <a:solidFill>
                  <a:srgbClr val="7f7f7f"/>
                </a:solidFill>
                <a:latin typeface="Lato"/>
                <a:ea typeface="Lato"/>
              </a:rPr>
              <a:t>Additionally, a firm's finance department would be consulted. The marketing orientation is perhaps the most common orientation. Marketers must link the price to the real and perceived value of the product, but they also must take into account supply costs, seasonal discounts, and prices used by competitors. In some cases.</a:t>
            </a:r>
            <a:endParaRPr b="0" lang="en-US" sz="2800" spc="-1" strike="noStrike">
              <a:latin typeface="Arial"/>
            </a:endParaRPr>
          </a:p>
        </p:txBody>
      </p:sp>
      <p:sp>
        <p:nvSpPr>
          <p:cNvPr id="375" name="CustomShape 4"/>
          <p:cNvSpPr/>
          <p:nvPr/>
        </p:nvSpPr>
        <p:spPr>
          <a:xfrm>
            <a:off x="1651320" y="4795920"/>
            <a:ext cx="574416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17364f"/>
                </a:solidFill>
                <a:latin typeface="Lato Black"/>
                <a:ea typeface="Lato Black"/>
              </a:rPr>
              <a:t>WRITE HERE YOUR TITLE</a:t>
            </a:r>
            <a:endParaRPr b="0" lang="en-US" sz="3600" spc="-1" strike="noStrike">
              <a:latin typeface="Arial"/>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6" name="Picture 13" descr=""/>
          <p:cNvPicPr/>
          <p:nvPr/>
        </p:nvPicPr>
        <p:blipFill>
          <a:blip r:embed="rId1"/>
          <a:stretch/>
        </p:blipFill>
        <p:spPr>
          <a:xfrm>
            <a:off x="720" y="0"/>
            <a:ext cx="24375960" cy="13715640"/>
          </a:xfrm>
          <a:prstGeom prst="rect">
            <a:avLst/>
          </a:prstGeom>
          <a:ln>
            <a:noFill/>
          </a:ln>
        </p:spPr>
      </p:pic>
      <p:sp>
        <p:nvSpPr>
          <p:cNvPr id="377" name="CustomShape 1"/>
          <p:cNvSpPr/>
          <p:nvPr/>
        </p:nvSpPr>
        <p:spPr>
          <a:xfrm>
            <a:off x="0" y="0"/>
            <a:ext cx="24377400" cy="13715640"/>
          </a:xfrm>
          <a:prstGeom prst="rect">
            <a:avLst/>
          </a:prstGeom>
          <a:solidFill>
            <a:srgbClr val="ffffff">
              <a:alpha val="80000"/>
            </a:srgbClr>
          </a:solidFill>
          <a:ln w="12600">
            <a:noFill/>
          </a:ln>
        </p:spPr>
        <p:style>
          <a:lnRef idx="0"/>
          <a:fillRef idx="0"/>
          <a:effectRef idx="0"/>
          <a:fontRef idx="minor"/>
        </p:style>
      </p:sp>
      <p:sp>
        <p:nvSpPr>
          <p:cNvPr id="378" name="CustomShape 2"/>
          <p:cNvSpPr/>
          <p:nvPr/>
        </p:nvSpPr>
        <p:spPr>
          <a:xfrm>
            <a:off x="2940120" y="11286720"/>
            <a:ext cx="18497160" cy="19184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6000" spc="-1" strike="noStrike">
                <a:solidFill>
                  <a:srgbClr val="7f7f7f"/>
                </a:solidFill>
                <a:latin typeface="Lato"/>
                <a:ea typeface="Lato"/>
              </a:rPr>
              <a:t>With this in mind, the marketing department would.</a:t>
            </a:r>
            <a:endParaRPr b="0" lang="en-US" sz="6000" spc="-1" strike="noStrike">
              <a:latin typeface="Arial"/>
            </a:endParaRPr>
          </a:p>
        </p:txBody>
      </p:sp>
      <p:sp>
        <p:nvSpPr>
          <p:cNvPr id="379" name="CustomShape 3"/>
          <p:cNvSpPr/>
          <p:nvPr/>
        </p:nvSpPr>
        <p:spPr>
          <a:xfrm>
            <a:off x="5634000" y="1365480"/>
            <a:ext cx="13109400" cy="23763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15000" spc="-1" strike="noStrike">
                <a:solidFill>
                  <a:srgbClr val="17364f"/>
                </a:solidFill>
                <a:latin typeface="Lato Black"/>
                <a:ea typeface="Lato Black"/>
              </a:rPr>
              <a:t>BIG CONCEPT</a:t>
            </a:r>
            <a:endParaRPr b="0" lang="en-US" sz="15000" spc="-1" strike="noStrike">
              <a:latin typeface="Arial"/>
            </a:endParaRPr>
          </a:p>
        </p:txBody>
      </p:sp>
      <p:sp>
        <p:nvSpPr>
          <p:cNvPr id="380" name="CustomShape 4"/>
          <p:cNvSpPr/>
          <p:nvPr/>
        </p:nvSpPr>
        <p:spPr>
          <a:xfrm>
            <a:off x="9137520" y="4475160"/>
            <a:ext cx="6102000" cy="6102000"/>
          </a:xfrm>
          <a:custGeom>
            <a:avLst/>
            <a:gdLst/>
            <a:ahLst/>
            <a:rect l="l" t="t" r="r" b="b"/>
            <a:pathLst>
              <a:path w="1001" h="1001">
                <a:moveTo>
                  <a:pt x="1001" y="501"/>
                </a:moveTo>
                <a:cubicBezTo>
                  <a:pt x="1001" y="777"/>
                  <a:pt x="777" y="1001"/>
                  <a:pt x="500" y="1001"/>
                </a:cubicBezTo>
                <a:cubicBezTo>
                  <a:pt x="224" y="1001"/>
                  <a:pt x="0" y="777"/>
                  <a:pt x="0" y="501"/>
                </a:cubicBezTo>
                <a:cubicBezTo>
                  <a:pt x="0" y="224"/>
                  <a:pt x="224" y="0"/>
                  <a:pt x="500" y="0"/>
                </a:cubicBezTo>
                <a:cubicBezTo>
                  <a:pt x="777" y="0"/>
                  <a:pt x="1001" y="224"/>
                  <a:pt x="1001" y="501"/>
                </a:cubicBezTo>
                <a:close/>
              </a:path>
            </a:pathLst>
          </a:custGeom>
          <a:solidFill>
            <a:srgbClr val="27b4bf"/>
          </a:solidFill>
          <a:ln>
            <a:noFill/>
          </a:ln>
        </p:spPr>
        <p:style>
          <a:lnRef idx="0"/>
          <a:fillRef idx="0"/>
          <a:effectRef idx="0"/>
          <a:fontRef idx="minor"/>
        </p:style>
      </p:sp>
      <p:sp>
        <p:nvSpPr>
          <p:cNvPr id="381" name="CustomShape 5"/>
          <p:cNvSpPr/>
          <p:nvPr/>
        </p:nvSpPr>
        <p:spPr>
          <a:xfrm>
            <a:off x="11346840" y="5811480"/>
            <a:ext cx="1683720" cy="628200"/>
          </a:xfrm>
          <a:custGeom>
            <a:avLst/>
            <a:gdLst/>
            <a:ahLst/>
            <a:rect l="l" t="t" r="r" b="b"/>
            <a:pathLst>
              <a:path w="277" h="104">
                <a:moveTo>
                  <a:pt x="40" y="104"/>
                </a:moveTo>
                <a:lnTo>
                  <a:pt x="40" y="67"/>
                </a:lnTo>
                <a:cubicBezTo>
                  <a:pt x="40" y="53"/>
                  <a:pt x="52" y="41"/>
                  <a:pt x="67" y="41"/>
                </a:cubicBezTo>
                <a:lnTo>
                  <a:pt x="210" y="41"/>
                </a:lnTo>
                <a:cubicBezTo>
                  <a:pt x="224" y="41"/>
                  <a:pt x="236" y="53"/>
                  <a:pt x="236" y="67"/>
                </a:cubicBezTo>
                <a:lnTo>
                  <a:pt x="236" y="104"/>
                </a:lnTo>
                <a:lnTo>
                  <a:pt x="277" y="104"/>
                </a:lnTo>
                <a:lnTo>
                  <a:pt x="277" y="67"/>
                </a:lnTo>
                <a:cubicBezTo>
                  <a:pt x="277" y="31"/>
                  <a:pt x="247" y="0"/>
                  <a:pt x="210" y="0"/>
                </a:cubicBezTo>
                <a:lnTo>
                  <a:pt x="67" y="0"/>
                </a:lnTo>
                <a:cubicBezTo>
                  <a:pt x="30" y="0"/>
                  <a:pt x="0" y="31"/>
                  <a:pt x="0" y="67"/>
                </a:cubicBezTo>
                <a:lnTo>
                  <a:pt x="0" y="104"/>
                </a:lnTo>
                <a:close/>
              </a:path>
            </a:pathLst>
          </a:custGeom>
          <a:solidFill>
            <a:srgbClr val="ffffff"/>
          </a:solidFill>
          <a:ln>
            <a:noFill/>
          </a:ln>
        </p:spPr>
        <p:style>
          <a:lnRef idx="0"/>
          <a:fillRef idx="0"/>
          <a:effectRef idx="0"/>
          <a:fontRef idx="minor"/>
        </p:style>
      </p:sp>
      <p:sp>
        <p:nvSpPr>
          <p:cNvPr id="382" name="CustomShape 6"/>
          <p:cNvSpPr/>
          <p:nvPr/>
        </p:nvSpPr>
        <p:spPr>
          <a:xfrm>
            <a:off x="10425240" y="6549840"/>
            <a:ext cx="3526920" cy="1256760"/>
          </a:xfrm>
          <a:custGeom>
            <a:avLst/>
            <a:gdLst/>
            <a:ahLst/>
            <a:rect l="l" t="t" r="r" b="b"/>
            <a:pathLst>
              <a:path w="579" h="207">
                <a:moveTo>
                  <a:pt x="142" y="207"/>
                </a:moveTo>
                <a:cubicBezTo>
                  <a:pt x="149" y="132"/>
                  <a:pt x="212" y="73"/>
                  <a:pt x="289" y="73"/>
                </a:cubicBezTo>
                <a:cubicBezTo>
                  <a:pt x="366" y="73"/>
                  <a:pt x="430" y="132"/>
                  <a:pt x="436" y="207"/>
                </a:cubicBezTo>
                <a:lnTo>
                  <a:pt x="579" y="207"/>
                </a:lnTo>
                <a:lnTo>
                  <a:pt x="579" y="46"/>
                </a:lnTo>
                <a:cubicBezTo>
                  <a:pt x="579" y="20"/>
                  <a:pt x="559" y="0"/>
                  <a:pt x="533" y="0"/>
                </a:cubicBezTo>
                <a:lnTo>
                  <a:pt x="46" y="0"/>
                </a:lnTo>
                <a:cubicBezTo>
                  <a:pt x="21" y="0"/>
                  <a:pt x="0" y="20"/>
                  <a:pt x="0" y="46"/>
                </a:cubicBezTo>
                <a:lnTo>
                  <a:pt x="0" y="207"/>
                </a:lnTo>
                <a:close/>
              </a:path>
            </a:pathLst>
          </a:custGeom>
          <a:solidFill>
            <a:srgbClr val="ffffff"/>
          </a:solidFill>
          <a:ln>
            <a:noFill/>
          </a:ln>
        </p:spPr>
        <p:style>
          <a:lnRef idx="0"/>
          <a:fillRef idx="0"/>
          <a:effectRef idx="0"/>
          <a:fontRef idx="minor"/>
        </p:style>
      </p:sp>
      <p:sp>
        <p:nvSpPr>
          <p:cNvPr id="383" name="CustomShape 7"/>
          <p:cNvSpPr/>
          <p:nvPr/>
        </p:nvSpPr>
        <p:spPr>
          <a:xfrm>
            <a:off x="10425240" y="7977960"/>
            <a:ext cx="3526920" cy="1256760"/>
          </a:xfrm>
          <a:custGeom>
            <a:avLst/>
            <a:gdLst/>
            <a:ahLst/>
            <a:rect l="l" t="t" r="r" b="b"/>
            <a:pathLst>
              <a:path w="579" h="207">
                <a:moveTo>
                  <a:pt x="436" y="0"/>
                </a:moveTo>
                <a:cubicBezTo>
                  <a:pt x="430" y="75"/>
                  <a:pt x="366" y="134"/>
                  <a:pt x="289" y="134"/>
                </a:cubicBezTo>
                <a:cubicBezTo>
                  <a:pt x="212" y="134"/>
                  <a:pt x="149" y="75"/>
                  <a:pt x="142" y="0"/>
                </a:cubicBezTo>
                <a:lnTo>
                  <a:pt x="0" y="0"/>
                </a:lnTo>
                <a:lnTo>
                  <a:pt x="0" y="161"/>
                </a:lnTo>
                <a:cubicBezTo>
                  <a:pt x="0" y="186"/>
                  <a:pt x="21" y="207"/>
                  <a:pt x="46" y="207"/>
                </a:cubicBezTo>
                <a:lnTo>
                  <a:pt x="533" y="207"/>
                </a:lnTo>
                <a:cubicBezTo>
                  <a:pt x="559" y="207"/>
                  <a:pt x="579" y="186"/>
                  <a:pt x="579" y="161"/>
                </a:cubicBezTo>
                <a:lnTo>
                  <a:pt x="579" y="0"/>
                </a:lnTo>
                <a:close/>
              </a:path>
            </a:pathLst>
          </a:custGeom>
          <a:solidFill>
            <a:srgbClr val="ffffff"/>
          </a:solidFill>
          <a:ln>
            <a:noFill/>
          </a:ln>
        </p:spPr>
        <p:style>
          <a:lnRef idx="0"/>
          <a:fillRef idx="0"/>
          <a:effectRef idx="0"/>
          <a:fontRef idx="minor"/>
        </p:style>
      </p:sp>
      <p:sp>
        <p:nvSpPr>
          <p:cNvPr id="384" name="CustomShape 8"/>
          <p:cNvSpPr/>
          <p:nvPr/>
        </p:nvSpPr>
        <p:spPr>
          <a:xfrm>
            <a:off x="11560320" y="7264080"/>
            <a:ext cx="1256760" cy="1250640"/>
          </a:xfrm>
          <a:custGeom>
            <a:avLst/>
            <a:gdLst/>
            <a:ahLst/>
            <a:rect l="l" t="t" r="r" b="b"/>
            <a:pathLst>
              <a:path w="207" h="206">
                <a:moveTo>
                  <a:pt x="200" y="82"/>
                </a:moveTo>
                <a:lnTo>
                  <a:pt x="132" y="82"/>
                </a:lnTo>
                <a:cubicBezTo>
                  <a:pt x="128" y="82"/>
                  <a:pt x="124" y="79"/>
                  <a:pt x="124" y="75"/>
                </a:cubicBezTo>
                <a:lnTo>
                  <a:pt x="124" y="7"/>
                </a:lnTo>
                <a:cubicBezTo>
                  <a:pt x="124" y="3"/>
                  <a:pt x="121" y="0"/>
                  <a:pt x="118" y="0"/>
                </a:cubicBezTo>
                <a:lnTo>
                  <a:pt x="90" y="0"/>
                </a:lnTo>
                <a:cubicBezTo>
                  <a:pt x="86" y="0"/>
                  <a:pt x="82" y="3"/>
                  <a:pt x="82" y="7"/>
                </a:cubicBezTo>
                <a:lnTo>
                  <a:pt x="82" y="75"/>
                </a:lnTo>
                <a:cubicBezTo>
                  <a:pt x="82" y="79"/>
                  <a:pt x="79" y="82"/>
                  <a:pt x="75" y="82"/>
                </a:cubicBezTo>
                <a:lnTo>
                  <a:pt x="7" y="82"/>
                </a:lnTo>
                <a:cubicBezTo>
                  <a:pt x="3" y="82"/>
                  <a:pt x="0" y="86"/>
                  <a:pt x="0" y="90"/>
                </a:cubicBezTo>
                <a:lnTo>
                  <a:pt x="0" y="117"/>
                </a:lnTo>
                <a:cubicBezTo>
                  <a:pt x="0" y="122"/>
                  <a:pt x="3" y="124"/>
                  <a:pt x="7" y="124"/>
                </a:cubicBezTo>
                <a:lnTo>
                  <a:pt x="75" y="124"/>
                </a:lnTo>
                <a:cubicBezTo>
                  <a:pt x="79" y="124"/>
                  <a:pt x="82" y="127"/>
                  <a:pt x="82" y="132"/>
                </a:cubicBezTo>
                <a:lnTo>
                  <a:pt x="82" y="200"/>
                </a:lnTo>
                <a:cubicBezTo>
                  <a:pt x="82" y="203"/>
                  <a:pt x="86" y="206"/>
                  <a:pt x="90" y="206"/>
                </a:cubicBezTo>
                <a:lnTo>
                  <a:pt x="118" y="206"/>
                </a:lnTo>
                <a:cubicBezTo>
                  <a:pt x="121" y="206"/>
                  <a:pt x="124" y="203"/>
                  <a:pt x="124" y="200"/>
                </a:cubicBezTo>
                <a:lnTo>
                  <a:pt x="124" y="132"/>
                </a:lnTo>
                <a:cubicBezTo>
                  <a:pt x="124" y="127"/>
                  <a:pt x="128" y="124"/>
                  <a:pt x="132" y="124"/>
                </a:cubicBezTo>
                <a:lnTo>
                  <a:pt x="200" y="124"/>
                </a:lnTo>
                <a:cubicBezTo>
                  <a:pt x="203" y="124"/>
                  <a:pt x="207" y="122"/>
                  <a:pt x="207" y="117"/>
                </a:cubicBezTo>
                <a:lnTo>
                  <a:pt x="207" y="90"/>
                </a:lnTo>
                <a:cubicBezTo>
                  <a:pt x="207" y="86"/>
                  <a:pt x="203" y="82"/>
                  <a:pt x="200" y="82"/>
                </a:cubicBezTo>
                <a:close/>
              </a:path>
            </a:pathLst>
          </a:custGeom>
          <a:solidFill>
            <a:srgbClr val="ffffff"/>
          </a:solidFill>
          <a:ln>
            <a:noFill/>
          </a:ln>
        </p:spPr>
        <p:style>
          <a:lnRef idx="0"/>
          <a:fillRef idx="0"/>
          <a:effectRef idx="0"/>
          <a:fontRef idx="minor"/>
        </p:style>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5" name="Picture 13" descr=""/>
          <p:cNvPicPr/>
          <p:nvPr/>
        </p:nvPicPr>
        <p:blipFill>
          <a:blip r:embed="rId1"/>
          <a:stretch/>
        </p:blipFill>
        <p:spPr>
          <a:xfrm>
            <a:off x="720" y="0"/>
            <a:ext cx="24375960" cy="13715640"/>
          </a:xfrm>
          <a:prstGeom prst="rect">
            <a:avLst/>
          </a:prstGeom>
          <a:ln>
            <a:noFill/>
          </a:ln>
        </p:spPr>
      </p:pic>
      <p:sp>
        <p:nvSpPr>
          <p:cNvPr id="386" name="CustomShape 1"/>
          <p:cNvSpPr/>
          <p:nvPr/>
        </p:nvSpPr>
        <p:spPr>
          <a:xfrm>
            <a:off x="0" y="0"/>
            <a:ext cx="24377400" cy="13715640"/>
          </a:xfrm>
          <a:prstGeom prst="rect">
            <a:avLst/>
          </a:prstGeom>
          <a:solidFill>
            <a:srgbClr val="ffffff">
              <a:alpha val="80000"/>
            </a:srgbClr>
          </a:solidFill>
          <a:ln w="12600">
            <a:noFill/>
          </a:ln>
        </p:spPr>
        <p:style>
          <a:lnRef idx="0"/>
          <a:fillRef idx="0"/>
          <a:effectRef idx="0"/>
          <a:fontRef idx="minor"/>
        </p:style>
      </p:sp>
      <p:sp>
        <p:nvSpPr>
          <p:cNvPr id="387" name="CustomShape 2"/>
          <p:cNvSpPr/>
          <p:nvPr/>
        </p:nvSpPr>
        <p:spPr>
          <a:xfrm>
            <a:off x="4870440" y="1753200"/>
            <a:ext cx="14636520" cy="10047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6000" spc="-1" strike="noStrike">
                <a:solidFill>
                  <a:srgbClr val="17364f"/>
                </a:solidFill>
                <a:latin typeface="Lato Black"/>
                <a:ea typeface="Lato Black"/>
              </a:rPr>
              <a:t>YOU CAN ALSO SPLIT YOUR CONTENT</a:t>
            </a:r>
            <a:endParaRPr b="0" lang="en-US" sz="6000" spc="-1" strike="noStrike">
              <a:latin typeface="Arial"/>
            </a:endParaRPr>
          </a:p>
        </p:txBody>
      </p:sp>
      <p:sp>
        <p:nvSpPr>
          <p:cNvPr id="388" name="CustomShape 3"/>
          <p:cNvSpPr/>
          <p:nvPr/>
        </p:nvSpPr>
        <p:spPr>
          <a:xfrm>
            <a:off x="1710360" y="5842080"/>
            <a:ext cx="10115640" cy="4056480"/>
          </a:xfrm>
          <a:prstGeom prst="rect">
            <a:avLst/>
          </a:prstGeom>
          <a:noFill/>
          <a:ln>
            <a:noFill/>
          </a:ln>
        </p:spPr>
        <p:style>
          <a:lnRef idx="0"/>
          <a:fillRef idx="0"/>
          <a:effectRef idx="0"/>
          <a:fontRef idx="minor"/>
        </p:style>
        <p:txBody>
          <a:bodyPr lIns="217440" rIns="217440" tIns="108720" bIns="108720"/>
          <a:p>
            <a:pPr>
              <a:lnSpc>
                <a:spcPct val="100000"/>
              </a:lnSpc>
              <a:spcBef>
                <a:spcPts val="561"/>
              </a:spcBef>
            </a:pPr>
            <a:r>
              <a:rPr b="0" lang="en-US" sz="2800" spc="-1" strike="noStrike">
                <a:solidFill>
                  <a:srgbClr val="7f7f7f"/>
                </a:solidFill>
                <a:latin typeface="Lato"/>
                <a:ea typeface="Lato"/>
              </a:rPr>
              <a:t>With this in mind, the marketing department would inform the department to create a prototype. The production department would then start to manufacture the product, while the marketing department. With this in mind, the marketing department would inform the department to create a prototype. The production department would then start to manufacture the product, while the marketing department.</a:t>
            </a:r>
            <a:endParaRPr b="0" lang="en-US" sz="2800" spc="-1" strike="noStrike">
              <a:latin typeface="Arial"/>
            </a:endParaRPr>
          </a:p>
        </p:txBody>
      </p:sp>
      <p:sp>
        <p:nvSpPr>
          <p:cNvPr id="389" name="CustomShape 4"/>
          <p:cNvSpPr/>
          <p:nvPr/>
        </p:nvSpPr>
        <p:spPr>
          <a:xfrm>
            <a:off x="1823760" y="4830480"/>
            <a:ext cx="413928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17364f"/>
                </a:solidFill>
                <a:latin typeface="Lato"/>
                <a:ea typeface="Lato"/>
              </a:rPr>
              <a:t>PROJECT ONE</a:t>
            </a:r>
            <a:endParaRPr b="0" lang="en-US" sz="3600" spc="-1" strike="noStrike">
              <a:latin typeface="Arial"/>
            </a:endParaRPr>
          </a:p>
        </p:txBody>
      </p:sp>
      <p:sp>
        <p:nvSpPr>
          <p:cNvPr id="390" name="CustomShape 5"/>
          <p:cNvSpPr/>
          <p:nvPr/>
        </p:nvSpPr>
        <p:spPr>
          <a:xfrm>
            <a:off x="12540600" y="5842080"/>
            <a:ext cx="10115640" cy="4056480"/>
          </a:xfrm>
          <a:prstGeom prst="rect">
            <a:avLst/>
          </a:prstGeom>
          <a:noFill/>
          <a:ln>
            <a:noFill/>
          </a:ln>
        </p:spPr>
        <p:style>
          <a:lnRef idx="0"/>
          <a:fillRef idx="0"/>
          <a:effectRef idx="0"/>
          <a:fontRef idx="minor"/>
        </p:style>
        <p:txBody>
          <a:bodyPr lIns="217440" rIns="217440" tIns="108720" bIns="108720"/>
          <a:p>
            <a:pPr>
              <a:lnSpc>
                <a:spcPct val="100000"/>
              </a:lnSpc>
              <a:spcBef>
                <a:spcPts val="561"/>
              </a:spcBef>
            </a:pPr>
            <a:r>
              <a:rPr b="0" lang="en-US" sz="2800" spc="-1" strike="noStrike">
                <a:solidFill>
                  <a:srgbClr val="7f7f7f"/>
                </a:solidFill>
                <a:latin typeface="Lato"/>
                <a:ea typeface="Lato"/>
              </a:rPr>
              <a:t>With this in mind, the marketing department would inform the department to create a prototype. The production department would then start to manufacture the product, while the marketing department. With this in mind, the marketing department would inform the department to create a prototype. The production department would then start to manufacture the product, while the marketing department.</a:t>
            </a:r>
            <a:endParaRPr b="0" lang="en-US" sz="2800" spc="-1" strike="noStrike">
              <a:latin typeface="Arial"/>
            </a:endParaRPr>
          </a:p>
        </p:txBody>
      </p:sp>
      <p:sp>
        <p:nvSpPr>
          <p:cNvPr id="391" name="CustomShape 6"/>
          <p:cNvSpPr/>
          <p:nvPr/>
        </p:nvSpPr>
        <p:spPr>
          <a:xfrm>
            <a:off x="12654000" y="4830480"/>
            <a:ext cx="413928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17364f"/>
                </a:solidFill>
                <a:latin typeface="Lato"/>
                <a:ea typeface="Lato"/>
              </a:rPr>
              <a:t>PROJECT ONE</a:t>
            </a:r>
            <a:endParaRPr b="0" lang="en-US" sz="3600" spc="-1" strike="noStrike">
              <a:latin typeface="Arial"/>
            </a:endParaRPr>
          </a:p>
        </p:txBody>
      </p:sp>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2" name="Picture 13" descr=""/>
          <p:cNvPicPr/>
          <p:nvPr/>
        </p:nvPicPr>
        <p:blipFill>
          <a:blip r:embed="rId1"/>
          <a:stretch/>
        </p:blipFill>
        <p:spPr>
          <a:xfrm>
            <a:off x="720" y="0"/>
            <a:ext cx="24375960" cy="13715640"/>
          </a:xfrm>
          <a:prstGeom prst="rect">
            <a:avLst/>
          </a:prstGeom>
          <a:ln>
            <a:noFill/>
          </a:ln>
        </p:spPr>
      </p:pic>
      <p:sp>
        <p:nvSpPr>
          <p:cNvPr id="393" name="CustomShape 1"/>
          <p:cNvSpPr/>
          <p:nvPr/>
        </p:nvSpPr>
        <p:spPr>
          <a:xfrm>
            <a:off x="0" y="0"/>
            <a:ext cx="24377400" cy="13715640"/>
          </a:xfrm>
          <a:prstGeom prst="rect">
            <a:avLst/>
          </a:prstGeom>
          <a:solidFill>
            <a:srgbClr val="ffffff">
              <a:alpha val="80000"/>
            </a:srgbClr>
          </a:solidFill>
          <a:ln w="12600">
            <a:noFill/>
          </a:ln>
        </p:spPr>
        <p:style>
          <a:lnRef idx="0"/>
          <a:fillRef idx="0"/>
          <a:effectRef idx="0"/>
          <a:fontRef idx="minor"/>
        </p:style>
      </p:sp>
      <p:sp>
        <p:nvSpPr>
          <p:cNvPr id="394" name="CustomShape 2"/>
          <p:cNvSpPr/>
          <p:nvPr/>
        </p:nvSpPr>
        <p:spPr>
          <a:xfrm>
            <a:off x="4870440" y="1753200"/>
            <a:ext cx="14636520" cy="10047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6000" spc="-1" strike="noStrike">
                <a:solidFill>
                  <a:srgbClr val="17364f"/>
                </a:solidFill>
                <a:latin typeface="Lato Black"/>
                <a:ea typeface="Lato Black"/>
              </a:rPr>
              <a:t>IN TWO OR THREE COLUMNS</a:t>
            </a:r>
            <a:endParaRPr b="0" lang="en-US" sz="6000" spc="-1" strike="noStrike">
              <a:latin typeface="Arial"/>
            </a:endParaRPr>
          </a:p>
        </p:txBody>
      </p:sp>
      <p:sp>
        <p:nvSpPr>
          <p:cNvPr id="395" name="CustomShape 3"/>
          <p:cNvSpPr/>
          <p:nvPr/>
        </p:nvSpPr>
        <p:spPr>
          <a:xfrm>
            <a:off x="1710360" y="5885280"/>
            <a:ext cx="6393600" cy="4909680"/>
          </a:xfrm>
          <a:prstGeom prst="rect">
            <a:avLst/>
          </a:prstGeom>
          <a:noFill/>
          <a:ln>
            <a:noFill/>
          </a:ln>
        </p:spPr>
        <p:style>
          <a:lnRef idx="0"/>
          <a:fillRef idx="0"/>
          <a:effectRef idx="0"/>
          <a:fontRef idx="minor"/>
        </p:style>
        <p:txBody>
          <a:bodyPr lIns="217440" rIns="217440" tIns="108720" bIns="108720"/>
          <a:p>
            <a:pPr>
              <a:lnSpc>
                <a:spcPct val="100000"/>
              </a:lnSpc>
              <a:spcBef>
                <a:spcPts val="561"/>
              </a:spcBef>
            </a:pPr>
            <a:r>
              <a:rPr b="0" lang="en-US" sz="2800" spc="-1" strike="noStrike">
                <a:solidFill>
                  <a:srgbClr val="7f7f7f"/>
                </a:solidFill>
                <a:latin typeface="Lato"/>
                <a:ea typeface="Lato"/>
              </a:rPr>
              <a:t>With this in mind, the marketing department would inform the department to create a prototype. The production department would then start to manufacture the product, while the marketing department. With this in mind, the marketing department would inform the department to create a prototype. </a:t>
            </a:r>
            <a:endParaRPr b="0" lang="en-US" sz="2800" spc="-1" strike="noStrike">
              <a:latin typeface="Arial"/>
            </a:endParaRPr>
          </a:p>
        </p:txBody>
      </p:sp>
      <p:sp>
        <p:nvSpPr>
          <p:cNvPr id="396" name="CustomShape 4"/>
          <p:cNvSpPr/>
          <p:nvPr/>
        </p:nvSpPr>
        <p:spPr>
          <a:xfrm>
            <a:off x="1823760" y="4873680"/>
            <a:ext cx="413928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17364f"/>
                </a:solidFill>
                <a:latin typeface="Lato"/>
                <a:ea typeface="Lato"/>
              </a:rPr>
              <a:t>PROJECT ONE</a:t>
            </a:r>
            <a:endParaRPr b="0" lang="en-US" sz="3600" spc="-1" strike="noStrike">
              <a:latin typeface="Arial"/>
            </a:endParaRPr>
          </a:p>
        </p:txBody>
      </p:sp>
      <p:sp>
        <p:nvSpPr>
          <p:cNvPr id="397" name="CustomShape 5"/>
          <p:cNvSpPr/>
          <p:nvPr/>
        </p:nvSpPr>
        <p:spPr>
          <a:xfrm>
            <a:off x="8703000" y="5885280"/>
            <a:ext cx="6393600" cy="4909680"/>
          </a:xfrm>
          <a:prstGeom prst="rect">
            <a:avLst/>
          </a:prstGeom>
          <a:noFill/>
          <a:ln>
            <a:noFill/>
          </a:ln>
        </p:spPr>
        <p:style>
          <a:lnRef idx="0"/>
          <a:fillRef idx="0"/>
          <a:effectRef idx="0"/>
          <a:fontRef idx="minor"/>
        </p:style>
        <p:txBody>
          <a:bodyPr lIns="217440" rIns="217440" tIns="108720" bIns="108720"/>
          <a:p>
            <a:pPr>
              <a:lnSpc>
                <a:spcPct val="100000"/>
              </a:lnSpc>
              <a:spcBef>
                <a:spcPts val="561"/>
              </a:spcBef>
            </a:pPr>
            <a:r>
              <a:rPr b="0" lang="en-US" sz="2800" spc="-1" strike="noStrike">
                <a:solidFill>
                  <a:srgbClr val="7f7f7f"/>
                </a:solidFill>
                <a:latin typeface="Lato"/>
                <a:ea typeface="Lato"/>
              </a:rPr>
              <a:t>With this in mind, the marketing department would inform the department to create a prototype. The production department would then start to manufacture the product, while the marketing department. With this in mind, the marketing department would inform the department to create a prototype. </a:t>
            </a:r>
            <a:endParaRPr b="0" lang="en-US" sz="2800" spc="-1" strike="noStrike">
              <a:latin typeface="Arial"/>
            </a:endParaRPr>
          </a:p>
        </p:txBody>
      </p:sp>
      <p:sp>
        <p:nvSpPr>
          <p:cNvPr id="398" name="CustomShape 6"/>
          <p:cNvSpPr/>
          <p:nvPr/>
        </p:nvSpPr>
        <p:spPr>
          <a:xfrm>
            <a:off x="8816040" y="4873680"/>
            <a:ext cx="413928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17364f"/>
                </a:solidFill>
                <a:latin typeface="Lato"/>
                <a:ea typeface="Lato"/>
              </a:rPr>
              <a:t>PROJECT TWO</a:t>
            </a:r>
            <a:endParaRPr b="0" lang="en-US" sz="3600" spc="-1" strike="noStrike">
              <a:latin typeface="Arial"/>
            </a:endParaRPr>
          </a:p>
        </p:txBody>
      </p:sp>
      <p:sp>
        <p:nvSpPr>
          <p:cNvPr id="399" name="CustomShape 7"/>
          <p:cNvSpPr/>
          <p:nvPr/>
        </p:nvSpPr>
        <p:spPr>
          <a:xfrm>
            <a:off x="15690960" y="5885280"/>
            <a:ext cx="6393600" cy="4909680"/>
          </a:xfrm>
          <a:prstGeom prst="rect">
            <a:avLst/>
          </a:prstGeom>
          <a:noFill/>
          <a:ln>
            <a:noFill/>
          </a:ln>
        </p:spPr>
        <p:style>
          <a:lnRef idx="0"/>
          <a:fillRef idx="0"/>
          <a:effectRef idx="0"/>
          <a:fontRef idx="minor"/>
        </p:style>
        <p:txBody>
          <a:bodyPr lIns="217440" rIns="217440" tIns="108720" bIns="108720"/>
          <a:p>
            <a:pPr>
              <a:lnSpc>
                <a:spcPct val="100000"/>
              </a:lnSpc>
              <a:spcBef>
                <a:spcPts val="561"/>
              </a:spcBef>
            </a:pPr>
            <a:r>
              <a:rPr b="0" lang="en-US" sz="2800" spc="-1" strike="noStrike">
                <a:solidFill>
                  <a:srgbClr val="7f7f7f"/>
                </a:solidFill>
                <a:latin typeface="Lato"/>
                <a:ea typeface="Lato"/>
              </a:rPr>
              <a:t>With this in mind, the marketing department would inform the department to create a prototype. The production department would then start to manufacture the product, while the marketing department. With this in mind, the marketing department would inform the department to create a prototype. </a:t>
            </a:r>
            <a:endParaRPr b="0" lang="en-US" sz="2800" spc="-1" strike="noStrike">
              <a:latin typeface="Arial"/>
            </a:endParaRPr>
          </a:p>
        </p:txBody>
      </p:sp>
      <p:sp>
        <p:nvSpPr>
          <p:cNvPr id="400" name="CustomShape 8"/>
          <p:cNvSpPr/>
          <p:nvPr/>
        </p:nvSpPr>
        <p:spPr>
          <a:xfrm>
            <a:off x="15804000" y="4873680"/>
            <a:ext cx="413928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17364f"/>
                </a:solidFill>
                <a:latin typeface="Lato"/>
                <a:ea typeface="Lato"/>
              </a:rPr>
              <a:t>PROJECT THREE</a:t>
            </a:r>
            <a:endParaRPr b="0" lang="en-US" sz="3600" spc="-1" strike="noStrike">
              <a:latin typeface="Arial"/>
            </a:endParaRPr>
          </a:p>
        </p:txBody>
      </p:sp>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CustomShape 1"/>
          <p:cNvSpPr/>
          <p:nvPr/>
        </p:nvSpPr>
        <p:spPr>
          <a:xfrm>
            <a:off x="0" y="0"/>
            <a:ext cx="24376680" cy="13715640"/>
          </a:xfrm>
          <a:prstGeom prst="rect">
            <a:avLst/>
          </a:prstGeom>
          <a:solidFill>
            <a:srgbClr val="d9d9d9"/>
          </a:solidFill>
          <a:ln w="12600">
            <a:noFill/>
          </a:ln>
        </p:spPr>
        <p:style>
          <a:lnRef idx="0"/>
          <a:fillRef idx="0"/>
          <a:effectRef idx="0"/>
          <a:fontRef idx="minor"/>
        </p:style>
      </p:sp>
      <p:pic>
        <p:nvPicPr>
          <p:cNvPr id="402" name="Picture Placeholder 2" descr=""/>
          <p:cNvPicPr/>
          <p:nvPr/>
        </p:nvPicPr>
        <p:blipFill>
          <a:blip r:embed="rId1"/>
          <a:stretch/>
        </p:blipFill>
        <p:spPr>
          <a:xfrm>
            <a:off x="0" y="0"/>
            <a:ext cx="24376680" cy="13715640"/>
          </a:xfrm>
          <a:prstGeom prst="rect">
            <a:avLst/>
          </a:prstGeom>
          <a:ln>
            <a:noFill/>
          </a:ln>
        </p:spPr>
      </p:pic>
      <p:sp>
        <p:nvSpPr>
          <p:cNvPr id="403" name="CustomShape 2"/>
          <p:cNvSpPr/>
          <p:nvPr/>
        </p:nvSpPr>
        <p:spPr>
          <a:xfrm>
            <a:off x="4870440" y="1753200"/>
            <a:ext cx="14636520" cy="10047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6000" spc="-1" strike="noStrike">
                <a:solidFill>
                  <a:srgbClr val="17364f"/>
                </a:solidFill>
                <a:latin typeface="Lato Black"/>
                <a:ea typeface="Lato Black"/>
              </a:rPr>
              <a:t>WHAT BIG IMPACT? USE BIG IMAGE</a:t>
            </a:r>
            <a:endParaRPr b="0" lang="en-US" sz="6000" spc="-1" strike="noStrike">
              <a:latin typeface="Arial"/>
            </a:endParaRPr>
          </a:p>
        </p:txBody>
      </p:sp>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4" name="Picture 13" descr=""/>
          <p:cNvPicPr/>
          <p:nvPr/>
        </p:nvPicPr>
        <p:blipFill>
          <a:blip r:embed="rId1"/>
          <a:stretch/>
        </p:blipFill>
        <p:spPr>
          <a:xfrm>
            <a:off x="720" y="0"/>
            <a:ext cx="24375960" cy="13715640"/>
          </a:xfrm>
          <a:prstGeom prst="rect">
            <a:avLst/>
          </a:prstGeom>
          <a:ln>
            <a:noFill/>
          </a:ln>
        </p:spPr>
      </p:pic>
      <p:sp>
        <p:nvSpPr>
          <p:cNvPr id="405" name="CustomShape 1"/>
          <p:cNvSpPr/>
          <p:nvPr/>
        </p:nvSpPr>
        <p:spPr>
          <a:xfrm>
            <a:off x="0" y="0"/>
            <a:ext cx="24377400" cy="13715640"/>
          </a:xfrm>
          <a:prstGeom prst="rect">
            <a:avLst/>
          </a:prstGeom>
          <a:solidFill>
            <a:srgbClr val="ffffff">
              <a:alpha val="80000"/>
            </a:srgbClr>
          </a:solidFill>
          <a:ln w="12600">
            <a:noFill/>
          </a:ln>
        </p:spPr>
        <p:style>
          <a:lnRef idx="0"/>
          <a:fillRef idx="0"/>
          <a:effectRef idx="0"/>
          <a:fontRef idx="minor"/>
        </p:style>
      </p:sp>
      <p:sp>
        <p:nvSpPr>
          <p:cNvPr id="406" name="CustomShape 2"/>
          <p:cNvSpPr/>
          <p:nvPr/>
        </p:nvSpPr>
        <p:spPr>
          <a:xfrm>
            <a:off x="4870440" y="1753200"/>
            <a:ext cx="14636520" cy="10047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6000" spc="-1" strike="noStrike">
                <a:solidFill>
                  <a:srgbClr val="17364f"/>
                </a:solidFill>
                <a:latin typeface="Lato Black"/>
                <a:ea typeface="Lato Black"/>
              </a:rPr>
              <a:t>USE CHARTS TO EXPLAIN YOUR IDEAS</a:t>
            </a:r>
            <a:endParaRPr b="0" lang="en-US" sz="6000" spc="-1" strike="noStrike">
              <a:latin typeface="Arial"/>
            </a:endParaRPr>
          </a:p>
        </p:txBody>
      </p:sp>
      <p:sp>
        <p:nvSpPr>
          <p:cNvPr id="407" name="CustomShape 3"/>
          <p:cNvSpPr/>
          <p:nvPr/>
        </p:nvSpPr>
        <p:spPr>
          <a:xfrm>
            <a:off x="9630000" y="4527360"/>
            <a:ext cx="5174280" cy="5174280"/>
          </a:xfrm>
          <a:prstGeom prst="ellipse">
            <a:avLst/>
          </a:prstGeom>
          <a:solidFill>
            <a:srgbClr val="d9d9d9"/>
          </a:solidFill>
          <a:ln w="6480">
            <a:noFill/>
          </a:ln>
        </p:spPr>
        <p:style>
          <a:lnRef idx="0"/>
          <a:fillRef idx="0"/>
          <a:effectRef idx="0"/>
          <a:fontRef idx="minor"/>
        </p:style>
      </p:sp>
      <p:sp>
        <p:nvSpPr>
          <p:cNvPr id="408" name="CustomShape 4"/>
          <p:cNvSpPr/>
          <p:nvPr/>
        </p:nvSpPr>
        <p:spPr>
          <a:xfrm>
            <a:off x="16500600" y="4527360"/>
            <a:ext cx="5174280" cy="5174280"/>
          </a:xfrm>
          <a:prstGeom prst="ellipse">
            <a:avLst/>
          </a:prstGeom>
          <a:solidFill>
            <a:srgbClr val="d9d9d9"/>
          </a:solidFill>
          <a:ln w="6480">
            <a:noFill/>
          </a:ln>
        </p:spPr>
        <p:style>
          <a:lnRef idx="0"/>
          <a:fillRef idx="0"/>
          <a:effectRef idx="0"/>
          <a:fontRef idx="minor"/>
        </p:style>
      </p:sp>
      <p:sp>
        <p:nvSpPr>
          <p:cNvPr id="409" name="CustomShape 5"/>
          <p:cNvSpPr/>
          <p:nvPr/>
        </p:nvSpPr>
        <p:spPr>
          <a:xfrm>
            <a:off x="2759400" y="4527360"/>
            <a:ext cx="5174280" cy="5174280"/>
          </a:xfrm>
          <a:prstGeom prst="ellipse">
            <a:avLst/>
          </a:prstGeom>
          <a:solidFill>
            <a:srgbClr val="d9d9d9"/>
          </a:solidFill>
          <a:ln w="6480">
            <a:noFill/>
          </a:ln>
        </p:spPr>
        <p:style>
          <a:lnRef idx="0"/>
          <a:fillRef idx="0"/>
          <a:effectRef idx="0"/>
          <a:fontRef idx="minor"/>
        </p:style>
      </p:sp>
      <p:sp>
        <p:nvSpPr>
          <p:cNvPr id="410" name="CustomShape 6"/>
          <p:cNvSpPr/>
          <p:nvPr/>
        </p:nvSpPr>
        <p:spPr>
          <a:xfrm>
            <a:off x="2793240" y="4521960"/>
            <a:ext cx="5140440" cy="5141520"/>
          </a:xfrm>
          <a:prstGeom prst="pie">
            <a:avLst>
              <a:gd name="adj1" fmla="val 10766470"/>
              <a:gd name="adj2" fmla="val 14090"/>
            </a:avLst>
          </a:prstGeom>
          <a:solidFill>
            <a:srgbClr val="27b4bf"/>
          </a:solidFill>
          <a:ln w="25560">
            <a:noFill/>
          </a:ln>
        </p:spPr>
        <p:style>
          <a:lnRef idx="0"/>
          <a:fillRef idx="0"/>
          <a:effectRef idx="0"/>
          <a:fontRef idx="minor"/>
        </p:style>
      </p:sp>
      <p:sp>
        <p:nvSpPr>
          <p:cNvPr id="411" name="CustomShape 7"/>
          <p:cNvSpPr/>
          <p:nvPr/>
        </p:nvSpPr>
        <p:spPr>
          <a:xfrm>
            <a:off x="3174480" y="4962960"/>
            <a:ext cx="4343760" cy="4343760"/>
          </a:xfrm>
          <a:prstGeom prst="ellipse">
            <a:avLst/>
          </a:prstGeom>
          <a:solidFill>
            <a:srgbClr val="ffffff"/>
          </a:solidFill>
          <a:ln w="6480">
            <a:noFill/>
          </a:ln>
        </p:spPr>
        <p:style>
          <a:lnRef idx="0"/>
          <a:fillRef idx="0"/>
          <a:effectRef idx="0"/>
          <a:fontRef idx="minor"/>
        </p:style>
      </p:sp>
      <p:sp>
        <p:nvSpPr>
          <p:cNvPr id="412" name="CustomShape 8"/>
          <p:cNvSpPr/>
          <p:nvPr/>
        </p:nvSpPr>
        <p:spPr>
          <a:xfrm>
            <a:off x="4505400" y="6586200"/>
            <a:ext cx="1819800" cy="1097640"/>
          </a:xfrm>
          <a:prstGeom prst="rect">
            <a:avLst/>
          </a:prstGeom>
          <a:noFill/>
          <a:ln>
            <a:noFill/>
          </a:ln>
        </p:spPr>
        <p:style>
          <a:lnRef idx="0"/>
          <a:fillRef idx="0"/>
          <a:effectRef idx="0"/>
          <a:fontRef idx="minor"/>
        </p:style>
        <p:txBody>
          <a:bodyPr wrap="none" lIns="182880" rIns="182880" tIns="91440" bIns="91440"/>
          <a:p>
            <a:pPr algn="ctr">
              <a:lnSpc>
                <a:spcPct val="100000"/>
              </a:lnSpc>
            </a:pPr>
            <a:r>
              <a:rPr b="1" lang="en-US" sz="6000" spc="-131" strike="noStrike">
                <a:solidFill>
                  <a:srgbClr val="17364f"/>
                </a:solidFill>
                <a:latin typeface="Lato Black"/>
                <a:ea typeface="Lato Black"/>
              </a:rPr>
              <a:t>50%</a:t>
            </a:r>
            <a:endParaRPr b="0" lang="en-US" sz="6000" spc="-1" strike="noStrike">
              <a:latin typeface="Arial"/>
            </a:endParaRPr>
          </a:p>
        </p:txBody>
      </p:sp>
      <p:sp>
        <p:nvSpPr>
          <p:cNvPr id="413" name="CustomShape 9"/>
          <p:cNvSpPr/>
          <p:nvPr/>
        </p:nvSpPr>
        <p:spPr>
          <a:xfrm>
            <a:off x="9630000" y="4521960"/>
            <a:ext cx="5140440" cy="5141520"/>
          </a:xfrm>
          <a:prstGeom prst="pie">
            <a:avLst>
              <a:gd name="adj1" fmla="val 10766470"/>
              <a:gd name="adj2" fmla="val 4274347"/>
            </a:avLst>
          </a:prstGeom>
          <a:solidFill>
            <a:srgbClr val="27b4bf"/>
          </a:solidFill>
          <a:ln w="25560">
            <a:noFill/>
          </a:ln>
        </p:spPr>
        <p:style>
          <a:lnRef idx="0"/>
          <a:fillRef idx="0"/>
          <a:effectRef idx="0"/>
          <a:fontRef idx="minor"/>
        </p:style>
      </p:sp>
      <p:sp>
        <p:nvSpPr>
          <p:cNvPr id="414" name="CustomShape 10"/>
          <p:cNvSpPr/>
          <p:nvPr/>
        </p:nvSpPr>
        <p:spPr>
          <a:xfrm>
            <a:off x="10011240" y="4920840"/>
            <a:ext cx="4343760" cy="4343760"/>
          </a:xfrm>
          <a:prstGeom prst="ellipse">
            <a:avLst/>
          </a:prstGeom>
          <a:solidFill>
            <a:srgbClr val="ffffff"/>
          </a:solidFill>
          <a:ln w="6480">
            <a:noFill/>
          </a:ln>
        </p:spPr>
        <p:style>
          <a:lnRef idx="0"/>
          <a:fillRef idx="0"/>
          <a:effectRef idx="0"/>
          <a:fontRef idx="minor"/>
        </p:style>
      </p:sp>
      <p:sp>
        <p:nvSpPr>
          <p:cNvPr id="415" name="CustomShape 11"/>
          <p:cNvSpPr/>
          <p:nvPr/>
        </p:nvSpPr>
        <p:spPr>
          <a:xfrm>
            <a:off x="11342160" y="6472800"/>
            <a:ext cx="1819800" cy="1097640"/>
          </a:xfrm>
          <a:prstGeom prst="rect">
            <a:avLst/>
          </a:prstGeom>
          <a:noFill/>
          <a:ln>
            <a:noFill/>
          </a:ln>
        </p:spPr>
        <p:style>
          <a:lnRef idx="0"/>
          <a:fillRef idx="0"/>
          <a:effectRef idx="0"/>
          <a:fontRef idx="minor"/>
        </p:style>
        <p:txBody>
          <a:bodyPr wrap="none" lIns="182880" rIns="182880" tIns="91440" bIns="91440"/>
          <a:p>
            <a:pPr algn="ctr">
              <a:lnSpc>
                <a:spcPct val="100000"/>
              </a:lnSpc>
            </a:pPr>
            <a:r>
              <a:rPr b="1" lang="en-US" sz="6000" spc="-131" strike="noStrike">
                <a:solidFill>
                  <a:srgbClr val="17364f"/>
                </a:solidFill>
                <a:latin typeface="Lato Black"/>
                <a:ea typeface="Lato Black"/>
              </a:rPr>
              <a:t>70%</a:t>
            </a:r>
            <a:endParaRPr b="0" lang="en-US" sz="6000" spc="-1" strike="noStrike">
              <a:latin typeface="Arial"/>
            </a:endParaRPr>
          </a:p>
        </p:txBody>
      </p:sp>
      <p:sp>
        <p:nvSpPr>
          <p:cNvPr id="416" name="CustomShape 12"/>
          <p:cNvSpPr/>
          <p:nvPr/>
        </p:nvSpPr>
        <p:spPr>
          <a:xfrm>
            <a:off x="16517520" y="4521960"/>
            <a:ext cx="5140440" cy="5141520"/>
          </a:xfrm>
          <a:prstGeom prst="pie">
            <a:avLst>
              <a:gd name="adj1" fmla="val 10766470"/>
              <a:gd name="adj2" fmla="val 17008385"/>
            </a:avLst>
          </a:prstGeom>
          <a:solidFill>
            <a:srgbClr val="27b4bf"/>
          </a:solidFill>
          <a:ln w="25560">
            <a:noFill/>
          </a:ln>
        </p:spPr>
        <p:style>
          <a:lnRef idx="0"/>
          <a:fillRef idx="0"/>
          <a:effectRef idx="0"/>
          <a:fontRef idx="minor"/>
        </p:style>
      </p:sp>
      <p:sp>
        <p:nvSpPr>
          <p:cNvPr id="417" name="CustomShape 13"/>
          <p:cNvSpPr/>
          <p:nvPr/>
        </p:nvSpPr>
        <p:spPr>
          <a:xfrm>
            <a:off x="16898760" y="4920840"/>
            <a:ext cx="4343760" cy="4343760"/>
          </a:xfrm>
          <a:prstGeom prst="ellipse">
            <a:avLst/>
          </a:prstGeom>
          <a:solidFill>
            <a:srgbClr val="ffffff"/>
          </a:solidFill>
          <a:ln w="6480">
            <a:noFill/>
          </a:ln>
        </p:spPr>
        <p:style>
          <a:lnRef idx="0"/>
          <a:fillRef idx="0"/>
          <a:effectRef idx="0"/>
          <a:fontRef idx="minor"/>
        </p:style>
      </p:sp>
      <p:sp>
        <p:nvSpPr>
          <p:cNvPr id="418" name="CustomShape 14"/>
          <p:cNvSpPr/>
          <p:nvPr/>
        </p:nvSpPr>
        <p:spPr>
          <a:xfrm>
            <a:off x="18229680" y="6472800"/>
            <a:ext cx="1819800" cy="1097640"/>
          </a:xfrm>
          <a:prstGeom prst="rect">
            <a:avLst/>
          </a:prstGeom>
          <a:noFill/>
          <a:ln>
            <a:noFill/>
          </a:ln>
        </p:spPr>
        <p:style>
          <a:lnRef idx="0"/>
          <a:fillRef idx="0"/>
          <a:effectRef idx="0"/>
          <a:fontRef idx="minor"/>
        </p:style>
        <p:txBody>
          <a:bodyPr wrap="none" lIns="182880" rIns="182880" tIns="91440" bIns="91440"/>
          <a:p>
            <a:pPr algn="ctr">
              <a:lnSpc>
                <a:spcPct val="100000"/>
              </a:lnSpc>
            </a:pPr>
            <a:r>
              <a:rPr b="1" lang="en-US" sz="6000" spc="-131" strike="noStrike">
                <a:solidFill>
                  <a:srgbClr val="17364f"/>
                </a:solidFill>
                <a:latin typeface="Lato Black"/>
                <a:ea typeface="Lato Black"/>
              </a:rPr>
              <a:t>20%</a:t>
            </a:r>
            <a:endParaRPr b="0" lang="en-US" sz="6000" spc="-1" strike="noStrike">
              <a:latin typeface="Arial"/>
            </a:endParaRPr>
          </a:p>
        </p:txBody>
      </p:sp>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9" name="Picture 13" descr=""/>
          <p:cNvPicPr/>
          <p:nvPr/>
        </p:nvPicPr>
        <p:blipFill>
          <a:blip r:embed="rId1"/>
          <a:stretch/>
        </p:blipFill>
        <p:spPr>
          <a:xfrm>
            <a:off x="720" y="0"/>
            <a:ext cx="24375960" cy="13715640"/>
          </a:xfrm>
          <a:prstGeom prst="rect">
            <a:avLst/>
          </a:prstGeom>
          <a:ln>
            <a:noFill/>
          </a:ln>
        </p:spPr>
      </p:pic>
      <p:sp>
        <p:nvSpPr>
          <p:cNvPr id="420" name="CustomShape 1"/>
          <p:cNvSpPr/>
          <p:nvPr/>
        </p:nvSpPr>
        <p:spPr>
          <a:xfrm>
            <a:off x="0" y="0"/>
            <a:ext cx="24377400" cy="13715640"/>
          </a:xfrm>
          <a:prstGeom prst="rect">
            <a:avLst/>
          </a:prstGeom>
          <a:solidFill>
            <a:srgbClr val="ffffff">
              <a:alpha val="80000"/>
            </a:srgbClr>
          </a:solidFill>
          <a:ln w="12600">
            <a:noFill/>
          </a:ln>
        </p:spPr>
        <p:style>
          <a:lnRef idx="0"/>
          <a:fillRef idx="0"/>
          <a:effectRef idx="0"/>
          <a:fontRef idx="minor"/>
        </p:style>
      </p:sp>
      <p:sp>
        <p:nvSpPr>
          <p:cNvPr id="421" name="CustomShape 2"/>
          <p:cNvSpPr/>
          <p:nvPr/>
        </p:nvSpPr>
        <p:spPr>
          <a:xfrm>
            <a:off x="4870440" y="1753200"/>
            <a:ext cx="14636520" cy="10047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6000" spc="-1" strike="noStrike">
                <a:solidFill>
                  <a:srgbClr val="17364f"/>
                </a:solidFill>
                <a:latin typeface="Lato Black"/>
                <a:ea typeface="Lato Black"/>
              </a:rPr>
              <a:t>AND TABLES TO COMPARE DATA</a:t>
            </a:r>
            <a:endParaRPr b="0" lang="en-US" sz="6000" spc="-1" strike="noStrike">
              <a:latin typeface="Arial"/>
            </a:endParaRPr>
          </a:p>
        </p:txBody>
      </p:sp>
      <p:sp>
        <p:nvSpPr>
          <p:cNvPr id="422" name="CustomShape 3"/>
          <p:cNvSpPr/>
          <p:nvPr/>
        </p:nvSpPr>
        <p:spPr>
          <a:xfrm>
            <a:off x="8698320" y="4521960"/>
            <a:ext cx="3450240" cy="2065320"/>
          </a:xfrm>
          <a:prstGeom prst="rect">
            <a:avLst/>
          </a:prstGeom>
          <a:solidFill>
            <a:srgbClr val="27b4bf"/>
          </a:solidFill>
          <a:ln w="12600">
            <a:noFill/>
          </a:ln>
        </p:spPr>
        <p:style>
          <a:lnRef idx="0"/>
          <a:fillRef idx="0"/>
          <a:effectRef idx="0"/>
          <a:fontRef idx="minor"/>
        </p:style>
      </p:sp>
      <p:sp>
        <p:nvSpPr>
          <p:cNvPr id="423" name="CustomShape 4"/>
          <p:cNvSpPr/>
          <p:nvPr/>
        </p:nvSpPr>
        <p:spPr>
          <a:xfrm>
            <a:off x="12228840" y="4521960"/>
            <a:ext cx="3450240" cy="2065320"/>
          </a:xfrm>
          <a:prstGeom prst="rect">
            <a:avLst/>
          </a:prstGeom>
          <a:solidFill>
            <a:srgbClr val="27b4bf"/>
          </a:solidFill>
          <a:ln w="12600">
            <a:noFill/>
          </a:ln>
        </p:spPr>
        <p:style>
          <a:lnRef idx="0"/>
          <a:fillRef idx="0"/>
          <a:effectRef idx="0"/>
          <a:fontRef idx="minor"/>
        </p:style>
      </p:sp>
      <p:sp>
        <p:nvSpPr>
          <p:cNvPr id="424" name="CustomShape 5"/>
          <p:cNvSpPr/>
          <p:nvPr/>
        </p:nvSpPr>
        <p:spPr>
          <a:xfrm>
            <a:off x="15759360" y="4521960"/>
            <a:ext cx="3450240" cy="2065320"/>
          </a:xfrm>
          <a:prstGeom prst="rect">
            <a:avLst/>
          </a:prstGeom>
          <a:solidFill>
            <a:srgbClr val="27b4bf"/>
          </a:solidFill>
          <a:ln w="12600">
            <a:noFill/>
          </a:ln>
        </p:spPr>
        <p:style>
          <a:lnRef idx="0"/>
          <a:fillRef idx="0"/>
          <a:effectRef idx="0"/>
          <a:fontRef idx="minor"/>
        </p:style>
      </p:sp>
      <p:sp>
        <p:nvSpPr>
          <p:cNvPr id="425" name="CustomShape 6"/>
          <p:cNvSpPr/>
          <p:nvPr/>
        </p:nvSpPr>
        <p:spPr>
          <a:xfrm>
            <a:off x="19289880" y="4521960"/>
            <a:ext cx="3450240" cy="2065320"/>
          </a:xfrm>
          <a:prstGeom prst="rect">
            <a:avLst/>
          </a:prstGeom>
          <a:solidFill>
            <a:srgbClr val="27b4bf"/>
          </a:solidFill>
          <a:ln w="12600">
            <a:noFill/>
          </a:ln>
        </p:spPr>
        <p:style>
          <a:lnRef idx="0"/>
          <a:fillRef idx="0"/>
          <a:effectRef idx="0"/>
          <a:fontRef idx="minor"/>
        </p:style>
      </p:sp>
      <p:sp>
        <p:nvSpPr>
          <p:cNvPr id="426" name="CustomShape 7"/>
          <p:cNvSpPr/>
          <p:nvPr/>
        </p:nvSpPr>
        <p:spPr>
          <a:xfrm>
            <a:off x="1637280" y="4521960"/>
            <a:ext cx="6980760" cy="2065320"/>
          </a:xfrm>
          <a:prstGeom prst="rect">
            <a:avLst/>
          </a:prstGeom>
          <a:solidFill>
            <a:srgbClr val="27b4bf"/>
          </a:solidFill>
          <a:ln w="12600">
            <a:noFill/>
          </a:ln>
        </p:spPr>
        <p:style>
          <a:lnRef idx="0"/>
          <a:fillRef idx="0"/>
          <a:effectRef idx="0"/>
          <a:fontRef idx="minor"/>
        </p:style>
      </p:sp>
      <p:sp>
        <p:nvSpPr>
          <p:cNvPr id="427" name="CustomShape 8"/>
          <p:cNvSpPr/>
          <p:nvPr/>
        </p:nvSpPr>
        <p:spPr>
          <a:xfrm>
            <a:off x="2470680" y="5284800"/>
            <a:ext cx="411876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ffffff"/>
                </a:solidFill>
                <a:latin typeface="Lato Black"/>
                <a:ea typeface="Lato Black"/>
              </a:rPr>
              <a:t>PROJECT TITLE</a:t>
            </a:r>
            <a:endParaRPr b="0" lang="en-US" sz="3600" spc="-1" strike="noStrike">
              <a:latin typeface="Arial"/>
            </a:endParaRPr>
          </a:p>
        </p:txBody>
      </p:sp>
      <p:sp>
        <p:nvSpPr>
          <p:cNvPr id="428" name="CustomShape 9"/>
          <p:cNvSpPr/>
          <p:nvPr/>
        </p:nvSpPr>
        <p:spPr>
          <a:xfrm>
            <a:off x="8853840" y="5284800"/>
            <a:ext cx="3139200" cy="639000"/>
          </a:xfrm>
          <a:prstGeom prst="rect">
            <a:avLst/>
          </a:prstGeom>
          <a:noFill/>
          <a:ln>
            <a:noFill/>
          </a:ln>
        </p:spPr>
        <p:style>
          <a:lnRef idx="0"/>
          <a:fillRef idx="0"/>
          <a:effectRef idx="0"/>
          <a:fontRef idx="minor"/>
        </p:style>
        <p:txBody>
          <a:bodyPr lIns="90000" rIns="90000" tIns="45000" bIns="45000"/>
          <a:p>
            <a:pPr algn="ctr">
              <a:lnSpc>
                <a:spcPct val="100000"/>
              </a:lnSpc>
            </a:pPr>
            <a:r>
              <a:rPr b="1" lang="en-US" sz="3600" spc="-1" strike="noStrike">
                <a:solidFill>
                  <a:srgbClr val="ffffff"/>
                </a:solidFill>
                <a:latin typeface="Lato Black"/>
                <a:ea typeface="Lato Black"/>
              </a:rPr>
              <a:t>ONE</a:t>
            </a:r>
            <a:endParaRPr b="0" lang="en-US" sz="3600" spc="-1" strike="noStrike">
              <a:latin typeface="Arial"/>
            </a:endParaRPr>
          </a:p>
        </p:txBody>
      </p:sp>
      <p:sp>
        <p:nvSpPr>
          <p:cNvPr id="429" name="CustomShape 10"/>
          <p:cNvSpPr/>
          <p:nvPr/>
        </p:nvSpPr>
        <p:spPr>
          <a:xfrm>
            <a:off x="12384360" y="5284800"/>
            <a:ext cx="3139200" cy="639000"/>
          </a:xfrm>
          <a:prstGeom prst="rect">
            <a:avLst/>
          </a:prstGeom>
          <a:noFill/>
          <a:ln>
            <a:noFill/>
          </a:ln>
        </p:spPr>
        <p:style>
          <a:lnRef idx="0"/>
          <a:fillRef idx="0"/>
          <a:effectRef idx="0"/>
          <a:fontRef idx="minor"/>
        </p:style>
        <p:txBody>
          <a:bodyPr lIns="90000" rIns="90000" tIns="45000" bIns="45000"/>
          <a:p>
            <a:pPr algn="ctr">
              <a:lnSpc>
                <a:spcPct val="100000"/>
              </a:lnSpc>
            </a:pPr>
            <a:r>
              <a:rPr b="1" lang="en-US" sz="3600" spc="-1" strike="noStrike">
                <a:solidFill>
                  <a:srgbClr val="ffffff"/>
                </a:solidFill>
                <a:latin typeface="Lato Black"/>
                <a:ea typeface="Lato Black"/>
              </a:rPr>
              <a:t>TWO</a:t>
            </a:r>
            <a:endParaRPr b="0" lang="en-US" sz="3600" spc="-1" strike="noStrike">
              <a:latin typeface="Arial"/>
            </a:endParaRPr>
          </a:p>
        </p:txBody>
      </p:sp>
      <p:sp>
        <p:nvSpPr>
          <p:cNvPr id="430" name="CustomShape 11"/>
          <p:cNvSpPr/>
          <p:nvPr/>
        </p:nvSpPr>
        <p:spPr>
          <a:xfrm>
            <a:off x="15914880" y="5284800"/>
            <a:ext cx="3139200" cy="639000"/>
          </a:xfrm>
          <a:prstGeom prst="rect">
            <a:avLst/>
          </a:prstGeom>
          <a:noFill/>
          <a:ln>
            <a:noFill/>
          </a:ln>
        </p:spPr>
        <p:style>
          <a:lnRef idx="0"/>
          <a:fillRef idx="0"/>
          <a:effectRef idx="0"/>
          <a:fontRef idx="minor"/>
        </p:style>
        <p:txBody>
          <a:bodyPr lIns="90000" rIns="90000" tIns="45000" bIns="45000"/>
          <a:p>
            <a:pPr algn="ctr">
              <a:lnSpc>
                <a:spcPct val="100000"/>
              </a:lnSpc>
            </a:pPr>
            <a:r>
              <a:rPr b="1" lang="en-US" sz="3600" spc="-1" strike="noStrike">
                <a:solidFill>
                  <a:srgbClr val="ffffff"/>
                </a:solidFill>
                <a:latin typeface="Lato Black"/>
                <a:ea typeface="Lato Black"/>
              </a:rPr>
              <a:t>THREE</a:t>
            </a:r>
            <a:endParaRPr b="0" lang="en-US" sz="3600" spc="-1" strike="noStrike">
              <a:latin typeface="Arial"/>
            </a:endParaRPr>
          </a:p>
        </p:txBody>
      </p:sp>
      <p:sp>
        <p:nvSpPr>
          <p:cNvPr id="431" name="CustomShape 12"/>
          <p:cNvSpPr/>
          <p:nvPr/>
        </p:nvSpPr>
        <p:spPr>
          <a:xfrm>
            <a:off x="19445040" y="5284800"/>
            <a:ext cx="3139200" cy="639000"/>
          </a:xfrm>
          <a:prstGeom prst="rect">
            <a:avLst/>
          </a:prstGeom>
          <a:noFill/>
          <a:ln>
            <a:noFill/>
          </a:ln>
        </p:spPr>
        <p:style>
          <a:lnRef idx="0"/>
          <a:fillRef idx="0"/>
          <a:effectRef idx="0"/>
          <a:fontRef idx="minor"/>
        </p:style>
        <p:txBody>
          <a:bodyPr lIns="90000" rIns="90000" tIns="45000" bIns="45000"/>
          <a:p>
            <a:pPr algn="ctr">
              <a:lnSpc>
                <a:spcPct val="100000"/>
              </a:lnSpc>
            </a:pPr>
            <a:r>
              <a:rPr b="1" lang="en-US" sz="3600" spc="-1" strike="noStrike">
                <a:solidFill>
                  <a:srgbClr val="ffffff"/>
                </a:solidFill>
                <a:latin typeface="Lato Black"/>
                <a:ea typeface="Lato Black"/>
              </a:rPr>
              <a:t>FOUR</a:t>
            </a:r>
            <a:endParaRPr b="0" lang="en-US" sz="3600" spc="-1" strike="noStrike">
              <a:latin typeface="Arial"/>
            </a:endParaRPr>
          </a:p>
        </p:txBody>
      </p:sp>
      <p:sp>
        <p:nvSpPr>
          <p:cNvPr id="432" name="CustomShape 13"/>
          <p:cNvSpPr/>
          <p:nvPr/>
        </p:nvSpPr>
        <p:spPr>
          <a:xfrm>
            <a:off x="1637280" y="6729480"/>
            <a:ext cx="6980760" cy="1749600"/>
          </a:xfrm>
          <a:prstGeom prst="rect">
            <a:avLst/>
          </a:prstGeom>
          <a:solidFill>
            <a:srgbClr val="58d2c2"/>
          </a:solidFill>
          <a:ln w="12600">
            <a:noFill/>
          </a:ln>
        </p:spPr>
        <p:style>
          <a:lnRef idx="0"/>
          <a:fillRef idx="0"/>
          <a:effectRef idx="0"/>
          <a:fontRef idx="minor"/>
        </p:style>
      </p:sp>
      <p:sp>
        <p:nvSpPr>
          <p:cNvPr id="433" name="CustomShape 14"/>
          <p:cNvSpPr/>
          <p:nvPr/>
        </p:nvSpPr>
        <p:spPr>
          <a:xfrm>
            <a:off x="1637280" y="8589960"/>
            <a:ext cx="6980760" cy="1749600"/>
          </a:xfrm>
          <a:prstGeom prst="rect">
            <a:avLst/>
          </a:prstGeom>
          <a:solidFill>
            <a:srgbClr val="58d2c2"/>
          </a:solidFill>
          <a:ln w="12600">
            <a:noFill/>
          </a:ln>
        </p:spPr>
        <p:style>
          <a:lnRef idx="0"/>
          <a:fillRef idx="0"/>
          <a:effectRef idx="0"/>
          <a:fontRef idx="minor"/>
        </p:style>
      </p:sp>
      <p:sp>
        <p:nvSpPr>
          <p:cNvPr id="434" name="CustomShape 15"/>
          <p:cNvSpPr/>
          <p:nvPr/>
        </p:nvSpPr>
        <p:spPr>
          <a:xfrm>
            <a:off x="1637280" y="10441800"/>
            <a:ext cx="6980760" cy="1749600"/>
          </a:xfrm>
          <a:prstGeom prst="rect">
            <a:avLst/>
          </a:prstGeom>
          <a:solidFill>
            <a:srgbClr val="58d2c2"/>
          </a:solidFill>
          <a:ln w="12600">
            <a:noFill/>
          </a:ln>
        </p:spPr>
        <p:style>
          <a:lnRef idx="0"/>
          <a:fillRef idx="0"/>
          <a:effectRef idx="0"/>
          <a:fontRef idx="minor"/>
        </p:style>
      </p:sp>
      <p:sp>
        <p:nvSpPr>
          <p:cNvPr id="435" name="CustomShape 16"/>
          <p:cNvSpPr/>
          <p:nvPr/>
        </p:nvSpPr>
        <p:spPr>
          <a:xfrm>
            <a:off x="8698320" y="6729480"/>
            <a:ext cx="3450240" cy="1749600"/>
          </a:xfrm>
          <a:prstGeom prst="rect">
            <a:avLst/>
          </a:prstGeom>
          <a:solidFill>
            <a:srgbClr val="58d2c2"/>
          </a:solidFill>
          <a:ln w="12600">
            <a:noFill/>
          </a:ln>
        </p:spPr>
        <p:style>
          <a:lnRef idx="0"/>
          <a:fillRef idx="0"/>
          <a:effectRef idx="0"/>
          <a:fontRef idx="minor"/>
        </p:style>
      </p:sp>
      <p:sp>
        <p:nvSpPr>
          <p:cNvPr id="436" name="CustomShape 17"/>
          <p:cNvSpPr/>
          <p:nvPr/>
        </p:nvSpPr>
        <p:spPr>
          <a:xfrm>
            <a:off x="8698320" y="8589960"/>
            <a:ext cx="3450240" cy="1749600"/>
          </a:xfrm>
          <a:prstGeom prst="rect">
            <a:avLst/>
          </a:prstGeom>
          <a:solidFill>
            <a:srgbClr val="58d2c2"/>
          </a:solidFill>
          <a:ln w="12600">
            <a:noFill/>
          </a:ln>
        </p:spPr>
        <p:style>
          <a:lnRef idx="0"/>
          <a:fillRef idx="0"/>
          <a:effectRef idx="0"/>
          <a:fontRef idx="minor"/>
        </p:style>
      </p:sp>
      <p:sp>
        <p:nvSpPr>
          <p:cNvPr id="437" name="CustomShape 18"/>
          <p:cNvSpPr/>
          <p:nvPr/>
        </p:nvSpPr>
        <p:spPr>
          <a:xfrm>
            <a:off x="8698320" y="10441800"/>
            <a:ext cx="3450240" cy="1749600"/>
          </a:xfrm>
          <a:prstGeom prst="rect">
            <a:avLst/>
          </a:prstGeom>
          <a:solidFill>
            <a:srgbClr val="58d2c2"/>
          </a:solidFill>
          <a:ln w="12600">
            <a:noFill/>
          </a:ln>
        </p:spPr>
        <p:style>
          <a:lnRef idx="0"/>
          <a:fillRef idx="0"/>
          <a:effectRef idx="0"/>
          <a:fontRef idx="minor"/>
        </p:style>
      </p:sp>
      <p:sp>
        <p:nvSpPr>
          <p:cNvPr id="438" name="CustomShape 19"/>
          <p:cNvSpPr/>
          <p:nvPr/>
        </p:nvSpPr>
        <p:spPr>
          <a:xfrm>
            <a:off x="12228840" y="6729480"/>
            <a:ext cx="3450240" cy="1749600"/>
          </a:xfrm>
          <a:prstGeom prst="rect">
            <a:avLst/>
          </a:prstGeom>
          <a:solidFill>
            <a:srgbClr val="58d2c2"/>
          </a:solidFill>
          <a:ln w="12600">
            <a:noFill/>
          </a:ln>
        </p:spPr>
        <p:style>
          <a:lnRef idx="0"/>
          <a:fillRef idx="0"/>
          <a:effectRef idx="0"/>
          <a:fontRef idx="minor"/>
        </p:style>
      </p:sp>
      <p:sp>
        <p:nvSpPr>
          <p:cNvPr id="439" name="CustomShape 20"/>
          <p:cNvSpPr/>
          <p:nvPr/>
        </p:nvSpPr>
        <p:spPr>
          <a:xfrm>
            <a:off x="12228840" y="8589960"/>
            <a:ext cx="3450240" cy="1749600"/>
          </a:xfrm>
          <a:prstGeom prst="rect">
            <a:avLst/>
          </a:prstGeom>
          <a:solidFill>
            <a:srgbClr val="58d2c2"/>
          </a:solidFill>
          <a:ln w="12600">
            <a:noFill/>
          </a:ln>
        </p:spPr>
        <p:style>
          <a:lnRef idx="0"/>
          <a:fillRef idx="0"/>
          <a:effectRef idx="0"/>
          <a:fontRef idx="minor"/>
        </p:style>
      </p:sp>
      <p:sp>
        <p:nvSpPr>
          <p:cNvPr id="440" name="CustomShape 21"/>
          <p:cNvSpPr/>
          <p:nvPr/>
        </p:nvSpPr>
        <p:spPr>
          <a:xfrm>
            <a:off x="12228840" y="10441800"/>
            <a:ext cx="3450240" cy="1749600"/>
          </a:xfrm>
          <a:prstGeom prst="rect">
            <a:avLst/>
          </a:prstGeom>
          <a:solidFill>
            <a:srgbClr val="58d2c2"/>
          </a:solidFill>
          <a:ln w="12600">
            <a:noFill/>
          </a:ln>
        </p:spPr>
        <p:style>
          <a:lnRef idx="0"/>
          <a:fillRef idx="0"/>
          <a:effectRef idx="0"/>
          <a:fontRef idx="minor"/>
        </p:style>
      </p:sp>
      <p:sp>
        <p:nvSpPr>
          <p:cNvPr id="441" name="CustomShape 22"/>
          <p:cNvSpPr/>
          <p:nvPr/>
        </p:nvSpPr>
        <p:spPr>
          <a:xfrm>
            <a:off x="15759360" y="6729480"/>
            <a:ext cx="3450240" cy="1749600"/>
          </a:xfrm>
          <a:prstGeom prst="rect">
            <a:avLst/>
          </a:prstGeom>
          <a:solidFill>
            <a:srgbClr val="58d2c2"/>
          </a:solidFill>
          <a:ln w="12600">
            <a:noFill/>
          </a:ln>
        </p:spPr>
        <p:style>
          <a:lnRef idx="0"/>
          <a:fillRef idx="0"/>
          <a:effectRef idx="0"/>
          <a:fontRef idx="minor"/>
        </p:style>
      </p:sp>
      <p:sp>
        <p:nvSpPr>
          <p:cNvPr id="442" name="CustomShape 23"/>
          <p:cNvSpPr/>
          <p:nvPr/>
        </p:nvSpPr>
        <p:spPr>
          <a:xfrm>
            <a:off x="15759360" y="8589960"/>
            <a:ext cx="3450240" cy="1749600"/>
          </a:xfrm>
          <a:prstGeom prst="rect">
            <a:avLst/>
          </a:prstGeom>
          <a:solidFill>
            <a:srgbClr val="58d2c2"/>
          </a:solidFill>
          <a:ln w="12600">
            <a:noFill/>
          </a:ln>
        </p:spPr>
        <p:style>
          <a:lnRef idx="0"/>
          <a:fillRef idx="0"/>
          <a:effectRef idx="0"/>
          <a:fontRef idx="minor"/>
        </p:style>
      </p:sp>
      <p:sp>
        <p:nvSpPr>
          <p:cNvPr id="443" name="CustomShape 24"/>
          <p:cNvSpPr/>
          <p:nvPr/>
        </p:nvSpPr>
        <p:spPr>
          <a:xfrm>
            <a:off x="15759360" y="10441800"/>
            <a:ext cx="3450240" cy="1749600"/>
          </a:xfrm>
          <a:prstGeom prst="rect">
            <a:avLst/>
          </a:prstGeom>
          <a:solidFill>
            <a:srgbClr val="58d2c2"/>
          </a:solidFill>
          <a:ln w="12600">
            <a:noFill/>
          </a:ln>
        </p:spPr>
        <p:style>
          <a:lnRef idx="0"/>
          <a:fillRef idx="0"/>
          <a:effectRef idx="0"/>
          <a:fontRef idx="minor"/>
        </p:style>
      </p:sp>
      <p:sp>
        <p:nvSpPr>
          <p:cNvPr id="444" name="CustomShape 25"/>
          <p:cNvSpPr/>
          <p:nvPr/>
        </p:nvSpPr>
        <p:spPr>
          <a:xfrm>
            <a:off x="19289880" y="6729480"/>
            <a:ext cx="3450240" cy="1749600"/>
          </a:xfrm>
          <a:prstGeom prst="rect">
            <a:avLst/>
          </a:prstGeom>
          <a:solidFill>
            <a:srgbClr val="58d2c2"/>
          </a:solidFill>
          <a:ln w="12600">
            <a:noFill/>
          </a:ln>
        </p:spPr>
        <p:style>
          <a:lnRef idx="0"/>
          <a:fillRef idx="0"/>
          <a:effectRef idx="0"/>
          <a:fontRef idx="minor"/>
        </p:style>
      </p:sp>
      <p:sp>
        <p:nvSpPr>
          <p:cNvPr id="445" name="CustomShape 26"/>
          <p:cNvSpPr/>
          <p:nvPr/>
        </p:nvSpPr>
        <p:spPr>
          <a:xfrm>
            <a:off x="19289880" y="8589960"/>
            <a:ext cx="3450240" cy="1749600"/>
          </a:xfrm>
          <a:prstGeom prst="rect">
            <a:avLst/>
          </a:prstGeom>
          <a:solidFill>
            <a:srgbClr val="58d2c2"/>
          </a:solidFill>
          <a:ln w="12600">
            <a:noFill/>
          </a:ln>
        </p:spPr>
        <p:style>
          <a:lnRef idx="0"/>
          <a:fillRef idx="0"/>
          <a:effectRef idx="0"/>
          <a:fontRef idx="minor"/>
        </p:style>
      </p:sp>
      <p:sp>
        <p:nvSpPr>
          <p:cNvPr id="446" name="CustomShape 27"/>
          <p:cNvSpPr/>
          <p:nvPr/>
        </p:nvSpPr>
        <p:spPr>
          <a:xfrm>
            <a:off x="19289880" y="10441800"/>
            <a:ext cx="3450240" cy="1749600"/>
          </a:xfrm>
          <a:prstGeom prst="rect">
            <a:avLst/>
          </a:prstGeom>
          <a:solidFill>
            <a:srgbClr val="58d2c2"/>
          </a:solidFill>
          <a:ln w="12600">
            <a:noFill/>
          </a:ln>
        </p:spPr>
        <p:style>
          <a:lnRef idx="0"/>
          <a:fillRef idx="0"/>
          <a:effectRef idx="0"/>
          <a:fontRef idx="minor"/>
        </p:style>
      </p:sp>
      <p:sp>
        <p:nvSpPr>
          <p:cNvPr id="447" name="CustomShape 28"/>
          <p:cNvSpPr/>
          <p:nvPr/>
        </p:nvSpPr>
        <p:spPr>
          <a:xfrm>
            <a:off x="2470680" y="7341840"/>
            <a:ext cx="463320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17364f"/>
                </a:solidFill>
                <a:latin typeface="Lato Black"/>
                <a:ea typeface="Lato Black"/>
              </a:rPr>
              <a:t>PROJECT ONE</a:t>
            </a:r>
            <a:endParaRPr b="0" lang="en-US" sz="3600" spc="-1" strike="noStrike">
              <a:latin typeface="Arial"/>
            </a:endParaRPr>
          </a:p>
        </p:txBody>
      </p:sp>
      <p:sp>
        <p:nvSpPr>
          <p:cNvPr id="448" name="CustomShape 29"/>
          <p:cNvSpPr/>
          <p:nvPr/>
        </p:nvSpPr>
        <p:spPr>
          <a:xfrm>
            <a:off x="2470680" y="9194760"/>
            <a:ext cx="463320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17364f"/>
                </a:solidFill>
                <a:latin typeface="Lato Black"/>
                <a:ea typeface="Lato Black"/>
              </a:rPr>
              <a:t>PROJECT TWO</a:t>
            </a:r>
            <a:endParaRPr b="0" lang="en-US" sz="3600" spc="-1" strike="noStrike">
              <a:latin typeface="Arial"/>
            </a:endParaRPr>
          </a:p>
        </p:txBody>
      </p:sp>
      <p:sp>
        <p:nvSpPr>
          <p:cNvPr id="449" name="CustomShape 30"/>
          <p:cNvSpPr/>
          <p:nvPr/>
        </p:nvSpPr>
        <p:spPr>
          <a:xfrm>
            <a:off x="2470680" y="11046960"/>
            <a:ext cx="463320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17364f"/>
                </a:solidFill>
                <a:latin typeface="Lato Black"/>
                <a:ea typeface="Lato Black"/>
              </a:rPr>
              <a:t>PROJECT THREE</a:t>
            </a:r>
            <a:endParaRPr b="0" lang="en-US" sz="3600" spc="-1" strike="noStrike">
              <a:latin typeface="Arial"/>
            </a:endParaRPr>
          </a:p>
        </p:txBody>
      </p:sp>
      <p:sp>
        <p:nvSpPr>
          <p:cNvPr id="450" name="CustomShape 31"/>
          <p:cNvSpPr/>
          <p:nvPr/>
        </p:nvSpPr>
        <p:spPr>
          <a:xfrm>
            <a:off x="8853840" y="7357320"/>
            <a:ext cx="3139200" cy="639000"/>
          </a:xfrm>
          <a:prstGeom prst="rect">
            <a:avLst/>
          </a:prstGeom>
          <a:noFill/>
          <a:ln>
            <a:noFill/>
          </a:ln>
        </p:spPr>
        <p:style>
          <a:lnRef idx="0"/>
          <a:fillRef idx="0"/>
          <a:effectRef idx="0"/>
          <a:fontRef idx="minor"/>
        </p:style>
        <p:txBody>
          <a:bodyPr lIns="90000" rIns="90000" tIns="45000" bIns="45000"/>
          <a:p>
            <a:pPr algn="ctr">
              <a:lnSpc>
                <a:spcPct val="100000"/>
              </a:lnSpc>
            </a:pPr>
            <a:r>
              <a:rPr b="1" lang="en-US" sz="3600" spc="-1" strike="noStrike">
                <a:solidFill>
                  <a:srgbClr val="17364f"/>
                </a:solidFill>
                <a:latin typeface="Lato Black"/>
                <a:ea typeface="Lato Black"/>
              </a:rPr>
              <a:t>100</a:t>
            </a:r>
            <a:endParaRPr b="0" lang="en-US" sz="3600" spc="-1" strike="noStrike">
              <a:latin typeface="Arial"/>
            </a:endParaRPr>
          </a:p>
        </p:txBody>
      </p:sp>
      <p:sp>
        <p:nvSpPr>
          <p:cNvPr id="451" name="CustomShape 32"/>
          <p:cNvSpPr/>
          <p:nvPr/>
        </p:nvSpPr>
        <p:spPr>
          <a:xfrm>
            <a:off x="12384360" y="7357320"/>
            <a:ext cx="3139200" cy="639000"/>
          </a:xfrm>
          <a:prstGeom prst="rect">
            <a:avLst/>
          </a:prstGeom>
          <a:noFill/>
          <a:ln>
            <a:noFill/>
          </a:ln>
        </p:spPr>
        <p:style>
          <a:lnRef idx="0"/>
          <a:fillRef idx="0"/>
          <a:effectRef idx="0"/>
          <a:fontRef idx="minor"/>
        </p:style>
        <p:txBody>
          <a:bodyPr lIns="90000" rIns="90000" tIns="45000" bIns="45000"/>
          <a:p>
            <a:pPr algn="ctr">
              <a:lnSpc>
                <a:spcPct val="100000"/>
              </a:lnSpc>
            </a:pPr>
            <a:r>
              <a:rPr b="1" lang="en-US" sz="3600" spc="-1" strike="noStrike">
                <a:solidFill>
                  <a:srgbClr val="17364f"/>
                </a:solidFill>
                <a:latin typeface="Lato Black"/>
                <a:ea typeface="Lato Black"/>
              </a:rPr>
              <a:t>30</a:t>
            </a:r>
            <a:endParaRPr b="0" lang="en-US" sz="3600" spc="-1" strike="noStrike">
              <a:latin typeface="Arial"/>
            </a:endParaRPr>
          </a:p>
        </p:txBody>
      </p:sp>
      <p:sp>
        <p:nvSpPr>
          <p:cNvPr id="452" name="CustomShape 33"/>
          <p:cNvSpPr/>
          <p:nvPr/>
        </p:nvSpPr>
        <p:spPr>
          <a:xfrm>
            <a:off x="15914880" y="7357320"/>
            <a:ext cx="3139200" cy="639000"/>
          </a:xfrm>
          <a:prstGeom prst="rect">
            <a:avLst/>
          </a:prstGeom>
          <a:noFill/>
          <a:ln>
            <a:noFill/>
          </a:ln>
        </p:spPr>
        <p:style>
          <a:lnRef idx="0"/>
          <a:fillRef idx="0"/>
          <a:effectRef idx="0"/>
          <a:fontRef idx="minor"/>
        </p:style>
        <p:txBody>
          <a:bodyPr lIns="90000" rIns="90000" tIns="45000" bIns="45000"/>
          <a:p>
            <a:pPr algn="ctr">
              <a:lnSpc>
                <a:spcPct val="100000"/>
              </a:lnSpc>
            </a:pPr>
            <a:r>
              <a:rPr b="1" lang="en-US" sz="3600" spc="-1" strike="noStrike">
                <a:solidFill>
                  <a:srgbClr val="17364f"/>
                </a:solidFill>
                <a:latin typeface="Lato Black"/>
                <a:ea typeface="Lato Black"/>
              </a:rPr>
              <a:t>2</a:t>
            </a:r>
            <a:endParaRPr b="0" lang="en-US" sz="3600" spc="-1" strike="noStrike">
              <a:latin typeface="Arial"/>
            </a:endParaRPr>
          </a:p>
        </p:txBody>
      </p:sp>
      <p:sp>
        <p:nvSpPr>
          <p:cNvPr id="453" name="CustomShape 34"/>
          <p:cNvSpPr/>
          <p:nvPr/>
        </p:nvSpPr>
        <p:spPr>
          <a:xfrm>
            <a:off x="19445040" y="7357320"/>
            <a:ext cx="3139200" cy="639000"/>
          </a:xfrm>
          <a:prstGeom prst="rect">
            <a:avLst/>
          </a:prstGeom>
          <a:noFill/>
          <a:ln>
            <a:noFill/>
          </a:ln>
        </p:spPr>
        <p:style>
          <a:lnRef idx="0"/>
          <a:fillRef idx="0"/>
          <a:effectRef idx="0"/>
          <a:fontRef idx="minor"/>
        </p:style>
        <p:txBody>
          <a:bodyPr lIns="90000" rIns="90000" tIns="45000" bIns="45000"/>
          <a:p>
            <a:pPr algn="ctr">
              <a:lnSpc>
                <a:spcPct val="100000"/>
              </a:lnSpc>
            </a:pPr>
            <a:r>
              <a:rPr b="1" lang="en-US" sz="3600" spc="-1" strike="noStrike">
                <a:solidFill>
                  <a:srgbClr val="17364f"/>
                </a:solidFill>
                <a:latin typeface="Lato Black"/>
                <a:ea typeface="Lato Black"/>
              </a:rPr>
              <a:t>4600</a:t>
            </a:r>
            <a:endParaRPr b="0" lang="en-US" sz="3600" spc="-1" strike="noStrike">
              <a:latin typeface="Arial"/>
            </a:endParaRPr>
          </a:p>
        </p:txBody>
      </p:sp>
      <p:sp>
        <p:nvSpPr>
          <p:cNvPr id="454" name="CustomShape 35"/>
          <p:cNvSpPr/>
          <p:nvPr/>
        </p:nvSpPr>
        <p:spPr>
          <a:xfrm>
            <a:off x="8853840" y="9218160"/>
            <a:ext cx="3139200" cy="639000"/>
          </a:xfrm>
          <a:prstGeom prst="rect">
            <a:avLst/>
          </a:prstGeom>
          <a:noFill/>
          <a:ln>
            <a:noFill/>
          </a:ln>
        </p:spPr>
        <p:style>
          <a:lnRef idx="0"/>
          <a:fillRef idx="0"/>
          <a:effectRef idx="0"/>
          <a:fontRef idx="minor"/>
        </p:style>
        <p:txBody>
          <a:bodyPr lIns="90000" rIns="90000" tIns="45000" bIns="45000"/>
          <a:p>
            <a:pPr algn="ctr">
              <a:lnSpc>
                <a:spcPct val="100000"/>
              </a:lnSpc>
            </a:pPr>
            <a:r>
              <a:rPr b="1" lang="en-US" sz="3600" spc="-1" strike="noStrike">
                <a:solidFill>
                  <a:srgbClr val="17364f"/>
                </a:solidFill>
                <a:latin typeface="Lato Black"/>
                <a:ea typeface="Lato Black"/>
              </a:rPr>
              <a:t>40</a:t>
            </a:r>
            <a:endParaRPr b="0" lang="en-US" sz="3600" spc="-1" strike="noStrike">
              <a:latin typeface="Arial"/>
            </a:endParaRPr>
          </a:p>
        </p:txBody>
      </p:sp>
      <p:sp>
        <p:nvSpPr>
          <p:cNvPr id="455" name="CustomShape 36"/>
          <p:cNvSpPr/>
          <p:nvPr/>
        </p:nvSpPr>
        <p:spPr>
          <a:xfrm>
            <a:off x="12384360" y="9218160"/>
            <a:ext cx="3139200" cy="639000"/>
          </a:xfrm>
          <a:prstGeom prst="rect">
            <a:avLst/>
          </a:prstGeom>
          <a:noFill/>
          <a:ln>
            <a:noFill/>
          </a:ln>
        </p:spPr>
        <p:style>
          <a:lnRef idx="0"/>
          <a:fillRef idx="0"/>
          <a:effectRef idx="0"/>
          <a:fontRef idx="minor"/>
        </p:style>
        <p:txBody>
          <a:bodyPr lIns="90000" rIns="90000" tIns="45000" bIns="45000"/>
          <a:p>
            <a:pPr algn="ctr">
              <a:lnSpc>
                <a:spcPct val="100000"/>
              </a:lnSpc>
            </a:pPr>
            <a:r>
              <a:rPr b="1" lang="en-US" sz="3600" spc="-1" strike="noStrike">
                <a:solidFill>
                  <a:srgbClr val="17364f"/>
                </a:solidFill>
                <a:latin typeface="Lato Black"/>
                <a:ea typeface="Lato Black"/>
              </a:rPr>
              <a:t>1900</a:t>
            </a:r>
            <a:endParaRPr b="0" lang="en-US" sz="3600" spc="-1" strike="noStrike">
              <a:latin typeface="Arial"/>
            </a:endParaRPr>
          </a:p>
        </p:txBody>
      </p:sp>
      <p:sp>
        <p:nvSpPr>
          <p:cNvPr id="456" name="CustomShape 37"/>
          <p:cNvSpPr/>
          <p:nvPr/>
        </p:nvSpPr>
        <p:spPr>
          <a:xfrm>
            <a:off x="15914880" y="9218160"/>
            <a:ext cx="3139200" cy="639000"/>
          </a:xfrm>
          <a:prstGeom prst="rect">
            <a:avLst/>
          </a:prstGeom>
          <a:noFill/>
          <a:ln>
            <a:noFill/>
          </a:ln>
        </p:spPr>
        <p:style>
          <a:lnRef idx="0"/>
          <a:fillRef idx="0"/>
          <a:effectRef idx="0"/>
          <a:fontRef idx="minor"/>
        </p:style>
        <p:txBody>
          <a:bodyPr lIns="90000" rIns="90000" tIns="45000" bIns="45000"/>
          <a:p>
            <a:pPr algn="ctr">
              <a:lnSpc>
                <a:spcPct val="100000"/>
              </a:lnSpc>
            </a:pPr>
            <a:r>
              <a:rPr b="1" lang="en-US" sz="3600" spc="-1" strike="noStrike">
                <a:solidFill>
                  <a:srgbClr val="17364f"/>
                </a:solidFill>
                <a:latin typeface="Lato Black"/>
                <a:ea typeface="Lato Black"/>
              </a:rPr>
              <a:t>400</a:t>
            </a:r>
            <a:endParaRPr b="0" lang="en-US" sz="3600" spc="-1" strike="noStrike">
              <a:latin typeface="Arial"/>
            </a:endParaRPr>
          </a:p>
        </p:txBody>
      </p:sp>
      <p:sp>
        <p:nvSpPr>
          <p:cNvPr id="457" name="CustomShape 38"/>
          <p:cNvSpPr/>
          <p:nvPr/>
        </p:nvSpPr>
        <p:spPr>
          <a:xfrm>
            <a:off x="19445040" y="9218160"/>
            <a:ext cx="3139200" cy="639000"/>
          </a:xfrm>
          <a:prstGeom prst="rect">
            <a:avLst/>
          </a:prstGeom>
          <a:noFill/>
          <a:ln>
            <a:noFill/>
          </a:ln>
        </p:spPr>
        <p:style>
          <a:lnRef idx="0"/>
          <a:fillRef idx="0"/>
          <a:effectRef idx="0"/>
          <a:fontRef idx="minor"/>
        </p:style>
        <p:txBody>
          <a:bodyPr lIns="90000" rIns="90000" tIns="45000" bIns="45000"/>
          <a:p>
            <a:pPr algn="ctr">
              <a:lnSpc>
                <a:spcPct val="100000"/>
              </a:lnSpc>
            </a:pPr>
            <a:r>
              <a:rPr b="1" lang="en-US" sz="3600" spc="-1" strike="noStrike">
                <a:solidFill>
                  <a:srgbClr val="17364f"/>
                </a:solidFill>
                <a:latin typeface="Lato Black"/>
                <a:ea typeface="Lato Black"/>
              </a:rPr>
              <a:t>7</a:t>
            </a:r>
            <a:endParaRPr b="0" lang="en-US" sz="3600" spc="-1" strike="noStrike">
              <a:latin typeface="Arial"/>
            </a:endParaRPr>
          </a:p>
        </p:txBody>
      </p:sp>
      <p:sp>
        <p:nvSpPr>
          <p:cNvPr id="458" name="CustomShape 39"/>
          <p:cNvSpPr/>
          <p:nvPr/>
        </p:nvSpPr>
        <p:spPr>
          <a:xfrm>
            <a:off x="8853840" y="11056680"/>
            <a:ext cx="3139200" cy="639000"/>
          </a:xfrm>
          <a:prstGeom prst="rect">
            <a:avLst/>
          </a:prstGeom>
          <a:noFill/>
          <a:ln>
            <a:noFill/>
          </a:ln>
        </p:spPr>
        <p:style>
          <a:lnRef idx="0"/>
          <a:fillRef idx="0"/>
          <a:effectRef idx="0"/>
          <a:fontRef idx="minor"/>
        </p:style>
        <p:txBody>
          <a:bodyPr lIns="90000" rIns="90000" tIns="45000" bIns="45000"/>
          <a:p>
            <a:pPr algn="ctr">
              <a:lnSpc>
                <a:spcPct val="100000"/>
              </a:lnSpc>
            </a:pPr>
            <a:r>
              <a:rPr b="1" lang="en-US" sz="3600" spc="-1" strike="noStrike">
                <a:solidFill>
                  <a:srgbClr val="17364f"/>
                </a:solidFill>
                <a:latin typeface="Lato Black"/>
                <a:ea typeface="Lato Black"/>
              </a:rPr>
              <a:t>500</a:t>
            </a:r>
            <a:endParaRPr b="0" lang="en-US" sz="3600" spc="-1" strike="noStrike">
              <a:latin typeface="Arial"/>
            </a:endParaRPr>
          </a:p>
        </p:txBody>
      </p:sp>
      <p:sp>
        <p:nvSpPr>
          <p:cNvPr id="459" name="CustomShape 40"/>
          <p:cNvSpPr/>
          <p:nvPr/>
        </p:nvSpPr>
        <p:spPr>
          <a:xfrm>
            <a:off x="12384360" y="11056680"/>
            <a:ext cx="3139200" cy="639000"/>
          </a:xfrm>
          <a:prstGeom prst="rect">
            <a:avLst/>
          </a:prstGeom>
          <a:noFill/>
          <a:ln>
            <a:noFill/>
          </a:ln>
        </p:spPr>
        <p:style>
          <a:lnRef idx="0"/>
          <a:fillRef idx="0"/>
          <a:effectRef idx="0"/>
          <a:fontRef idx="minor"/>
        </p:style>
        <p:txBody>
          <a:bodyPr lIns="90000" rIns="90000" tIns="45000" bIns="45000"/>
          <a:p>
            <a:pPr algn="ctr">
              <a:lnSpc>
                <a:spcPct val="100000"/>
              </a:lnSpc>
            </a:pPr>
            <a:r>
              <a:rPr b="1" lang="en-US" sz="3600" spc="-1" strike="noStrike">
                <a:solidFill>
                  <a:srgbClr val="17364f"/>
                </a:solidFill>
                <a:latin typeface="Lato Black"/>
                <a:ea typeface="Lato Black"/>
              </a:rPr>
              <a:t>300</a:t>
            </a:r>
            <a:endParaRPr b="0" lang="en-US" sz="3600" spc="-1" strike="noStrike">
              <a:latin typeface="Arial"/>
            </a:endParaRPr>
          </a:p>
        </p:txBody>
      </p:sp>
      <p:sp>
        <p:nvSpPr>
          <p:cNvPr id="460" name="CustomShape 41"/>
          <p:cNvSpPr/>
          <p:nvPr/>
        </p:nvSpPr>
        <p:spPr>
          <a:xfrm>
            <a:off x="15914880" y="11056680"/>
            <a:ext cx="3139200" cy="639000"/>
          </a:xfrm>
          <a:prstGeom prst="rect">
            <a:avLst/>
          </a:prstGeom>
          <a:noFill/>
          <a:ln>
            <a:noFill/>
          </a:ln>
        </p:spPr>
        <p:style>
          <a:lnRef idx="0"/>
          <a:fillRef idx="0"/>
          <a:effectRef idx="0"/>
          <a:fontRef idx="minor"/>
        </p:style>
        <p:txBody>
          <a:bodyPr lIns="90000" rIns="90000" tIns="45000" bIns="45000"/>
          <a:p>
            <a:pPr algn="ctr">
              <a:lnSpc>
                <a:spcPct val="100000"/>
              </a:lnSpc>
            </a:pPr>
            <a:r>
              <a:rPr b="1" lang="en-US" sz="3600" spc="-1" strike="noStrike">
                <a:solidFill>
                  <a:srgbClr val="17364f"/>
                </a:solidFill>
                <a:latin typeface="Lato Black"/>
                <a:ea typeface="Lato Black"/>
              </a:rPr>
              <a:t>1000</a:t>
            </a:r>
            <a:endParaRPr b="0" lang="en-US" sz="3600" spc="-1" strike="noStrike">
              <a:latin typeface="Arial"/>
            </a:endParaRPr>
          </a:p>
        </p:txBody>
      </p:sp>
      <p:sp>
        <p:nvSpPr>
          <p:cNvPr id="461" name="CustomShape 42"/>
          <p:cNvSpPr/>
          <p:nvPr/>
        </p:nvSpPr>
        <p:spPr>
          <a:xfrm>
            <a:off x="19445040" y="11056680"/>
            <a:ext cx="3139200" cy="639000"/>
          </a:xfrm>
          <a:prstGeom prst="rect">
            <a:avLst/>
          </a:prstGeom>
          <a:noFill/>
          <a:ln>
            <a:noFill/>
          </a:ln>
        </p:spPr>
        <p:style>
          <a:lnRef idx="0"/>
          <a:fillRef idx="0"/>
          <a:effectRef idx="0"/>
          <a:fontRef idx="minor"/>
        </p:style>
        <p:txBody>
          <a:bodyPr lIns="90000" rIns="90000" tIns="45000" bIns="45000"/>
          <a:p>
            <a:pPr algn="ctr">
              <a:lnSpc>
                <a:spcPct val="100000"/>
              </a:lnSpc>
            </a:pPr>
            <a:r>
              <a:rPr b="1" lang="en-US" sz="3600" spc="-1" strike="noStrike">
                <a:solidFill>
                  <a:srgbClr val="17364f"/>
                </a:solidFill>
                <a:latin typeface="Lato Black"/>
                <a:ea typeface="Lato Black"/>
              </a:rPr>
              <a:t>170</a:t>
            </a:r>
            <a:endParaRPr b="0" lang="en-US" sz="3600" spc="-1" strike="noStrike">
              <a:latin typeface="Arial"/>
            </a:endParaRPr>
          </a:p>
        </p:txBody>
      </p:sp>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2" name="Picture 13" descr=""/>
          <p:cNvPicPr/>
          <p:nvPr/>
        </p:nvPicPr>
        <p:blipFill>
          <a:blip r:embed="rId1"/>
          <a:stretch/>
        </p:blipFill>
        <p:spPr>
          <a:xfrm>
            <a:off x="720" y="0"/>
            <a:ext cx="24375960" cy="13715640"/>
          </a:xfrm>
          <a:prstGeom prst="rect">
            <a:avLst/>
          </a:prstGeom>
          <a:ln>
            <a:noFill/>
          </a:ln>
        </p:spPr>
      </p:pic>
      <p:sp>
        <p:nvSpPr>
          <p:cNvPr id="463" name="CustomShape 1"/>
          <p:cNvSpPr/>
          <p:nvPr/>
        </p:nvSpPr>
        <p:spPr>
          <a:xfrm>
            <a:off x="0" y="0"/>
            <a:ext cx="24377400" cy="13715640"/>
          </a:xfrm>
          <a:prstGeom prst="rect">
            <a:avLst/>
          </a:prstGeom>
          <a:solidFill>
            <a:srgbClr val="ffffff">
              <a:alpha val="80000"/>
            </a:srgbClr>
          </a:solidFill>
          <a:ln w="12600">
            <a:noFill/>
          </a:ln>
        </p:spPr>
        <p:style>
          <a:lnRef idx="0"/>
          <a:fillRef idx="0"/>
          <a:effectRef idx="0"/>
          <a:fontRef idx="minor"/>
        </p:style>
      </p:sp>
      <p:sp>
        <p:nvSpPr>
          <p:cNvPr id="464" name="CustomShape 2"/>
          <p:cNvSpPr/>
          <p:nvPr/>
        </p:nvSpPr>
        <p:spPr>
          <a:xfrm>
            <a:off x="8912520" y="852480"/>
            <a:ext cx="118800" cy="55800"/>
          </a:xfrm>
          <a:custGeom>
            <a:avLst/>
            <a:gdLst/>
            <a:ahLst/>
            <a:rect l="l" t="t" r="r" b="b"/>
            <a:pathLst>
              <a:path w="9" h="4">
                <a:moveTo>
                  <a:pt x="4" y="3"/>
                </a:moveTo>
                <a:cubicBezTo>
                  <a:pt x="4" y="3"/>
                  <a:pt x="1" y="2"/>
                  <a:pt x="1" y="2"/>
                </a:cubicBezTo>
                <a:cubicBezTo>
                  <a:pt x="1" y="2"/>
                  <a:pt x="4" y="2"/>
                  <a:pt x="5" y="2"/>
                </a:cubicBezTo>
                <a:cubicBezTo>
                  <a:pt x="3" y="1"/>
                  <a:pt x="1" y="2"/>
                  <a:pt x="0" y="0"/>
                </a:cubicBezTo>
                <a:cubicBezTo>
                  <a:pt x="1" y="1"/>
                  <a:pt x="8" y="0"/>
                  <a:pt x="9" y="2"/>
                </a:cubicBezTo>
                <a:cubicBezTo>
                  <a:pt x="9" y="2"/>
                  <a:pt x="6" y="2"/>
                  <a:pt x="5" y="2"/>
                </a:cubicBezTo>
                <a:cubicBezTo>
                  <a:pt x="5" y="2"/>
                  <a:pt x="7" y="4"/>
                  <a:pt x="4" y="3"/>
                </a:cubicBezTo>
                <a:cubicBezTo>
                  <a:pt x="3" y="3"/>
                  <a:pt x="6" y="4"/>
                  <a:pt x="4" y="3"/>
                </a:cubicBezTo>
                <a:close/>
              </a:path>
            </a:pathLst>
          </a:custGeom>
          <a:solidFill>
            <a:srgbClr val="27b4bf"/>
          </a:solidFill>
          <a:ln w="38160">
            <a:noFill/>
          </a:ln>
        </p:spPr>
        <p:style>
          <a:lnRef idx="0"/>
          <a:fillRef idx="0"/>
          <a:effectRef idx="0"/>
          <a:fontRef idx="minor"/>
        </p:style>
      </p:sp>
      <p:sp>
        <p:nvSpPr>
          <p:cNvPr id="465" name="CustomShape 3"/>
          <p:cNvSpPr/>
          <p:nvPr/>
        </p:nvSpPr>
        <p:spPr>
          <a:xfrm>
            <a:off x="18677880" y="9363960"/>
            <a:ext cx="2640960" cy="2089080"/>
          </a:xfrm>
          <a:custGeom>
            <a:avLst/>
            <a:gdLst/>
            <a:ahLst/>
            <a:rect l="l" t="t" r="r" b="b"/>
            <a:pathLst>
              <a:path w="204" h="152">
                <a:moveTo>
                  <a:pt x="101" y="4"/>
                </a:moveTo>
                <a:cubicBezTo>
                  <a:pt x="99" y="4"/>
                  <a:pt x="98" y="2"/>
                  <a:pt x="96" y="2"/>
                </a:cubicBezTo>
                <a:cubicBezTo>
                  <a:pt x="95" y="1"/>
                  <a:pt x="95" y="2"/>
                  <a:pt x="96" y="3"/>
                </a:cubicBezTo>
                <a:cubicBezTo>
                  <a:pt x="96" y="4"/>
                  <a:pt x="98" y="3"/>
                  <a:pt x="98" y="3"/>
                </a:cubicBezTo>
                <a:cubicBezTo>
                  <a:pt x="99" y="4"/>
                  <a:pt x="98" y="6"/>
                  <a:pt x="99" y="6"/>
                </a:cubicBezTo>
                <a:cubicBezTo>
                  <a:pt x="99" y="7"/>
                  <a:pt x="98" y="7"/>
                  <a:pt x="97" y="7"/>
                </a:cubicBezTo>
                <a:cubicBezTo>
                  <a:pt x="96" y="8"/>
                  <a:pt x="95" y="8"/>
                  <a:pt x="94" y="8"/>
                </a:cubicBezTo>
                <a:cubicBezTo>
                  <a:pt x="92" y="7"/>
                  <a:pt x="92" y="8"/>
                  <a:pt x="90" y="8"/>
                </a:cubicBezTo>
                <a:cubicBezTo>
                  <a:pt x="87" y="9"/>
                  <a:pt x="88" y="12"/>
                  <a:pt x="86" y="13"/>
                </a:cubicBezTo>
                <a:cubicBezTo>
                  <a:pt x="84" y="15"/>
                  <a:pt x="83" y="18"/>
                  <a:pt x="84" y="20"/>
                </a:cubicBezTo>
                <a:cubicBezTo>
                  <a:pt x="86" y="23"/>
                  <a:pt x="81" y="21"/>
                  <a:pt x="80" y="21"/>
                </a:cubicBezTo>
                <a:cubicBezTo>
                  <a:pt x="79" y="21"/>
                  <a:pt x="76" y="24"/>
                  <a:pt x="76" y="24"/>
                </a:cubicBezTo>
                <a:cubicBezTo>
                  <a:pt x="76" y="24"/>
                  <a:pt x="75" y="19"/>
                  <a:pt x="74" y="18"/>
                </a:cubicBezTo>
                <a:cubicBezTo>
                  <a:pt x="74" y="17"/>
                  <a:pt x="73" y="17"/>
                  <a:pt x="72" y="17"/>
                </a:cubicBezTo>
                <a:cubicBezTo>
                  <a:pt x="71" y="16"/>
                  <a:pt x="71" y="16"/>
                  <a:pt x="71" y="15"/>
                </a:cubicBezTo>
                <a:cubicBezTo>
                  <a:pt x="70" y="14"/>
                  <a:pt x="70" y="16"/>
                  <a:pt x="70" y="17"/>
                </a:cubicBezTo>
                <a:cubicBezTo>
                  <a:pt x="69" y="17"/>
                  <a:pt x="68" y="17"/>
                  <a:pt x="68" y="16"/>
                </a:cubicBezTo>
                <a:cubicBezTo>
                  <a:pt x="66" y="16"/>
                  <a:pt x="67" y="20"/>
                  <a:pt x="65" y="19"/>
                </a:cubicBezTo>
                <a:cubicBezTo>
                  <a:pt x="65" y="19"/>
                  <a:pt x="64" y="18"/>
                  <a:pt x="64" y="18"/>
                </a:cubicBezTo>
                <a:cubicBezTo>
                  <a:pt x="63" y="19"/>
                  <a:pt x="63" y="19"/>
                  <a:pt x="63" y="19"/>
                </a:cubicBezTo>
                <a:cubicBezTo>
                  <a:pt x="60" y="18"/>
                  <a:pt x="62" y="22"/>
                  <a:pt x="62" y="22"/>
                </a:cubicBezTo>
                <a:cubicBezTo>
                  <a:pt x="62" y="22"/>
                  <a:pt x="60" y="22"/>
                  <a:pt x="60" y="22"/>
                </a:cubicBezTo>
                <a:cubicBezTo>
                  <a:pt x="60" y="23"/>
                  <a:pt x="61" y="23"/>
                  <a:pt x="61" y="23"/>
                </a:cubicBezTo>
                <a:cubicBezTo>
                  <a:pt x="60" y="25"/>
                  <a:pt x="59" y="23"/>
                  <a:pt x="59" y="26"/>
                </a:cubicBezTo>
                <a:cubicBezTo>
                  <a:pt x="59" y="27"/>
                  <a:pt x="60" y="27"/>
                  <a:pt x="60" y="28"/>
                </a:cubicBezTo>
                <a:cubicBezTo>
                  <a:pt x="60" y="30"/>
                  <a:pt x="53" y="26"/>
                  <a:pt x="53" y="29"/>
                </a:cubicBezTo>
                <a:cubicBezTo>
                  <a:pt x="53" y="30"/>
                  <a:pt x="57" y="32"/>
                  <a:pt x="55" y="33"/>
                </a:cubicBezTo>
                <a:cubicBezTo>
                  <a:pt x="54" y="33"/>
                  <a:pt x="54" y="32"/>
                  <a:pt x="54" y="33"/>
                </a:cubicBezTo>
                <a:cubicBezTo>
                  <a:pt x="53" y="34"/>
                  <a:pt x="53" y="34"/>
                  <a:pt x="52" y="33"/>
                </a:cubicBezTo>
                <a:cubicBezTo>
                  <a:pt x="51" y="33"/>
                  <a:pt x="52" y="31"/>
                  <a:pt x="51" y="30"/>
                </a:cubicBezTo>
                <a:cubicBezTo>
                  <a:pt x="50" y="28"/>
                  <a:pt x="48" y="32"/>
                  <a:pt x="47" y="33"/>
                </a:cubicBezTo>
                <a:cubicBezTo>
                  <a:pt x="47" y="34"/>
                  <a:pt x="46" y="35"/>
                  <a:pt x="46" y="36"/>
                </a:cubicBezTo>
                <a:cubicBezTo>
                  <a:pt x="46" y="36"/>
                  <a:pt x="47" y="37"/>
                  <a:pt x="47" y="38"/>
                </a:cubicBezTo>
                <a:cubicBezTo>
                  <a:pt x="47" y="38"/>
                  <a:pt x="45" y="40"/>
                  <a:pt x="44" y="41"/>
                </a:cubicBezTo>
                <a:cubicBezTo>
                  <a:pt x="41" y="44"/>
                  <a:pt x="38" y="46"/>
                  <a:pt x="34" y="47"/>
                </a:cubicBezTo>
                <a:cubicBezTo>
                  <a:pt x="31" y="47"/>
                  <a:pt x="28" y="49"/>
                  <a:pt x="24" y="50"/>
                </a:cubicBezTo>
                <a:cubicBezTo>
                  <a:pt x="21" y="51"/>
                  <a:pt x="18" y="51"/>
                  <a:pt x="15" y="53"/>
                </a:cubicBezTo>
                <a:cubicBezTo>
                  <a:pt x="13" y="55"/>
                  <a:pt x="12" y="55"/>
                  <a:pt x="10" y="56"/>
                </a:cubicBezTo>
                <a:cubicBezTo>
                  <a:pt x="9" y="57"/>
                  <a:pt x="7" y="60"/>
                  <a:pt x="7" y="60"/>
                </a:cubicBezTo>
                <a:cubicBezTo>
                  <a:pt x="6" y="60"/>
                  <a:pt x="7" y="57"/>
                  <a:pt x="7" y="56"/>
                </a:cubicBezTo>
                <a:cubicBezTo>
                  <a:pt x="5" y="56"/>
                  <a:pt x="4" y="61"/>
                  <a:pt x="4" y="61"/>
                </a:cubicBezTo>
                <a:cubicBezTo>
                  <a:pt x="5" y="64"/>
                  <a:pt x="3" y="65"/>
                  <a:pt x="3" y="68"/>
                </a:cubicBezTo>
                <a:cubicBezTo>
                  <a:pt x="3" y="69"/>
                  <a:pt x="8" y="80"/>
                  <a:pt x="6" y="81"/>
                </a:cubicBezTo>
                <a:cubicBezTo>
                  <a:pt x="6" y="81"/>
                  <a:pt x="3" y="77"/>
                  <a:pt x="3" y="77"/>
                </a:cubicBezTo>
                <a:cubicBezTo>
                  <a:pt x="3" y="78"/>
                  <a:pt x="6" y="81"/>
                  <a:pt x="4" y="82"/>
                </a:cubicBezTo>
                <a:cubicBezTo>
                  <a:pt x="2" y="82"/>
                  <a:pt x="2" y="77"/>
                  <a:pt x="0" y="77"/>
                </a:cubicBezTo>
                <a:cubicBezTo>
                  <a:pt x="0" y="77"/>
                  <a:pt x="6" y="85"/>
                  <a:pt x="6" y="86"/>
                </a:cubicBezTo>
                <a:cubicBezTo>
                  <a:pt x="7" y="87"/>
                  <a:pt x="6" y="89"/>
                  <a:pt x="7" y="91"/>
                </a:cubicBezTo>
                <a:cubicBezTo>
                  <a:pt x="8" y="93"/>
                  <a:pt x="9" y="94"/>
                  <a:pt x="10" y="96"/>
                </a:cubicBezTo>
                <a:cubicBezTo>
                  <a:pt x="11" y="97"/>
                  <a:pt x="11" y="100"/>
                  <a:pt x="11" y="101"/>
                </a:cubicBezTo>
                <a:cubicBezTo>
                  <a:pt x="11" y="103"/>
                  <a:pt x="12" y="105"/>
                  <a:pt x="13" y="106"/>
                </a:cubicBezTo>
                <a:cubicBezTo>
                  <a:pt x="14" y="109"/>
                  <a:pt x="14" y="110"/>
                  <a:pt x="14" y="113"/>
                </a:cubicBezTo>
                <a:cubicBezTo>
                  <a:pt x="14" y="114"/>
                  <a:pt x="14" y="119"/>
                  <a:pt x="14" y="119"/>
                </a:cubicBezTo>
                <a:cubicBezTo>
                  <a:pt x="13" y="120"/>
                  <a:pt x="12" y="120"/>
                  <a:pt x="11" y="121"/>
                </a:cubicBezTo>
                <a:cubicBezTo>
                  <a:pt x="10" y="124"/>
                  <a:pt x="12" y="124"/>
                  <a:pt x="13" y="125"/>
                </a:cubicBezTo>
                <a:cubicBezTo>
                  <a:pt x="17" y="127"/>
                  <a:pt x="20" y="129"/>
                  <a:pt x="25" y="128"/>
                </a:cubicBezTo>
                <a:cubicBezTo>
                  <a:pt x="27" y="127"/>
                  <a:pt x="29" y="126"/>
                  <a:pt x="30" y="125"/>
                </a:cubicBezTo>
                <a:cubicBezTo>
                  <a:pt x="33" y="124"/>
                  <a:pt x="32" y="125"/>
                  <a:pt x="33" y="123"/>
                </a:cubicBezTo>
                <a:cubicBezTo>
                  <a:pt x="35" y="121"/>
                  <a:pt x="42" y="121"/>
                  <a:pt x="44" y="122"/>
                </a:cubicBezTo>
                <a:cubicBezTo>
                  <a:pt x="47" y="122"/>
                  <a:pt x="52" y="124"/>
                  <a:pt x="54" y="121"/>
                </a:cubicBezTo>
                <a:cubicBezTo>
                  <a:pt x="55" y="120"/>
                  <a:pt x="55" y="118"/>
                  <a:pt x="57" y="117"/>
                </a:cubicBezTo>
                <a:cubicBezTo>
                  <a:pt x="59" y="116"/>
                  <a:pt x="61" y="115"/>
                  <a:pt x="63" y="114"/>
                </a:cubicBezTo>
                <a:cubicBezTo>
                  <a:pt x="66" y="112"/>
                  <a:pt x="70" y="114"/>
                  <a:pt x="73" y="112"/>
                </a:cubicBezTo>
                <a:cubicBezTo>
                  <a:pt x="78" y="110"/>
                  <a:pt x="82" y="110"/>
                  <a:pt x="88" y="109"/>
                </a:cubicBezTo>
                <a:cubicBezTo>
                  <a:pt x="89" y="109"/>
                  <a:pt x="90" y="108"/>
                  <a:pt x="92" y="108"/>
                </a:cubicBezTo>
                <a:cubicBezTo>
                  <a:pt x="93" y="109"/>
                  <a:pt x="95" y="110"/>
                  <a:pt x="96" y="111"/>
                </a:cubicBezTo>
                <a:cubicBezTo>
                  <a:pt x="97" y="111"/>
                  <a:pt x="107" y="113"/>
                  <a:pt x="107" y="114"/>
                </a:cubicBezTo>
                <a:cubicBezTo>
                  <a:pt x="106" y="115"/>
                  <a:pt x="105" y="118"/>
                  <a:pt x="107" y="117"/>
                </a:cubicBezTo>
                <a:cubicBezTo>
                  <a:pt x="108" y="117"/>
                  <a:pt x="110" y="120"/>
                  <a:pt x="111" y="121"/>
                </a:cubicBezTo>
                <a:cubicBezTo>
                  <a:pt x="112" y="122"/>
                  <a:pt x="112" y="123"/>
                  <a:pt x="112" y="125"/>
                </a:cubicBezTo>
                <a:cubicBezTo>
                  <a:pt x="113" y="126"/>
                  <a:pt x="115" y="128"/>
                  <a:pt x="115" y="128"/>
                </a:cubicBezTo>
                <a:cubicBezTo>
                  <a:pt x="115" y="127"/>
                  <a:pt x="114" y="126"/>
                  <a:pt x="116" y="125"/>
                </a:cubicBezTo>
                <a:cubicBezTo>
                  <a:pt x="117" y="124"/>
                  <a:pt x="118" y="123"/>
                  <a:pt x="120" y="122"/>
                </a:cubicBezTo>
                <a:cubicBezTo>
                  <a:pt x="121" y="121"/>
                  <a:pt x="126" y="116"/>
                  <a:pt x="125" y="115"/>
                </a:cubicBezTo>
                <a:cubicBezTo>
                  <a:pt x="126" y="117"/>
                  <a:pt x="125" y="118"/>
                  <a:pt x="125" y="120"/>
                </a:cubicBezTo>
                <a:cubicBezTo>
                  <a:pt x="126" y="121"/>
                  <a:pt x="124" y="122"/>
                  <a:pt x="124" y="122"/>
                </a:cubicBezTo>
                <a:cubicBezTo>
                  <a:pt x="123" y="124"/>
                  <a:pt x="123" y="125"/>
                  <a:pt x="123" y="126"/>
                </a:cubicBezTo>
                <a:cubicBezTo>
                  <a:pt x="123" y="128"/>
                  <a:pt x="119" y="129"/>
                  <a:pt x="122" y="129"/>
                </a:cubicBezTo>
                <a:cubicBezTo>
                  <a:pt x="126" y="129"/>
                  <a:pt x="124" y="125"/>
                  <a:pt x="125" y="123"/>
                </a:cubicBezTo>
                <a:cubicBezTo>
                  <a:pt x="125" y="123"/>
                  <a:pt x="129" y="127"/>
                  <a:pt x="128" y="129"/>
                </a:cubicBezTo>
                <a:cubicBezTo>
                  <a:pt x="125" y="133"/>
                  <a:pt x="129" y="130"/>
                  <a:pt x="131" y="132"/>
                </a:cubicBezTo>
                <a:cubicBezTo>
                  <a:pt x="134" y="135"/>
                  <a:pt x="134" y="136"/>
                  <a:pt x="134" y="139"/>
                </a:cubicBezTo>
                <a:cubicBezTo>
                  <a:pt x="133" y="142"/>
                  <a:pt x="137" y="145"/>
                  <a:pt x="139" y="145"/>
                </a:cubicBezTo>
                <a:cubicBezTo>
                  <a:pt x="141" y="146"/>
                  <a:pt x="143" y="147"/>
                  <a:pt x="145" y="147"/>
                </a:cubicBezTo>
                <a:cubicBezTo>
                  <a:pt x="147" y="147"/>
                  <a:pt x="151" y="152"/>
                  <a:pt x="153" y="151"/>
                </a:cubicBezTo>
                <a:cubicBezTo>
                  <a:pt x="155" y="150"/>
                  <a:pt x="157" y="149"/>
                  <a:pt x="158" y="147"/>
                </a:cubicBezTo>
                <a:cubicBezTo>
                  <a:pt x="158" y="147"/>
                  <a:pt x="160" y="144"/>
                  <a:pt x="161" y="145"/>
                </a:cubicBezTo>
                <a:cubicBezTo>
                  <a:pt x="161" y="146"/>
                  <a:pt x="159" y="147"/>
                  <a:pt x="160" y="148"/>
                </a:cubicBezTo>
                <a:cubicBezTo>
                  <a:pt x="161" y="149"/>
                  <a:pt x="161" y="146"/>
                  <a:pt x="162" y="146"/>
                </a:cubicBezTo>
                <a:cubicBezTo>
                  <a:pt x="162" y="146"/>
                  <a:pt x="164" y="149"/>
                  <a:pt x="165" y="149"/>
                </a:cubicBezTo>
                <a:cubicBezTo>
                  <a:pt x="165" y="150"/>
                  <a:pt x="167" y="152"/>
                  <a:pt x="168" y="152"/>
                </a:cubicBezTo>
                <a:cubicBezTo>
                  <a:pt x="167" y="152"/>
                  <a:pt x="170" y="149"/>
                  <a:pt x="170" y="149"/>
                </a:cubicBezTo>
                <a:cubicBezTo>
                  <a:pt x="172" y="148"/>
                  <a:pt x="173" y="146"/>
                  <a:pt x="174" y="145"/>
                </a:cubicBezTo>
                <a:cubicBezTo>
                  <a:pt x="177" y="144"/>
                  <a:pt x="185" y="146"/>
                  <a:pt x="185" y="142"/>
                </a:cubicBezTo>
                <a:cubicBezTo>
                  <a:pt x="186" y="137"/>
                  <a:pt x="187" y="134"/>
                  <a:pt x="188" y="130"/>
                </a:cubicBezTo>
                <a:cubicBezTo>
                  <a:pt x="190" y="126"/>
                  <a:pt x="191" y="122"/>
                  <a:pt x="194" y="118"/>
                </a:cubicBezTo>
                <a:cubicBezTo>
                  <a:pt x="195" y="117"/>
                  <a:pt x="197" y="116"/>
                  <a:pt x="198" y="114"/>
                </a:cubicBezTo>
                <a:cubicBezTo>
                  <a:pt x="198" y="113"/>
                  <a:pt x="198" y="113"/>
                  <a:pt x="198" y="112"/>
                </a:cubicBezTo>
                <a:cubicBezTo>
                  <a:pt x="199" y="111"/>
                  <a:pt x="200" y="110"/>
                  <a:pt x="200" y="108"/>
                </a:cubicBezTo>
                <a:cubicBezTo>
                  <a:pt x="201" y="106"/>
                  <a:pt x="200" y="104"/>
                  <a:pt x="201" y="102"/>
                </a:cubicBezTo>
                <a:cubicBezTo>
                  <a:pt x="201" y="101"/>
                  <a:pt x="202" y="100"/>
                  <a:pt x="202" y="99"/>
                </a:cubicBezTo>
                <a:cubicBezTo>
                  <a:pt x="203" y="98"/>
                  <a:pt x="201" y="97"/>
                  <a:pt x="202" y="96"/>
                </a:cubicBezTo>
                <a:cubicBezTo>
                  <a:pt x="203" y="95"/>
                  <a:pt x="204" y="92"/>
                  <a:pt x="203" y="91"/>
                </a:cubicBezTo>
                <a:cubicBezTo>
                  <a:pt x="203" y="89"/>
                  <a:pt x="202" y="88"/>
                  <a:pt x="202" y="87"/>
                </a:cubicBezTo>
                <a:cubicBezTo>
                  <a:pt x="201" y="86"/>
                  <a:pt x="201" y="84"/>
                  <a:pt x="201" y="83"/>
                </a:cubicBezTo>
                <a:cubicBezTo>
                  <a:pt x="200" y="79"/>
                  <a:pt x="203" y="77"/>
                  <a:pt x="202" y="73"/>
                </a:cubicBezTo>
                <a:cubicBezTo>
                  <a:pt x="202" y="74"/>
                  <a:pt x="201" y="76"/>
                  <a:pt x="200" y="76"/>
                </a:cubicBezTo>
                <a:cubicBezTo>
                  <a:pt x="198" y="76"/>
                  <a:pt x="197" y="72"/>
                  <a:pt x="196" y="70"/>
                </a:cubicBezTo>
                <a:cubicBezTo>
                  <a:pt x="194" y="67"/>
                  <a:pt x="190" y="67"/>
                  <a:pt x="190" y="62"/>
                </a:cubicBezTo>
                <a:cubicBezTo>
                  <a:pt x="189" y="60"/>
                  <a:pt x="188" y="60"/>
                  <a:pt x="187" y="59"/>
                </a:cubicBezTo>
                <a:cubicBezTo>
                  <a:pt x="185" y="58"/>
                  <a:pt x="185" y="61"/>
                  <a:pt x="184" y="59"/>
                </a:cubicBezTo>
                <a:cubicBezTo>
                  <a:pt x="184" y="56"/>
                  <a:pt x="183" y="55"/>
                  <a:pt x="181" y="53"/>
                </a:cubicBezTo>
                <a:cubicBezTo>
                  <a:pt x="181" y="53"/>
                  <a:pt x="180" y="52"/>
                  <a:pt x="180" y="51"/>
                </a:cubicBezTo>
                <a:cubicBezTo>
                  <a:pt x="179" y="51"/>
                  <a:pt x="180" y="49"/>
                  <a:pt x="180" y="50"/>
                </a:cubicBezTo>
                <a:cubicBezTo>
                  <a:pt x="178" y="48"/>
                  <a:pt x="176" y="47"/>
                  <a:pt x="174" y="46"/>
                </a:cubicBezTo>
                <a:cubicBezTo>
                  <a:pt x="172" y="44"/>
                  <a:pt x="169" y="45"/>
                  <a:pt x="168" y="43"/>
                </a:cubicBezTo>
                <a:cubicBezTo>
                  <a:pt x="166" y="41"/>
                  <a:pt x="167" y="37"/>
                  <a:pt x="166" y="36"/>
                </a:cubicBezTo>
                <a:cubicBezTo>
                  <a:pt x="166" y="34"/>
                  <a:pt x="166" y="32"/>
                  <a:pt x="165" y="31"/>
                </a:cubicBezTo>
                <a:cubicBezTo>
                  <a:pt x="164" y="30"/>
                  <a:pt x="163" y="30"/>
                  <a:pt x="163" y="28"/>
                </a:cubicBezTo>
                <a:cubicBezTo>
                  <a:pt x="163" y="26"/>
                  <a:pt x="163" y="23"/>
                  <a:pt x="161" y="20"/>
                </a:cubicBezTo>
                <a:cubicBezTo>
                  <a:pt x="160" y="20"/>
                  <a:pt x="158" y="17"/>
                  <a:pt x="158" y="18"/>
                </a:cubicBezTo>
                <a:cubicBezTo>
                  <a:pt x="156" y="18"/>
                  <a:pt x="156" y="19"/>
                  <a:pt x="155" y="17"/>
                </a:cubicBezTo>
                <a:cubicBezTo>
                  <a:pt x="153" y="15"/>
                  <a:pt x="154" y="11"/>
                  <a:pt x="152" y="8"/>
                </a:cubicBezTo>
                <a:cubicBezTo>
                  <a:pt x="152" y="7"/>
                  <a:pt x="148" y="0"/>
                  <a:pt x="148" y="0"/>
                </a:cubicBezTo>
                <a:cubicBezTo>
                  <a:pt x="147" y="0"/>
                  <a:pt x="147" y="2"/>
                  <a:pt x="147" y="3"/>
                </a:cubicBezTo>
                <a:cubicBezTo>
                  <a:pt x="147" y="4"/>
                  <a:pt x="146" y="5"/>
                  <a:pt x="145" y="6"/>
                </a:cubicBezTo>
                <a:cubicBezTo>
                  <a:pt x="145" y="6"/>
                  <a:pt x="143" y="8"/>
                  <a:pt x="144" y="9"/>
                </a:cubicBezTo>
                <a:cubicBezTo>
                  <a:pt x="144" y="9"/>
                  <a:pt x="146" y="9"/>
                  <a:pt x="145" y="10"/>
                </a:cubicBezTo>
                <a:cubicBezTo>
                  <a:pt x="144" y="10"/>
                  <a:pt x="143" y="15"/>
                  <a:pt x="143" y="16"/>
                </a:cubicBezTo>
                <a:cubicBezTo>
                  <a:pt x="144" y="18"/>
                  <a:pt x="144" y="20"/>
                  <a:pt x="144" y="22"/>
                </a:cubicBezTo>
                <a:cubicBezTo>
                  <a:pt x="143" y="26"/>
                  <a:pt x="143" y="36"/>
                  <a:pt x="137" y="36"/>
                </a:cubicBezTo>
                <a:cubicBezTo>
                  <a:pt x="133" y="36"/>
                  <a:pt x="133" y="32"/>
                  <a:pt x="130" y="31"/>
                </a:cubicBezTo>
                <a:cubicBezTo>
                  <a:pt x="128" y="30"/>
                  <a:pt x="126" y="30"/>
                  <a:pt x="124" y="28"/>
                </a:cubicBezTo>
                <a:cubicBezTo>
                  <a:pt x="123" y="27"/>
                  <a:pt x="112" y="21"/>
                  <a:pt x="113" y="20"/>
                </a:cubicBezTo>
                <a:cubicBezTo>
                  <a:pt x="113" y="19"/>
                  <a:pt x="114" y="18"/>
                  <a:pt x="115" y="17"/>
                </a:cubicBezTo>
                <a:cubicBezTo>
                  <a:pt x="115" y="16"/>
                  <a:pt x="117" y="16"/>
                  <a:pt x="117" y="15"/>
                </a:cubicBezTo>
                <a:cubicBezTo>
                  <a:pt x="117" y="15"/>
                  <a:pt x="116" y="14"/>
                  <a:pt x="116" y="13"/>
                </a:cubicBezTo>
                <a:cubicBezTo>
                  <a:pt x="117" y="12"/>
                  <a:pt x="117" y="12"/>
                  <a:pt x="118" y="11"/>
                </a:cubicBezTo>
                <a:cubicBezTo>
                  <a:pt x="118" y="10"/>
                  <a:pt x="120" y="9"/>
                  <a:pt x="121" y="8"/>
                </a:cubicBezTo>
                <a:cubicBezTo>
                  <a:pt x="121" y="7"/>
                  <a:pt x="119" y="5"/>
                  <a:pt x="118" y="6"/>
                </a:cubicBezTo>
                <a:cubicBezTo>
                  <a:pt x="118" y="6"/>
                  <a:pt x="117" y="8"/>
                  <a:pt x="117" y="8"/>
                </a:cubicBezTo>
                <a:cubicBezTo>
                  <a:pt x="116" y="7"/>
                  <a:pt x="116" y="7"/>
                  <a:pt x="115" y="6"/>
                </a:cubicBezTo>
                <a:cubicBezTo>
                  <a:pt x="115" y="5"/>
                  <a:pt x="113" y="7"/>
                  <a:pt x="112" y="7"/>
                </a:cubicBezTo>
                <a:cubicBezTo>
                  <a:pt x="111" y="8"/>
                  <a:pt x="110" y="7"/>
                  <a:pt x="109" y="7"/>
                </a:cubicBezTo>
                <a:cubicBezTo>
                  <a:pt x="107" y="6"/>
                  <a:pt x="104" y="5"/>
                  <a:pt x="101" y="4"/>
                </a:cubicBezTo>
                <a:cubicBezTo>
                  <a:pt x="99" y="4"/>
                  <a:pt x="103" y="5"/>
                  <a:pt x="101" y="4"/>
                </a:cubicBezTo>
                <a:close/>
              </a:path>
            </a:pathLst>
          </a:custGeom>
          <a:solidFill>
            <a:srgbClr val="27b4bf"/>
          </a:solidFill>
          <a:ln w="38160">
            <a:noFill/>
          </a:ln>
        </p:spPr>
        <p:style>
          <a:lnRef idx="0"/>
          <a:fillRef idx="0"/>
          <a:effectRef idx="0"/>
          <a:fontRef idx="minor"/>
        </p:style>
      </p:sp>
      <p:sp>
        <p:nvSpPr>
          <p:cNvPr id="466" name="CustomShape 4"/>
          <p:cNvSpPr/>
          <p:nvPr/>
        </p:nvSpPr>
        <p:spPr>
          <a:xfrm>
            <a:off x="11129760" y="4035600"/>
            <a:ext cx="516240" cy="826920"/>
          </a:xfrm>
          <a:custGeom>
            <a:avLst/>
            <a:gdLst/>
            <a:ahLst/>
            <a:rect l="l" t="t" r="r" b="b"/>
            <a:pathLst>
              <a:path w="40" h="60">
                <a:moveTo>
                  <a:pt x="15" y="0"/>
                </a:moveTo>
                <a:cubicBezTo>
                  <a:pt x="12" y="0"/>
                  <a:pt x="10" y="1"/>
                  <a:pt x="7" y="0"/>
                </a:cubicBezTo>
                <a:cubicBezTo>
                  <a:pt x="6" y="0"/>
                  <a:pt x="5" y="0"/>
                  <a:pt x="5" y="1"/>
                </a:cubicBezTo>
                <a:cubicBezTo>
                  <a:pt x="6" y="3"/>
                  <a:pt x="5" y="2"/>
                  <a:pt x="4" y="3"/>
                </a:cubicBezTo>
                <a:cubicBezTo>
                  <a:pt x="5" y="2"/>
                  <a:pt x="5" y="4"/>
                  <a:pt x="5" y="4"/>
                </a:cubicBezTo>
                <a:cubicBezTo>
                  <a:pt x="4" y="6"/>
                  <a:pt x="1" y="5"/>
                  <a:pt x="2" y="8"/>
                </a:cubicBezTo>
                <a:cubicBezTo>
                  <a:pt x="4" y="10"/>
                  <a:pt x="3" y="11"/>
                  <a:pt x="2" y="13"/>
                </a:cubicBezTo>
                <a:cubicBezTo>
                  <a:pt x="2" y="15"/>
                  <a:pt x="4" y="15"/>
                  <a:pt x="5" y="14"/>
                </a:cubicBezTo>
                <a:cubicBezTo>
                  <a:pt x="4" y="15"/>
                  <a:pt x="5" y="15"/>
                  <a:pt x="5" y="16"/>
                </a:cubicBezTo>
                <a:cubicBezTo>
                  <a:pt x="5" y="15"/>
                  <a:pt x="3" y="18"/>
                  <a:pt x="3" y="18"/>
                </a:cubicBezTo>
                <a:cubicBezTo>
                  <a:pt x="2" y="18"/>
                  <a:pt x="0" y="18"/>
                  <a:pt x="0" y="20"/>
                </a:cubicBezTo>
                <a:cubicBezTo>
                  <a:pt x="1" y="20"/>
                  <a:pt x="2" y="18"/>
                  <a:pt x="3" y="19"/>
                </a:cubicBezTo>
                <a:cubicBezTo>
                  <a:pt x="3" y="20"/>
                  <a:pt x="3" y="21"/>
                  <a:pt x="3" y="21"/>
                </a:cubicBezTo>
                <a:cubicBezTo>
                  <a:pt x="2" y="22"/>
                  <a:pt x="2" y="23"/>
                  <a:pt x="2" y="23"/>
                </a:cubicBezTo>
                <a:cubicBezTo>
                  <a:pt x="2" y="24"/>
                  <a:pt x="3" y="22"/>
                  <a:pt x="4" y="22"/>
                </a:cubicBezTo>
                <a:cubicBezTo>
                  <a:pt x="4" y="21"/>
                  <a:pt x="5" y="23"/>
                  <a:pt x="5" y="23"/>
                </a:cubicBezTo>
                <a:cubicBezTo>
                  <a:pt x="6" y="23"/>
                  <a:pt x="5" y="19"/>
                  <a:pt x="4" y="19"/>
                </a:cubicBezTo>
                <a:cubicBezTo>
                  <a:pt x="5" y="19"/>
                  <a:pt x="7" y="20"/>
                  <a:pt x="7" y="19"/>
                </a:cubicBezTo>
                <a:cubicBezTo>
                  <a:pt x="7" y="19"/>
                  <a:pt x="6" y="20"/>
                  <a:pt x="6" y="20"/>
                </a:cubicBezTo>
                <a:cubicBezTo>
                  <a:pt x="6" y="21"/>
                  <a:pt x="7" y="22"/>
                  <a:pt x="7" y="23"/>
                </a:cubicBezTo>
                <a:cubicBezTo>
                  <a:pt x="7" y="24"/>
                  <a:pt x="4" y="27"/>
                  <a:pt x="7" y="27"/>
                </a:cubicBezTo>
                <a:cubicBezTo>
                  <a:pt x="7" y="27"/>
                  <a:pt x="10" y="27"/>
                  <a:pt x="11" y="27"/>
                </a:cubicBezTo>
                <a:cubicBezTo>
                  <a:pt x="12" y="26"/>
                  <a:pt x="15" y="26"/>
                  <a:pt x="15" y="26"/>
                </a:cubicBezTo>
                <a:cubicBezTo>
                  <a:pt x="14" y="28"/>
                  <a:pt x="13" y="28"/>
                  <a:pt x="14" y="30"/>
                </a:cubicBezTo>
                <a:cubicBezTo>
                  <a:pt x="15" y="33"/>
                  <a:pt x="15" y="31"/>
                  <a:pt x="16" y="32"/>
                </a:cubicBezTo>
                <a:cubicBezTo>
                  <a:pt x="16" y="33"/>
                  <a:pt x="15" y="35"/>
                  <a:pt x="16" y="36"/>
                </a:cubicBezTo>
                <a:cubicBezTo>
                  <a:pt x="17" y="38"/>
                  <a:pt x="14" y="38"/>
                  <a:pt x="13" y="38"/>
                </a:cubicBezTo>
                <a:cubicBezTo>
                  <a:pt x="11" y="39"/>
                  <a:pt x="10" y="37"/>
                  <a:pt x="8" y="39"/>
                </a:cubicBezTo>
                <a:cubicBezTo>
                  <a:pt x="7" y="41"/>
                  <a:pt x="12" y="40"/>
                  <a:pt x="11" y="41"/>
                </a:cubicBezTo>
                <a:cubicBezTo>
                  <a:pt x="11" y="41"/>
                  <a:pt x="9" y="42"/>
                  <a:pt x="9" y="42"/>
                </a:cubicBezTo>
                <a:cubicBezTo>
                  <a:pt x="9" y="43"/>
                  <a:pt x="10" y="43"/>
                  <a:pt x="9" y="44"/>
                </a:cubicBezTo>
                <a:cubicBezTo>
                  <a:pt x="8" y="45"/>
                  <a:pt x="7" y="46"/>
                  <a:pt x="5" y="47"/>
                </a:cubicBezTo>
                <a:cubicBezTo>
                  <a:pt x="4" y="48"/>
                  <a:pt x="6" y="49"/>
                  <a:pt x="6" y="49"/>
                </a:cubicBezTo>
                <a:cubicBezTo>
                  <a:pt x="7" y="49"/>
                  <a:pt x="9" y="48"/>
                  <a:pt x="9" y="48"/>
                </a:cubicBezTo>
                <a:cubicBezTo>
                  <a:pt x="9" y="49"/>
                  <a:pt x="12" y="49"/>
                  <a:pt x="13" y="50"/>
                </a:cubicBezTo>
                <a:cubicBezTo>
                  <a:pt x="15" y="50"/>
                  <a:pt x="17" y="48"/>
                  <a:pt x="18" y="48"/>
                </a:cubicBezTo>
                <a:cubicBezTo>
                  <a:pt x="18" y="48"/>
                  <a:pt x="16" y="53"/>
                  <a:pt x="13" y="52"/>
                </a:cubicBezTo>
                <a:cubicBezTo>
                  <a:pt x="12" y="51"/>
                  <a:pt x="11" y="52"/>
                  <a:pt x="10" y="52"/>
                </a:cubicBezTo>
                <a:cubicBezTo>
                  <a:pt x="8" y="52"/>
                  <a:pt x="9" y="51"/>
                  <a:pt x="8" y="51"/>
                </a:cubicBezTo>
                <a:cubicBezTo>
                  <a:pt x="8" y="51"/>
                  <a:pt x="8" y="54"/>
                  <a:pt x="7" y="55"/>
                </a:cubicBezTo>
                <a:cubicBezTo>
                  <a:pt x="7" y="55"/>
                  <a:pt x="6" y="56"/>
                  <a:pt x="5" y="57"/>
                </a:cubicBezTo>
                <a:cubicBezTo>
                  <a:pt x="5" y="57"/>
                  <a:pt x="3" y="58"/>
                  <a:pt x="3" y="59"/>
                </a:cubicBezTo>
                <a:cubicBezTo>
                  <a:pt x="3" y="59"/>
                  <a:pt x="5" y="59"/>
                  <a:pt x="5" y="59"/>
                </a:cubicBezTo>
                <a:cubicBezTo>
                  <a:pt x="5" y="59"/>
                  <a:pt x="4" y="59"/>
                  <a:pt x="5" y="60"/>
                </a:cubicBezTo>
                <a:cubicBezTo>
                  <a:pt x="5" y="60"/>
                  <a:pt x="7" y="57"/>
                  <a:pt x="8" y="57"/>
                </a:cubicBezTo>
                <a:cubicBezTo>
                  <a:pt x="9" y="57"/>
                  <a:pt x="11" y="58"/>
                  <a:pt x="12" y="57"/>
                </a:cubicBezTo>
                <a:cubicBezTo>
                  <a:pt x="14" y="57"/>
                  <a:pt x="13" y="55"/>
                  <a:pt x="15" y="55"/>
                </a:cubicBezTo>
                <a:cubicBezTo>
                  <a:pt x="16" y="54"/>
                  <a:pt x="17" y="55"/>
                  <a:pt x="19" y="55"/>
                </a:cubicBezTo>
                <a:cubicBezTo>
                  <a:pt x="20" y="56"/>
                  <a:pt x="21" y="54"/>
                  <a:pt x="23" y="55"/>
                </a:cubicBezTo>
                <a:cubicBezTo>
                  <a:pt x="24" y="56"/>
                  <a:pt x="26" y="55"/>
                  <a:pt x="27" y="54"/>
                </a:cubicBezTo>
                <a:cubicBezTo>
                  <a:pt x="29" y="54"/>
                  <a:pt x="32" y="54"/>
                  <a:pt x="34" y="54"/>
                </a:cubicBezTo>
                <a:cubicBezTo>
                  <a:pt x="34" y="54"/>
                  <a:pt x="38" y="51"/>
                  <a:pt x="38" y="51"/>
                </a:cubicBezTo>
                <a:cubicBezTo>
                  <a:pt x="37" y="50"/>
                  <a:pt x="33" y="51"/>
                  <a:pt x="33" y="50"/>
                </a:cubicBezTo>
                <a:cubicBezTo>
                  <a:pt x="33" y="49"/>
                  <a:pt x="37" y="46"/>
                  <a:pt x="38" y="46"/>
                </a:cubicBezTo>
                <a:cubicBezTo>
                  <a:pt x="39" y="44"/>
                  <a:pt x="40" y="40"/>
                  <a:pt x="36" y="40"/>
                </a:cubicBezTo>
                <a:cubicBezTo>
                  <a:pt x="35" y="40"/>
                  <a:pt x="33" y="41"/>
                  <a:pt x="32" y="41"/>
                </a:cubicBezTo>
                <a:cubicBezTo>
                  <a:pt x="30" y="40"/>
                  <a:pt x="32" y="40"/>
                  <a:pt x="32" y="39"/>
                </a:cubicBezTo>
                <a:cubicBezTo>
                  <a:pt x="32" y="38"/>
                  <a:pt x="32" y="37"/>
                  <a:pt x="31" y="36"/>
                </a:cubicBezTo>
                <a:cubicBezTo>
                  <a:pt x="31" y="36"/>
                  <a:pt x="27" y="35"/>
                  <a:pt x="28" y="34"/>
                </a:cubicBezTo>
                <a:cubicBezTo>
                  <a:pt x="28" y="34"/>
                  <a:pt x="30" y="35"/>
                  <a:pt x="30" y="34"/>
                </a:cubicBezTo>
                <a:cubicBezTo>
                  <a:pt x="31" y="33"/>
                  <a:pt x="30" y="32"/>
                  <a:pt x="29" y="31"/>
                </a:cubicBezTo>
                <a:cubicBezTo>
                  <a:pt x="26" y="29"/>
                  <a:pt x="25" y="29"/>
                  <a:pt x="23" y="25"/>
                </a:cubicBezTo>
                <a:cubicBezTo>
                  <a:pt x="22" y="23"/>
                  <a:pt x="21" y="21"/>
                  <a:pt x="18" y="19"/>
                </a:cubicBezTo>
                <a:cubicBezTo>
                  <a:pt x="17" y="18"/>
                  <a:pt x="13" y="20"/>
                  <a:pt x="12" y="18"/>
                </a:cubicBezTo>
                <a:cubicBezTo>
                  <a:pt x="12" y="18"/>
                  <a:pt x="18" y="17"/>
                  <a:pt x="17" y="16"/>
                </a:cubicBezTo>
                <a:cubicBezTo>
                  <a:pt x="17" y="16"/>
                  <a:pt x="15" y="17"/>
                  <a:pt x="14" y="16"/>
                </a:cubicBezTo>
                <a:cubicBezTo>
                  <a:pt x="14" y="16"/>
                  <a:pt x="18" y="15"/>
                  <a:pt x="18" y="15"/>
                </a:cubicBezTo>
                <a:cubicBezTo>
                  <a:pt x="19" y="14"/>
                  <a:pt x="22" y="9"/>
                  <a:pt x="21" y="8"/>
                </a:cubicBezTo>
                <a:cubicBezTo>
                  <a:pt x="20" y="6"/>
                  <a:pt x="17" y="6"/>
                  <a:pt x="15" y="6"/>
                </a:cubicBezTo>
                <a:cubicBezTo>
                  <a:pt x="14" y="7"/>
                  <a:pt x="9" y="7"/>
                  <a:pt x="9" y="7"/>
                </a:cubicBezTo>
                <a:cubicBezTo>
                  <a:pt x="9" y="7"/>
                  <a:pt x="11" y="6"/>
                  <a:pt x="11" y="6"/>
                </a:cubicBezTo>
                <a:cubicBezTo>
                  <a:pt x="11" y="6"/>
                  <a:pt x="9" y="5"/>
                  <a:pt x="9" y="6"/>
                </a:cubicBezTo>
                <a:cubicBezTo>
                  <a:pt x="9" y="5"/>
                  <a:pt x="18" y="1"/>
                  <a:pt x="15" y="0"/>
                </a:cubicBezTo>
                <a:cubicBezTo>
                  <a:pt x="14" y="0"/>
                  <a:pt x="17" y="1"/>
                  <a:pt x="15" y="0"/>
                </a:cubicBezTo>
                <a:close/>
              </a:path>
            </a:pathLst>
          </a:custGeom>
          <a:solidFill>
            <a:srgbClr val="27b4bf"/>
          </a:solidFill>
          <a:ln w="38160">
            <a:noFill/>
          </a:ln>
        </p:spPr>
        <p:style>
          <a:lnRef idx="0"/>
          <a:fillRef idx="0"/>
          <a:effectRef idx="0"/>
          <a:fontRef idx="minor"/>
        </p:style>
      </p:sp>
      <p:sp>
        <p:nvSpPr>
          <p:cNvPr id="467" name="CustomShape 5"/>
          <p:cNvSpPr/>
          <p:nvPr/>
        </p:nvSpPr>
        <p:spPr>
          <a:xfrm>
            <a:off x="9950400" y="3170880"/>
            <a:ext cx="697680" cy="359640"/>
          </a:xfrm>
          <a:custGeom>
            <a:avLst/>
            <a:gdLst/>
            <a:ahLst/>
            <a:rect l="l" t="t" r="r" b="b"/>
            <a:pathLst>
              <a:path w="54" h="26">
                <a:moveTo>
                  <a:pt x="53" y="10"/>
                </a:moveTo>
                <a:cubicBezTo>
                  <a:pt x="53" y="10"/>
                  <a:pt x="49" y="9"/>
                  <a:pt x="49" y="9"/>
                </a:cubicBezTo>
                <a:cubicBezTo>
                  <a:pt x="49" y="9"/>
                  <a:pt x="50" y="8"/>
                  <a:pt x="50" y="8"/>
                </a:cubicBezTo>
                <a:cubicBezTo>
                  <a:pt x="49" y="8"/>
                  <a:pt x="47" y="8"/>
                  <a:pt x="48" y="7"/>
                </a:cubicBezTo>
                <a:cubicBezTo>
                  <a:pt x="48" y="7"/>
                  <a:pt x="49" y="6"/>
                  <a:pt x="49" y="6"/>
                </a:cubicBezTo>
                <a:cubicBezTo>
                  <a:pt x="48" y="5"/>
                  <a:pt x="46" y="5"/>
                  <a:pt x="46" y="5"/>
                </a:cubicBezTo>
                <a:cubicBezTo>
                  <a:pt x="46" y="4"/>
                  <a:pt x="48" y="3"/>
                  <a:pt x="48" y="3"/>
                </a:cubicBezTo>
                <a:cubicBezTo>
                  <a:pt x="48" y="3"/>
                  <a:pt x="44" y="4"/>
                  <a:pt x="43" y="3"/>
                </a:cubicBezTo>
                <a:cubicBezTo>
                  <a:pt x="42" y="2"/>
                  <a:pt x="41" y="1"/>
                  <a:pt x="39" y="1"/>
                </a:cubicBezTo>
                <a:cubicBezTo>
                  <a:pt x="38" y="1"/>
                  <a:pt x="40" y="3"/>
                  <a:pt x="39" y="4"/>
                </a:cubicBezTo>
                <a:cubicBezTo>
                  <a:pt x="38" y="5"/>
                  <a:pt x="37" y="4"/>
                  <a:pt x="36" y="5"/>
                </a:cubicBezTo>
                <a:cubicBezTo>
                  <a:pt x="35" y="6"/>
                  <a:pt x="34" y="5"/>
                  <a:pt x="32" y="5"/>
                </a:cubicBezTo>
                <a:cubicBezTo>
                  <a:pt x="30" y="4"/>
                  <a:pt x="33" y="8"/>
                  <a:pt x="32" y="9"/>
                </a:cubicBezTo>
                <a:cubicBezTo>
                  <a:pt x="32" y="9"/>
                  <a:pt x="28" y="2"/>
                  <a:pt x="26" y="5"/>
                </a:cubicBezTo>
                <a:cubicBezTo>
                  <a:pt x="25" y="5"/>
                  <a:pt x="26" y="7"/>
                  <a:pt x="25" y="8"/>
                </a:cubicBezTo>
                <a:cubicBezTo>
                  <a:pt x="25" y="9"/>
                  <a:pt x="22" y="5"/>
                  <a:pt x="21" y="5"/>
                </a:cubicBezTo>
                <a:cubicBezTo>
                  <a:pt x="20" y="5"/>
                  <a:pt x="23" y="9"/>
                  <a:pt x="21" y="9"/>
                </a:cubicBezTo>
                <a:cubicBezTo>
                  <a:pt x="20" y="9"/>
                  <a:pt x="20" y="9"/>
                  <a:pt x="19" y="9"/>
                </a:cubicBezTo>
                <a:cubicBezTo>
                  <a:pt x="18" y="9"/>
                  <a:pt x="17" y="11"/>
                  <a:pt x="17" y="12"/>
                </a:cubicBezTo>
                <a:cubicBezTo>
                  <a:pt x="17" y="11"/>
                  <a:pt x="14" y="9"/>
                  <a:pt x="14" y="8"/>
                </a:cubicBezTo>
                <a:cubicBezTo>
                  <a:pt x="14" y="8"/>
                  <a:pt x="16" y="8"/>
                  <a:pt x="16" y="8"/>
                </a:cubicBezTo>
                <a:cubicBezTo>
                  <a:pt x="16" y="7"/>
                  <a:pt x="14" y="5"/>
                  <a:pt x="14" y="5"/>
                </a:cubicBezTo>
                <a:cubicBezTo>
                  <a:pt x="13" y="5"/>
                  <a:pt x="8" y="0"/>
                  <a:pt x="7" y="2"/>
                </a:cubicBezTo>
                <a:cubicBezTo>
                  <a:pt x="7" y="3"/>
                  <a:pt x="10" y="3"/>
                  <a:pt x="9" y="4"/>
                </a:cubicBezTo>
                <a:cubicBezTo>
                  <a:pt x="9" y="4"/>
                  <a:pt x="9" y="4"/>
                  <a:pt x="8" y="4"/>
                </a:cubicBezTo>
                <a:cubicBezTo>
                  <a:pt x="10" y="3"/>
                  <a:pt x="11" y="7"/>
                  <a:pt x="10" y="8"/>
                </a:cubicBezTo>
                <a:cubicBezTo>
                  <a:pt x="10" y="8"/>
                  <a:pt x="2" y="1"/>
                  <a:pt x="5" y="6"/>
                </a:cubicBezTo>
                <a:cubicBezTo>
                  <a:pt x="5" y="6"/>
                  <a:pt x="3" y="6"/>
                  <a:pt x="3" y="6"/>
                </a:cubicBezTo>
                <a:cubicBezTo>
                  <a:pt x="3" y="7"/>
                  <a:pt x="5" y="7"/>
                  <a:pt x="5" y="7"/>
                </a:cubicBezTo>
                <a:cubicBezTo>
                  <a:pt x="5" y="6"/>
                  <a:pt x="5" y="8"/>
                  <a:pt x="5" y="8"/>
                </a:cubicBezTo>
                <a:cubicBezTo>
                  <a:pt x="5" y="8"/>
                  <a:pt x="3" y="7"/>
                  <a:pt x="2" y="7"/>
                </a:cubicBezTo>
                <a:cubicBezTo>
                  <a:pt x="3" y="7"/>
                  <a:pt x="0" y="10"/>
                  <a:pt x="1" y="9"/>
                </a:cubicBezTo>
                <a:cubicBezTo>
                  <a:pt x="0" y="11"/>
                  <a:pt x="8" y="10"/>
                  <a:pt x="8" y="10"/>
                </a:cubicBezTo>
                <a:cubicBezTo>
                  <a:pt x="9" y="10"/>
                  <a:pt x="13" y="11"/>
                  <a:pt x="13" y="11"/>
                </a:cubicBezTo>
                <a:cubicBezTo>
                  <a:pt x="12" y="11"/>
                  <a:pt x="11" y="11"/>
                  <a:pt x="11" y="12"/>
                </a:cubicBezTo>
                <a:cubicBezTo>
                  <a:pt x="11" y="12"/>
                  <a:pt x="12" y="13"/>
                  <a:pt x="12" y="13"/>
                </a:cubicBezTo>
                <a:cubicBezTo>
                  <a:pt x="11" y="14"/>
                  <a:pt x="9" y="14"/>
                  <a:pt x="8" y="14"/>
                </a:cubicBezTo>
                <a:cubicBezTo>
                  <a:pt x="8" y="14"/>
                  <a:pt x="2" y="15"/>
                  <a:pt x="3" y="15"/>
                </a:cubicBezTo>
                <a:cubicBezTo>
                  <a:pt x="5" y="16"/>
                  <a:pt x="8" y="15"/>
                  <a:pt x="10" y="16"/>
                </a:cubicBezTo>
                <a:cubicBezTo>
                  <a:pt x="11" y="17"/>
                  <a:pt x="11" y="18"/>
                  <a:pt x="12" y="18"/>
                </a:cubicBezTo>
                <a:cubicBezTo>
                  <a:pt x="12" y="18"/>
                  <a:pt x="14" y="17"/>
                  <a:pt x="15" y="17"/>
                </a:cubicBezTo>
                <a:cubicBezTo>
                  <a:pt x="14" y="17"/>
                  <a:pt x="13" y="18"/>
                  <a:pt x="13" y="18"/>
                </a:cubicBezTo>
                <a:cubicBezTo>
                  <a:pt x="13" y="19"/>
                  <a:pt x="15" y="18"/>
                  <a:pt x="15" y="18"/>
                </a:cubicBezTo>
                <a:cubicBezTo>
                  <a:pt x="16" y="19"/>
                  <a:pt x="8" y="23"/>
                  <a:pt x="10" y="23"/>
                </a:cubicBezTo>
                <a:cubicBezTo>
                  <a:pt x="12" y="24"/>
                  <a:pt x="14" y="23"/>
                  <a:pt x="15" y="23"/>
                </a:cubicBezTo>
                <a:cubicBezTo>
                  <a:pt x="17" y="23"/>
                  <a:pt x="19" y="23"/>
                  <a:pt x="21" y="24"/>
                </a:cubicBezTo>
                <a:cubicBezTo>
                  <a:pt x="20" y="23"/>
                  <a:pt x="20" y="24"/>
                  <a:pt x="20" y="24"/>
                </a:cubicBezTo>
                <a:cubicBezTo>
                  <a:pt x="21" y="25"/>
                  <a:pt x="22" y="25"/>
                  <a:pt x="22" y="25"/>
                </a:cubicBezTo>
                <a:cubicBezTo>
                  <a:pt x="24" y="26"/>
                  <a:pt x="27" y="26"/>
                  <a:pt x="29" y="26"/>
                </a:cubicBezTo>
                <a:cubicBezTo>
                  <a:pt x="31" y="26"/>
                  <a:pt x="31" y="25"/>
                  <a:pt x="33" y="25"/>
                </a:cubicBezTo>
                <a:cubicBezTo>
                  <a:pt x="35" y="24"/>
                  <a:pt x="37" y="24"/>
                  <a:pt x="39" y="23"/>
                </a:cubicBezTo>
                <a:cubicBezTo>
                  <a:pt x="42" y="21"/>
                  <a:pt x="43" y="20"/>
                  <a:pt x="46" y="19"/>
                </a:cubicBezTo>
                <a:cubicBezTo>
                  <a:pt x="48" y="19"/>
                  <a:pt x="49" y="16"/>
                  <a:pt x="52" y="16"/>
                </a:cubicBezTo>
                <a:cubicBezTo>
                  <a:pt x="52" y="15"/>
                  <a:pt x="53" y="15"/>
                  <a:pt x="52" y="14"/>
                </a:cubicBezTo>
                <a:cubicBezTo>
                  <a:pt x="51" y="13"/>
                  <a:pt x="53" y="13"/>
                  <a:pt x="54" y="13"/>
                </a:cubicBezTo>
                <a:cubicBezTo>
                  <a:pt x="54" y="13"/>
                  <a:pt x="52" y="12"/>
                  <a:pt x="52" y="12"/>
                </a:cubicBezTo>
                <a:cubicBezTo>
                  <a:pt x="52" y="11"/>
                  <a:pt x="54" y="10"/>
                  <a:pt x="53" y="10"/>
                </a:cubicBezTo>
                <a:cubicBezTo>
                  <a:pt x="51" y="9"/>
                  <a:pt x="54" y="10"/>
                  <a:pt x="53" y="10"/>
                </a:cubicBezTo>
                <a:close/>
              </a:path>
            </a:pathLst>
          </a:custGeom>
          <a:solidFill>
            <a:srgbClr val="27b4bf"/>
          </a:solidFill>
          <a:ln w="38160">
            <a:noFill/>
          </a:ln>
        </p:spPr>
        <p:style>
          <a:lnRef idx="0"/>
          <a:fillRef idx="0"/>
          <a:effectRef idx="0"/>
          <a:fontRef idx="minor"/>
        </p:style>
      </p:sp>
      <p:sp>
        <p:nvSpPr>
          <p:cNvPr id="468" name="CustomShape 6"/>
          <p:cNvSpPr/>
          <p:nvPr/>
        </p:nvSpPr>
        <p:spPr>
          <a:xfrm>
            <a:off x="14830920" y="1852560"/>
            <a:ext cx="1165680" cy="850320"/>
          </a:xfrm>
          <a:custGeom>
            <a:avLst/>
            <a:gdLst/>
            <a:ahLst/>
            <a:rect l="l" t="t" r="r" b="b"/>
            <a:pathLst>
              <a:path w="90" h="62">
                <a:moveTo>
                  <a:pt x="84" y="1"/>
                </a:moveTo>
                <a:cubicBezTo>
                  <a:pt x="81" y="1"/>
                  <a:pt x="80" y="0"/>
                  <a:pt x="77" y="2"/>
                </a:cubicBezTo>
                <a:cubicBezTo>
                  <a:pt x="76" y="2"/>
                  <a:pt x="72" y="3"/>
                  <a:pt x="73" y="4"/>
                </a:cubicBezTo>
                <a:cubicBezTo>
                  <a:pt x="72" y="4"/>
                  <a:pt x="68" y="6"/>
                  <a:pt x="66" y="6"/>
                </a:cubicBezTo>
                <a:cubicBezTo>
                  <a:pt x="64" y="6"/>
                  <a:pt x="61" y="7"/>
                  <a:pt x="59" y="8"/>
                </a:cubicBezTo>
                <a:cubicBezTo>
                  <a:pt x="56" y="8"/>
                  <a:pt x="54" y="8"/>
                  <a:pt x="51" y="8"/>
                </a:cubicBezTo>
                <a:cubicBezTo>
                  <a:pt x="51" y="8"/>
                  <a:pt x="45" y="8"/>
                  <a:pt x="46" y="9"/>
                </a:cubicBezTo>
                <a:cubicBezTo>
                  <a:pt x="46" y="9"/>
                  <a:pt x="48" y="9"/>
                  <a:pt x="48" y="9"/>
                </a:cubicBezTo>
                <a:cubicBezTo>
                  <a:pt x="47" y="10"/>
                  <a:pt x="45" y="10"/>
                  <a:pt x="44" y="11"/>
                </a:cubicBezTo>
                <a:cubicBezTo>
                  <a:pt x="43" y="11"/>
                  <a:pt x="41" y="11"/>
                  <a:pt x="39" y="11"/>
                </a:cubicBezTo>
                <a:cubicBezTo>
                  <a:pt x="38" y="11"/>
                  <a:pt x="38" y="11"/>
                  <a:pt x="36" y="12"/>
                </a:cubicBezTo>
                <a:cubicBezTo>
                  <a:pt x="35" y="15"/>
                  <a:pt x="34" y="14"/>
                  <a:pt x="32" y="14"/>
                </a:cubicBezTo>
                <a:cubicBezTo>
                  <a:pt x="30" y="15"/>
                  <a:pt x="31" y="17"/>
                  <a:pt x="28" y="17"/>
                </a:cubicBezTo>
                <a:cubicBezTo>
                  <a:pt x="26" y="17"/>
                  <a:pt x="27" y="19"/>
                  <a:pt x="26" y="19"/>
                </a:cubicBezTo>
                <a:cubicBezTo>
                  <a:pt x="25" y="20"/>
                  <a:pt x="22" y="18"/>
                  <a:pt x="23" y="19"/>
                </a:cubicBezTo>
                <a:cubicBezTo>
                  <a:pt x="23" y="20"/>
                  <a:pt x="26" y="21"/>
                  <a:pt x="26" y="21"/>
                </a:cubicBezTo>
                <a:cubicBezTo>
                  <a:pt x="26" y="21"/>
                  <a:pt x="22" y="22"/>
                  <a:pt x="22" y="22"/>
                </a:cubicBezTo>
                <a:cubicBezTo>
                  <a:pt x="22" y="23"/>
                  <a:pt x="27" y="23"/>
                  <a:pt x="27" y="23"/>
                </a:cubicBezTo>
                <a:cubicBezTo>
                  <a:pt x="27" y="24"/>
                  <a:pt x="20" y="24"/>
                  <a:pt x="21" y="25"/>
                </a:cubicBezTo>
                <a:cubicBezTo>
                  <a:pt x="21" y="24"/>
                  <a:pt x="23" y="25"/>
                  <a:pt x="23" y="25"/>
                </a:cubicBezTo>
                <a:cubicBezTo>
                  <a:pt x="21" y="26"/>
                  <a:pt x="20" y="25"/>
                  <a:pt x="20" y="26"/>
                </a:cubicBezTo>
                <a:cubicBezTo>
                  <a:pt x="19" y="27"/>
                  <a:pt x="21" y="28"/>
                  <a:pt x="21" y="28"/>
                </a:cubicBezTo>
                <a:cubicBezTo>
                  <a:pt x="20" y="28"/>
                  <a:pt x="19" y="28"/>
                  <a:pt x="18" y="28"/>
                </a:cubicBezTo>
                <a:cubicBezTo>
                  <a:pt x="18" y="28"/>
                  <a:pt x="20" y="29"/>
                  <a:pt x="21" y="29"/>
                </a:cubicBezTo>
                <a:cubicBezTo>
                  <a:pt x="19" y="29"/>
                  <a:pt x="18" y="29"/>
                  <a:pt x="17" y="30"/>
                </a:cubicBezTo>
                <a:cubicBezTo>
                  <a:pt x="16" y="31"/>
                  <a:pt x="15" y="31"/>
                  <a:pt x="14" y="31"/>
                </a:cubicBezTo>
                <a:cubicBezTo>
                  <a:pt x="12" y="32"/>
                  <a:pt x="12" y="33"/>
                  <a:pt x="14" y="33"/>
                </a:cubicBezTo>
                <a:cubicBezTo>
                  <a:pt x="15" y="33"/>
                  <a:pt x="18" y="34"/>
                  <a:pt x="19" y="34"/>
                </a:cubicBezTo>
                <a:cubicBezTo>
                  <a:pt x="17" y="35"/>
                  <a:pt x="15" y="33"/>
                  <a:pt x="15" y="36"/>
                </a:cubicBezTo>
                <a:cubicBezTo>
                  <a:pt x="15" y="37"/>
                  <a:pt x="10" y="37"/>
                  <a:pt x="9" y="38"/>
                </a:cubicBezTo>
                <a:cubicBezTo>
                  <a:pt x="8" y="39"/>
                  <a:pt x="9" y="39"/>
                  <a:pt x="9" y="40"/>
                </a:cubicBezTo>
                <a:cubicBezTo>
                  <a:pt x="9" y="40"/>
                  <a:pt x="6" y="41"/>
                  <a:pt x="6" y="41"/>
                </a:cubicBezTo>
                <a:cubicBezTo>
                  <a:pt x="2" y="42"/>
                  <a:pt x="7" y="42"/>
                  <a:pt x="7" y="43"/>
                </a:cubicBezTo>
                <a:cubicBezTo>
                  <a:pt x="8" y="44"/>
                  <a:pt x="5" y="47"/>
                  <a:pt x="5" y="47"/>
                </a:cubicBezTo>
                <a:cubicBezTo>
                  <a:pt x="3" y="49"/>
                  <a:pt x="0" y="47"/>
                  <a:pt x="0" y="51"/>
                </a:cubicBezTo>
                <a:cubicBezTo>
                  <a:pt x="0" y="55"/>
                  <a:pt x="2" y="53"/>
                  <a:pt x="4" y="53"/>
                </a:cubicBezTo>
                <a:cubicBezTo>
                  <a:pt x="6" y="54"/>
                  <a:pt x="7" y="55"/>
                  <a:pt x="9" y="54"/>
                </a:cubicBezTo>
                <a:cubicBezTo>
                  <a:pt x="9" y="54"/>
                  <a:pt x="11" y="56"/>
                  <a:pt x="12" y="55"/>
                </a:cubicBezTo>
                <a:cubicBezTo>
                  <a:pt x="12" y="55"/>
                  <a:pt x="10" y="55"/>
                  <a:pt x="10" y="56"/>
                </a:cubicBezTo>
                <a:cubicBezTo>
                  <a:pt x="11" y="56"/>
                  <a:pt x="12" y="56"/>
                  <a:pt x="12" y="56"/>
                </a:cubicBezTo>
                <a:cubicBezTo>
                  <a:pt x="12" y="56"/>
                  <a:pt x="10" y="60"/>
                  <a:pt x="10" y="60"/>
                </a:cubicBezTo>
                <a:cubicBezTo>
                  <a:pt x="12" y="61"/>
                  <a:pt x="14" y="61"/>
                  <a:pt x="16" y="62"/>
                </a:cubicBezTo>
                <a:cubicBezTo>
                  <a:pt x="19" y="62"/>
                  <a:pt x="20" y="62"/>
                  <a:pt x="23" y="62"/>
                </a:cubicBezTo>
                <a:cubicBezTo>
                  <a:pt x="24" y="61"/>
                  <a:pt x="25" y="61"/>
                  <a:pt x="26" y="61"/>
                </a:cubicBezTo>
                <a:cubicBezTo>
                  <a:pt x="27" y="62"/>
                  <a:pt x="28" y="62"/>
                  <a:pt x="30" y="62"/>
                </a:cubicBezTo>
                <a:cubicBezTo>
                  <a:pt x="31" y="62"/>
                  <a:pt x="27" y="59"/>
                  <a:pt x="26" y="59"/>
                </a:cubicBezTo>
                <a:cubicBezTo>
                  <a:pt x="24" y="57"/>
                  <a:pt x="23" y="55"/>
                  <a:pt x="22" y="53"/>
                </a:cubicBezTo>
                <a:cubicBezTo>
                  <a:pt x="20" y="51"/>
                  <a:pt x="21" y="50"/>
                  <a:pt x="20" y="48"/>
                </a:cubicBezTo>
                <a:cubicBezTo>
                  <a:pt x="19" y="45"/>
                  <a:pt x="18" y="45"/>
                  <a:pt x="20" y="43"/>
                </a:cubicBezTo>
                <a:cubicBezTo>
                  <a:pt x="21" y="43"/>
                  <a:pt x="20" y="43"/>
                  <a:pt x="20" y="42"/>
                </a:cubicBezTo>
                <a:cubicBezTo>
                  <a:pt x="21" y="41"/>
                  <a:pt x="24" y="42"/>
                  <a:pt x="24" y="41"/>
                </a:cubicBezTo>
                <a:cubicBezTo>
                  <a:pt x="24" y="41"/>
                  <a:pt x="22" y="40"/>
                  <a:pt x="22" y="40"/>
                </a:cubicBezTo>
                <a:cubicBezTo>
                  <a:pt x="23" y="39"/>
                  <a:pt x="26" y="40"/>
                  <a:pt x="26" y="39"/>
                </a:cubicBezTo>
                <a:cubicBezTo>
                  <a:pt x="26" y="38"/>
                  <a:pt x="21" y="37"/>
                  <a:pt x="21" y="36"/>
                </a:cubicBezTo>
                <a:cubicBezTo>
                  <a:pt x="21" y="36"/>
                  <a:pt x="29" y="37"/>
                  <a:pt x="29" y="37"/>
                </a:cubicBezTo>
                <a:cubicBezTo>
                  <a:pt x="29" y="36"/>
                  <a:pt x="27" y="35"/>
                  <a:pt x="27" y="34"/>
                </a:cubicBezTo>
                <a:cubicBezTo>
                  <a:pt x="27" y="33"/>
                  <a:pt x="30" y="35"/>
                  <a:pt x="31" y="34"/>
                </a:cubicBezTo>
                <a:cubicBezTo>
                  <a:pt x="31" y="33"/>
                  <a:pt x="27" y="31"/>
                  <a:pt x="27" y="32"/>
                </a:cubicBezTo>
                <a:cubicBezTo>
                  <a:pt x="27" y="31"/>
                  <a:pt x="31" y="33"/>
                  <a:pt x="32" y="32"/>
                </a:cubicBezTo>
                <a:cubicBezTo>
                  <a:pt x="32" y="32"/>
                  <a:pt x="33" y="31"/>
                  <a:pt x="32" y="31"/>
                </a:cubicBezTo>
                <a:cubicBezTo>
                  <a:pt x="32" y="31"/>
                  <a:pt x="30" y="29"/>
                  <a:pt x="30" y="29"/>
                </a:cubicBezTo>
                <a:cubicBezTo>
                  <a:pt x="32" y="29"/>
                  <a:pt x="33" y="30"/>
                  <a:pt x="35" y="29"/>
                </a:cubicBezTo>
                <a:cubicBezTo>
                  <a:pt x="35" y="28"/>
                  <a:pt x="37" y="27"/>
                  <a:pt x="37" y="27"/>
                </a:cubicBezTo>
                <a:cubicBezTo>
                  <a:pt x="37" y="26"/>
                  <a:pt x="35" y="26"/>
                  <a:pt x="35" y="26"/>
                </a:cubicBezTo>
                <a:cubicBezTo>
                  <a:pt x="36" y="26"/>
                  <a:pt x="39" y="26"/>
                  <a:pt x="39" y="24"/>
                </a:cubicBezTo>
                <a:cubicBezTo>
                  <a:pt x="39" y="22"/>
                  <a:pt x="41" y="25"/>
                  <a:pt x="42" y="24"/>
                </a:cubicBezTo>
                <a:cubicBezTo>
                  <a:pt x="42" y="24"/>
                  <a:pt x="41" y="23"/>
                  <a:pt x="41" y="23"/>
                </a:cubicBezTo>
                <a:cubicBezTo>
                  <a:pt x="42" y="22"/>
                  <a:pt x="45" y="23"/>
                  <a:pt x="45" y="22"/>
                </a:cubicBezTo>
                <a:cubicBezTo>
                  <a:pt x="46" y="21"/>
                  <a:pt x="45" y="20"/>
                  <a:pt x="44" y="20"/>
                </a:cubicBezTo>
                <a:cubicBezTo>
                  <a:pt x="49" y="18"/>
                  <a:pt x="53" y="16"/>
                  <a:pt x="58" y="15"/>
                </a:cubicBezTo>
                <a:cubicBezTo>
                  <a:pt x="61" y="14"/>
                  <a:pt x="65" y="13"/>
                  <a:pt x="68" y="12"/>
                </a:cubicBezTo>
                <a:cubicBezTo>
                  <a:pt x="73" y="11"/>
                  <a:pt x="77" y="10"/>
                  <a:pt x="81" y="8"/>
                </a:cubicBezTo>
                <a:cubicBezTo>
                  <a:pt x="83" y="8"/>
                  <a:pt x="86" y="6"/>
                  <a:pt x="88" y="4"/>
                </a:cubicBezTo>
                <a:cubicBezTo>
                  <a:pt x="90" y="2"/>
                  <a:pt x="86" y="1"/>
                  <a:pt x="84" y="1"/>
                </a:cubicBezTo>
                <a:cubicBezTo>
                  <a:pt x="82" y="1"/>
                  <a:pt x="86" y="1"/>
                  <a:pt x="84" y="1"/>
                </a:cubicBezTo>
                <a:close/>
              </a:path>
            </a:pathLst>
          </a:custGeom>
          <a:solidFill>
            <a:srgbClr val="27b4bf"/>
          </a:solidFill>
          <a:ln w="38160">
            <a:noFill/>
          </a:ln>
        </p:spPr>
        <p:style>
          <a:lnRef idx="0"/>
          <a:fillRef idx="0"/>
          <a:effectRef idx="0"/>
          <a:fontRef idx="minor"/>
        </p:style>
      </p:sp>
      <p:sp>
        <p:nvSpPr>
          <p:cNvPr id="469" name="CustomShape 7"/>
          <p:cNvSpPr/>
          <p:nvPr/>
        </p:nvSpPr>
        <p:spPr>
          <a:xfrm>
            <a:off x="17821080" y="1497600"/>
            <a:ext cx="414720" cy="219240"/>
          </a:xfrm>
          <a:custGeom>
            <a:avLst/>
            <a:gdLst/>
            <a:ahLst/>
            <a:rect l="l" t="t" r="r" b="b"/>
            <a:pathLst>
              <a:path w="32" h="16">
                <a:moveTo>
                  <a:pt x="16" y="6"/>
                </a:moveTo>
                <a:cubicBezTo>
                  <a:pt x="16" y="6"/>
                  <a:pt x="19" y="2"/>
                  <a:pt x="19" y="1"/>
                </a:cubicBezTo>
                <a:cubicBezTo>
                  <a:pt x="18" y="0"/>
                  <a:pt x="17" y="0"/>
                  <a:pt x="16" y="0"/>
                </a:cubicBezTo>
                <a:cubicBezTo>
                  <a:pt x="15" y="0"/>
                  <a:pt x="15" y="2"/>
                  <a:pt x="15" y="2"/>
                </a:cubicBezTo>
                <a:cubicBezTo>
                  <a:pt x="13" y="2"/>
                  <a:pt x="12" y="0"/>
                  <a:pt x="10" y="2"/>
                </a:cubicBezTo>
                <a:cubicBezTo>
                  <a:pt x="10" y="2"/>
                  <a:pt x="8" y="3"/>
                  <a:pt x="9" y="4"/>
                </a:cubicBezTo>
                <a:cubicBezTo>
                  <a:pt x="10" y="4"/>
                  <a:pt x="11" y="5"/>
                  <a:pt x="12" y="4"/>
                </a:cubicBezTo>
                <a:cubicBezTo>
                  <a:pt x="10" y="5"/>
                  <a:pt x="5" y="6"/>
                  <a:pt x="10" y="8"/>
                </a:cubicBezTo>
                <a:cubicBezTo>
                  <a:pt x="7" y="7"/>
                  <a:pt x="6" y="8"/>
                  <a:pt x="5" y="10"/>
                </a:cubicBezTo>
                <a:cubicBezTo>
                  <a:pt x="4" y="11"/>
                  <a:pt x="0" y="15"/>
                  <a:pt x="1" y="15"/>
                </a:cubicBezTo>
                <a:cubicBezTo>
                  <a:pt x="3" y="16"/>
                  <a:pt x="6" y="16"/>
                  <a:pt x="8" y="15"/>
                </a:cubicBezTo>
                <a:cubicBezTo>
                  <a:pt x="11" y="13"/>
                  <a:pt x="14" y="13"/>
                  <a:pt x="17" y="14"/>
                </a:cubicBezTo>
                <a:cubicBezTo>
                  <a:pt x="21" y="14"/>
                  <a:pt x="24" y="13"/>
                  <a:pt x="28" y="12"/>
                </a:cubicBezTo>
                <a:cubicBezTo>
                  <a:pt x="30" y="11"/>
                  <a:pt x="32" y="8"/>
                  <a:pt x="29" y="7"/>
                </a:cubicBezTo>
                <a:cubicBezTo>
                  <a:pt x="27" y="6"/>
                  <a:pt x="24" y="2"/>
                  <a:pt x="22" y="3"/>
                </a:cubicBezTo>
                <a:cubicBezTo>
                  <a:pt x="20" y="3"/>
                  <a:pt x="18" y="6"/>
                  <a:pt x="16" y="6"/>
                </a:cubicBezTo>
                <a:cubicBezTo>
                  <a:pt x="15" y="6"/>
                  <a:pt x="17" y="6"/>
                  <a:pt x="16" y="6"/>
                </a:cubicBezTo>
                <a:close/>
              </a:path>
            </a:pathLst>
          </a:custGeom>
          <a:solidFill>
            <a:srgbClr val="27b4bf"/>
          </a:solidFill>
          <a:ln w="38160">
            <a:noFill/>
          </a:ln>
        </p:spPr>
        <p:style>
          <a:lnRef idx="0"/>
          <a:fillRef idx="0"/>
          <a:effectRef idx="0"/>
          <a:fontRef idx="minor"/>
        </p:style>
      </p:sp>
      <p:sp>
        <p:nvSpPr>
          <p:cNvPr id="470" name="CustomShape 8"/>
          <p:cNvSpPr/>
          <p:nvPr/>
        </p:nvSpPr>
        <p:spPr>
          <a:xfrm>
            <a:off x="17485560" y="1371240"/>
            <a:ext cx="388440" cy="219240"/>
          </a:xfrm>
          <a:custGeom>
            <a:avLst/>
            <a:gdLst/>
            <a:ahLst/>
            <a:rect l="l" t="t" r="r" b="b"/>
            <a:pathLst>
              <a:path w="30" h="16">
                <a:moveTo>
                  <a:pt x="26" y="10"/>
                </a:moveTo>
                <a:cubicBezTo>
                  <a:pt x="29" y="11"/>
                  <a:pt x="27" y="9"/>
                  <a:pt x="28" y="7"/>
                </a:cubicBezTo>
                <a:cubicBezTo>
                  <a:pt x="28" y="6"/>
                  <a:pt x="29" y="6"/>
                  <a:pt x="29" y="5"/>
                </a:cubicBezTo>
                <a:cubicBezTo>
                  <a:pt x="29" y="4"/>
                  <a:pt x="27" y="3"/>
                  <a:pt x="26" y="3"/>
                </a:cubicBezTo>
                <a:cubicBezTo>
                  <a:pt x="25" y="2"/>
                  <a:pt x="23" y="2"/>
                  <a:pt x="22" y="3"/>
                </a:cubicBezTo>
                <a:cubicBezTo>
                  <a:pt x="22" y="3"/>
                  <a:pt x="17" y="4"/>
                  <a:pt x="17" y="4"/>
                </a:cubicBezTo>
                <a:cubicBezTo>
                  <a:pt x="17" y="4"/>
                  <a:pt x="21" y="2"/>
                  <a:pt x="18" y="1"/>
                </a:cubicBezTo>
                <a:cubicBezTo>
                  <a:pt x="16" y="0"/>
                  <a:pt x="14" y="1"/>
                  <a:pt x="12" y="1"/>
                </a:cubicBezTo>
                <a:cubicBezTo>
                  <a:pt x="11" y="1"/>
                  <a:pt x="6" y="2"/>
                  <a:pt x="5" y="4"/>
                </a:cubicBezTo>
                <a:cubicBezTo>
                  <a:pt x="5" y="4"/>
                  <a:pt x="7" y="4"/>
                  <a:pt x="7" y="4"/>
                </a:cubicBezTo>
                <a:cubicBezTo>
                  <a:pt x="7" y="4"/>
                  <a:pt x="0" y="7"/>
                  <a:pt x="0" y="8"/>
                </a:cubicBezTo>
                <a:cubicBezTo>
                  <a:pt x="0" y="8"/>
                  <a:pt x="4" y="9"/>
                  <a:pt x="4" y="9"/>
                </a:cubicBezTo>
                <a:cubicBezTo>
                  <a:pt x="5" y="9"/>
                  <a:pt x="6" y="11"/>
                  <a:pt x="7" y="12"/>
                </a:cubicBezTo>
                <a:cubicBezTo>
                  <a:pt x="9" y="13"/>
                  <a:pt x="10" y="13"/>
                  <a:pt x="12" y="13"/>
                </a:cubicBezTo>
                <a:cubicBezTo>
                  <a:pt x="14" y="14"/>
                  <a:pt x="17" y="16"/>
                  <a:pt x="19" y="16"/>
                </a:cubicBezTo>
                <a:cubicBezTo>
                  <a:pt x="22" y="16"/>
                  <a:pt x="25" y="16"/>
                  <a:pt x="28" y="15"/>
                </a:cubicBezTo>
                <a:cubicBezTo>
                  <a:pt x="30" y="15"/>
                  <a:pt x="26" y="10"/>
                  <a:pt x="26" y="10"/>
                </a:cubicBezTo>
                <a:cubicBezTo>
                  <a:pt x="27" y="10"/>
                  <a:pt x="25" y="10"/>
                  <a:pt x="26" y="10"/>
                </a:cubicBezTo>
                <a:close/>
              </a:path>
            </a:pathLst>
          </a:custGeom>
          <a:solidFill>
            <a:srgbClr val="27b4bf"/>
          </a:solidFill>
          <a:ln w="38160">
            <a:noFill/>
          </a:ln>
        </p:spPr>
        <p:style>
          <a:lnRef idx="0"/>
          <a:fillRef idx="0"/>
          <a:effectRef idx="0"/>
          <a:fontRef idx="minor"/>
        </p:style>
      </p:sp>
      <p:sp>
        <p:nvSpPr>
          <p:cNvPr id="471" name="CustomShape 9"/>
          <p:cNvSpPr/>
          <p:nvPr/>
        </p:nvSpPr>
        <p:spPr>
          <a:xfrm>
            <a:off x="17370720" y="1385280"/>
            <a:ext cx="194040" cy="69840"/>
          </a:xfrm>
          <a:custGeom>
            <a:avLst/>
            <a:gdLst/>
            <a:ahLst/>
            <a:rect l="l" t="t" r="r" b="b"/>
            <a:pathLst>
              <a:path w="15" h="5">
                <a:moveTo>
                  <a:pt x="9" y="1"/>
                </a:moveTo>
                <a:cubicBezTo>
                  <a:pt x="8" y="1"/>
                  <a:pt x="6" y="1"/>
                  <a:pt x="4" y="1"/>
                </a:cubicBezTo>
                <a:cubicBezTo>
                  <a:pt x="3" y="1"/>
                  <a:pt x="1" y="0"/>
                  <a:pt x="0" y="1"/>
                </a:cubicBezTo>
                <a:cubicBezTo>
                  <a:pt x="0" y="1"/>
                  <a:pt x="0" y="3"/>
                  <a:pt x="1" y="3"/>
                </a:cubicBezTo>
                <a:cubicBezTo>
                  <a:pt x="3" y="4"/>
                  <a:pt x="4" y="5"/>
                  <a:pt x="6" y="5"/>
                </a:cubicBezTo>
                <a:cubicBezTo>
                  <a:pt x="8" y="5"/>
                  <a:pt x="15" y="2"/>
                  <a:pt x="9" y="1"/>
                </a:cubicBezTo>
                <a:cubicBezTo>
                  <a:pt x="8" y="1"/>
                  <a:pt x="10" y="2"/>
                  <a:pt x="9" y="1"/>
                </a:cubicBezTo>
                <a:close/>
              </a:path>
            </a:pathLst>
          </a:custGeom>
          <a:solidFill>
            <a:srgbClr val="27b4bf"/>
          </a:solidFill>
          <a:ln w="38160">
            <a:noFill/>
          </a:ln>
        </p:spPr>
        <p:style>
          <a:lnRef idx="0"/>
          <a:fillRef idx="0"/>
          <a:effectRef idx="0"/>
          <a:fontRef idx="minor"/>
        </p:style>
      </p:sp>
      <p:sp>
        <p:nvSpPr>
          <p:cNvPr id="472" name="CustomShape 10"/>
          <p:cNvSpPr/>
          <p:nvPr/>
        </p:nvSpPr>
        <p:spPr>
          <a:xfrm>
            <a:off x="17406000" y="1193760"/>
            <a:ext cx="326520" cy="219240"/>
          </a:xfrm>
          <a:custGeom>
            <a:avLst/>
            <a:gdLst/>
            <a:ahLst/>
            <a:rect l="l" t="t" r="r" b="b"/>
            <a:pathLst>
              <a:path w="25" h="16">
                <a:moveTo>
                  <a:pt x="7" y="15"/>
                </a:moveTo>
                <a:cubicBezTo>
                  <a:pt x="6" y="14"/>
                  <a:pt x="4" y="14"/>
                  <a:pt x="3" y="13"/>
                </a:cubicBezTo>
                <a:cubicBezTo>
                  <a:pt x="2" y="12"/>
                  <a:pt x="4" y="12"/>
                  <a:pt x="4" y="12"/>
                </a:cubicBezTo>
                <a:cubicBezTo>
                  <a:pt x="4" y="12"/>
                  <a:pt x="0" y="13"/>
                  <a:pt x="0" y="12"/>
                </a:cubicBezTo>
                <a:cubicBezTo>
                  <a:pt x="0" y="10"/>
                  <a:pt x="3" y="11"/>
                  <a:pt x="3" y="11"/>
                </a:cubicBezTo>
                <a:cubicBezTo>
                  <a:pt x="3" y="10"/>
                  <a:pt x="2" y="10"/>
                  <a:pt x="2" y="10"/>
                </a:cubicBezTo>
                <a:cubicBezTo>
                  <a:pt x="2" y="10"/>
                  <a:pt x="7" y="7"/>
                  <a:pt x="6" y="6"/>
                </a:cubicBezTo>
                <a:cubicBezTo>
                  <a:pt x="6" y="6"/>
                  <a:pt x="5" y="6"/>
                  <a:pt x="5" y="6"/>
                </a:cubicBezTo>
                <a:cubicBezTo>
                  <a:pt x="6" y="4"/>
                  <a:pt x="9" y="4"/>
                  <a:pt x="11" y="3"/>
                </a:cubicBezTo>
                <a:cubicBezTo>
                  <a:pt x="13" y="2"/>
                  <a:pt x="16" y="1"/>
                  <a:pt x="18" y="0"/>
                </a:cubicBezTo>
                <a:cubicBezTo>
                  <a:pt x="18" y="0"/>
                  <a:pt x="19" y="3"/>
                  <a:pt x="20" y="4"/>
                </a:cubicBezTo>
                <a:cubicBezTo>
                  <a:pt x="20" y="4"/>
                  <a:pt x="25" y="6"/>
                  <a:pt x="25" y="7"/>
                </a:cubicBezTo>
                <a:cubicBezTo>
                  <a:pt x="25" y="8"/>
                  <a:pt x="20" y="7"/>
                  <a:pt x="21" y="9"/>
                </a:cubicBezTo>
                <a:cubicBezTo>
                  <a:pt x="21" y="9"/>
                  <a:pt x="23" y="10"/>
                  <a:pt x="23" y="12"/>
                </a:cubicBezTo>
                <a:cubicBezTo>
                  <a:pt x="22" y="12"/>
                  <a:pt x="20" y="12"/>
                  <a:pt x="19" y="13"/>
                </a:cubicBezTo>
                <a:cubicBezTo>
                  <a:pt x="16" y="14"/>
                  <a:pt x="10" y="16"/>
                  <a:pt x="7" y="15"/>
                </a:cubicBezTo>
                <a:cubicBezTo>
                  <a:pt x="6" y="14"/>
                  <a:pt x="9" y="16"/>
                  <a:pt x="7" y="15"/>
                </a:cubicBezTo>
                <a:close/>
              </a:path>
            </a:pathLst>
          </a:custGeom>
          <a:solidFill>
            <a:srgbClr val="27b4bf"/>
          </a:solidFill>
          <a:ln w="38160">
            <a:noFill/>
          </a:ln>
        </p:spPr>
        <p:style>
          <a:lnRef idx="0"/>
          <a:fillRef idx="0"/>
          <a:effectRef idx="0"/>
          <a:fontRef idx="minor"/>
        </p:style>
      </p:sp>
      <p:sp>
        <p:nvSpPr>
          <p:cNvPr id="473" name="CustomShape 11"/>
          <p:cNvSpPr/>
          <p:nvPr/>
        </p:nvSpPr>
        <p:spPr>
          <a:xfrm>
            <a:off x="20851200" y="2058480"/>
            <a:ext cx="326520" cy="111960"/>
          </a:xfrm>
          <a:custGeom>
            <a:avLst/>
            <a:gdLst/>
            <a:ahLst/>
            <a:rect l="l" t="t" r="r" b="b"/>
            <a:pathLst>
              <a:path w="25" h="8">
                <a:moveTo>
                  <a:pt x="5" y="3"/>
                </a:moveTo>
                <a:cubicBezTo>
                  <a:pt x="4" y="3"/>
                  <a:pt x="4" y="1"/>
                  <a:pt x="3" y="1"/>
                </a:cubicBezTo>
                <a:cubicBezTo>
                  <a:pt x="3" y="0"/>
                  <a:pt x="1" y="2"/>
                  <a:pt x="1" y="2"/>
                </a:cubicBezTo>
                <a:cubicBezTo>
                  <a:pt x="0" y="4"/>
                  <a:pt x="1" y="4"/>
                  <a:pt x="2" y="4"/>
                </a:cubicBezTo>
                <a:cubicBezTo>
                  <a:pt x="3" y="4"/>
                  <a:pt x="4" y="6"/>
                  <a:pt x="5" y="6"/>
                </a:cubicBezTo>
                <a:cubicBezTo>
                  <a:pt x="9" y="7"/>
                  <a:pt x="12" y="8"/>
                  <a:pt x="16" y="8"/>
                </a:cubicBezTo>
                <a:cubicBezTo>
                  <a:pt x="17" y="8"/>
                  <a:pt x="25" y="7"/>
                  <a:pt x="24" y="5"/>
                </a:cubicBezTo>
                <a:cubicBezTo>
                  <a:pt x="23" y="5"/>
                  <a:pt x="23" y="6"/>
                  <a:pt x="23" y="6"/>
                </a:cubicBezTo>
                <a:cubicBezTo>
                  <a:pt x="22" y="6"/>
                  <a:pt x="21" y="5"/>
                  <a:pt x="20" y="4"/>
                </a:cubicBezTo>
                <a:cubicBezTo>
                  <a:pt x="19" y="4"/>
                  <a:pt x="17" y="3"/>
                  <a:pt x="15" y="4"/>
                </a:cubicBezTo>
                <a:cubicBezTo>
                  <a:pt x="14" y="4"/>
                  <a:pt x="12" y="2"/>
                  <a:pt x="10" y="2"/>
                </a:cubicBezTo>
                <a:cubicBezTo>
                  <a:pt x="8" y="2"/>
                  <a:pt x="7" y="3"/>
                  <a:pt x="5" y="3"/>
                </a:cubicBezTo>
                <a:close/>
              </a:path>
            </a:pathLst>
          </a:custGeom>
          <a:solidFill>
            <a:srgbClr val="27b4bf"/>
          </a:solidFill>
          <a:ln w="38160">
            <a:noFill/>
          </a:ln>
        </p:spPr>
        <p:style>
          <a:lnRef idx="0"/>
          <a:fillRef idx="0"/>
          <a:effectRef idx="0"/>
          <a:fontRef idx="minor"/>
        </p:style>
      </p:sp>
      <p:sp>
        <p:nvSpPr>
          <p:cNvPr id="474" name="CustomShape 12"/>
          <p:cNvSpPr/>
          <p:nvPr/>
        </p:nvSpPr>
        <p:spPr>
          <a:xfrm>
            <a:off x="20435760" y="2278080"/>
            <a:ext cx="273600" cy="111960"/>
          </a:xfrm>
          <a:custGeom>
            <a:avLst/>
            <a:gdLst/>
            <a:ahLst/>
            <a:rect l="l" t="t" r="r" b="b"/>
            <a:pathLst>
              <a:path w="21" h="8">
                <a:moveTo>
                  <a:pt x="2" y="6"/>
                </a:moveTo>
                <a:cubicBezTo>
                  <a:pt x="5" y="6"/>
                  <a:pt x="6" y="6"/>
                  <a:pt x="8" y="6"/>
                </a:cubicBezTo>
                <a:cubicBezTo>
                  <a:pt x="10" y="7"/>
                  <a:pt x="12" y="7"/>
                  <a:pt x="14" y="8"/>
                </a:cubicBezTo>
                <a:cubicBezTo>
                  <a:pt x="16" y="8"/>
                  <a:pt x="18" y="8"/>
                  <a:pt x="19" y="7"/>
                </a:cubicBezTo>
                <a:cubicBezTo>
                  <a:pt x="21" y="6"/>
                  <a:pt x="18" y="5"/>
                  <a:pt x="17" y="4"/>
                </a:cubicBezTo>
                <a:cubicBezTo>
                  <a:pt x="14" y="2"/>
                  <a:pt x="11" y="0"/>
                  <a:pt x="7" y="2"/>
                </a:cubicBezTo>
                <a:cubicBezTo>
                  <a:pt x="5" y="3"/>
                  <a:pt x="5" y="4"/>
                  <a:pt x="4" y="5"/>
                </a:cubicBezTo>
                <a:cubicBezTo>
                  <a:pt x="3" y="5"/>
                  <a:pt x="0" y="6"/>
                  <a:pt x="2" y="6"/>
                </a:cubicBezTo>
                <a:close/>
              </a:path>
            </a:pathLst>
          </a:custGeom>
          <a:solidFill>
            <a:srgbClr val="27b4bf"/>
          </a:solidFill>
          <a:ln w="38160">
            <a:noFill/>
          </a:ln>
        </p:spPr>
        <p:style>
          <a:lnRef idx="0"/>
          <a:fillRef idx="0"/>
          <a:effectRef idx="0"/>
          <a:fontRef idx="minor"/>
        </p:style>
      </p:sp>
      <p:sp>
        <p:nvSpPr>
          <p:cNvPr id="475" name="CustomShape 13"/>
          <p:cNvSpPr/>
          <p:nvPr/>
        </p:nvSpPr>
        <p:spPr>
          <a:xfrm>
            <a:off x="20449080" y="2226600"/>
            <a:ext cx="105480" cy="65160"/>
          </a:xfrm>
          <a:custGeom>
            <a:avLst/>
            <a:gdLst/>
            <a:ahLst/>
            <a:rect l="l" t="t" r="r" b="b"/>
            <a:pathLst>
              <a:path w="8" h="5">
                <a:moveTo>
                  <a:pt x="3" y="5"/>
                </a:moveTo>
                <a:cubicBezTo>
                  <a:pt x="0" y="5"/>
                  <a:pt x="1" y="0"/>
                  <a:pt x="4" y="1"/>
                </a:cubicBezTo>
                <a:cubicBezTo>
                  <a:pt x="8" y="2"/>
                  <a:pt x="6" y="4"/>
                  <a:pt x="3" y="5"/>
                </a:cubicBezTo>
                <a:cubicBezTo>
                  <a:pt x="1" y="5"/>
                  <a:pt x="5" y="5"/>
                  <a:pt x="3" y="5"/>
                </a:cubicBezTo>
                <a:close/>
              </a:path>
            </a:pathLst>
          </a:custGeom>
          <a:solidFill>
            <a:srgbClr val="27b4bf"/>
          </a:solidFill>
          <a:ln w="38160">
            <a:noFill/>
          </a:ln>
        </p:spPr>
        <p:style>
          <a:lnRef idx="0"/>
          <a:fillRef idx="0"/>
          <a:effectRef idx="0"/>
          <a:fontRef idx="minor"/>
        </p:style>
      </p:sp>
      <p:sp>
        <p:nvSpPr>
          <p:cNvPr id="476" name="CustomShape 14"/>
          <p:cNvSpPr/>
          <p:nvPr/>
        </p:nvSpPr>
        <p:spPr>
          <a:xfrm>
            <a:off x="20166480" y="2030400"/>
            <a:ext cx="39240" cy="69840"/>
          </a:xfrm>
          <a:custGeom>
            <a:avLst/>
            <a:gdLst/>
            <a:ahLst/>
            <a:rect l="l" t="t" r="r" b="b"/>
            <a:pathLst>
              <a:path w="3" h="5">
                <a:moveTo>
                  <a:pt x="1" y="3"/>
                </a:moveTo>
                <a:cubicBezTo>
                  <a:pt x="0" y="2"/>
                  <a:pt x="2" y="0"/>
                  <a:pt x="3" y="1"/>
                </a:cubicBezTo>
                <a:cubicBezTo>
                  <a:pt x="3" y="2"/>
                  <a:pt x="2" y="5"/>
                  <a:pt x="1" y="5"/>
                </a:cubicBezTo>
                <a:cubicBezTo>
                  <a:pt x="1" y="5"/>
                  <a:pt x="1" y="3"/>
                  <a:pt x="1" y="3"/>
                </a:cubicBezTo>
                <a:cubicBezTo>
                  <a:pt x="0" y="2"/>
                  <a:pt x="1" y="3"/>
                  <a:pt x="1" y="3"/>
                </a:cubicBezTo>
                <a:close/>
              </a:path>
            </a:pathLst>
          </a:custGeom>
          <a:solidFill>
            <a:srgbClr val="27b4bf"/>
          </a:solidFill>
          <a:ln w="38160">
            <a:noFill/>
          </a:ln>
        </p:spPr>
        <p:style>
          <a:lnRef idx="0"/>
          <a:fillRef idx="0"/>
          <a:effectRef idx="0"/>
          <a:fontRef idx="minor"/>
        </p:style>
      </p:sp>
      <p:sp>
        <p:nvSpPr>
          <p:cNvPr id="477" name="CustomShape 15"/>
          <p:cNvSpPr/>
          <p:nvPr/>
        </p:nvSpPr>
        <p:spPr>
          <a:xfrm>
            <a:off x="20166480" y="2235960"/>
            <a:ext cx="52560" cy="69840"/>
          </a:xfrm>
          <a:custGeom>
            <a:avLst/>
            <a:gdLst/>
            <a:ahLst/>
            <a:rect l="l" t="t" r="r" b="b"/>
            <a:pathLst>
              <a:path w="4" h="5">
                <a:moveTo>
                  <a:pt x="4" y="4"/>
                </a:moveTo>
                <a:cubicBezTo>
                  <a:pt x="4" y="3"/>
                  <a:pt x="1" y="0"/>
                  <a:pt x="0" y="1"/>
                </a:cubicBezTo>
                <a:cubicBezTo>
                  <a:pt x="0" y="1"/>
                  <a:pt x="3" y="5"/>
                  <a:pt x="4" y="4"/>
                </a:cubicBezTo>
                <a:close/>
              </a:path>
            </a:pathLst>
          </a:custGeom>
          <a:solidFill>
            <a:srgbClr val="27b4bf"/>
          </a:solidFill>
          <a:ln w="38160">
            <a:noFill/>
          </a:ln>
        </p:spPr>
        <p:style>
          <a:lnRef idx="0"/>
          <a:fillRef idx="0"/>
          <a:effectRef idx="0"/>
          <a:fontRef idx="minor"/>
        </p:style>
      </p:sp>
      <p:sp>
        <p:nvSpPr>
          <p:cNvPr id="478" name="CustomShape 16"/>
          <p:cNvSpPr/>
          <p:nvPr/>
        </p:nvSpPr>
        <p:spPr>
          <a:xfrm>
            <a:off x="20254680" y="1978920"/>
            <a:ext cx="547200" cy="219240"/>
          </a:xfrm>
          <a:custGeom>
            <a:avLst/>
            <a:gdLst/>
            <a:ahLst/>
            <a:rect l="l" t="t" r="r" b="b"/>
            <a:pathLst>
              <a:path w="42" h="16">
                <a:moveTo>
                  <a:pt x="34" y="4"/>
                </a:moveTo>
                <a:cubicBezTo>
                  <a:pt x="32" y="3"/>
                  <a:pt x="31" y="4"/>
                  <a:pt x="29" y="3"/>
                </a:cubicBezTo>
                <a:cubicBezTo>
                  <a:pt x="29" y="3"/>
                  <a:pt x="24" y="0"/>
                  <a:pt x="23" y="0"/>
                </a:cubicBezTo>
                <a:cubicBezTo>
                  <a:pt x="23" y="0"/>
                  <a:pt x="24" y="1"/>
                  <a:pt x="22" y="2"/>
                </a:cubicBezTo>
                <a:cubicBezTo>
                  <a:pt x="20" y="2"/>
                  <a:pt x="22" y="5"/>
                  <a:pt x="20" y="6"/>
                </a:cubicBezTo>
                <a:cubicBezTo>
                  <a:pt x="19" y="6"/>
                  <a:pt x="12" y="1"/>
                  <a:pt x="11" y="1"/>
                </a:cubicBezTo>
                <a:cubicBezTo>
                  <a:pt x="9" y="0"/>
                  <a:pt x="4" y="1"/>
                  <a:pt x="4" y="3"/>
                </a:cubicBezTo>
                <a:cubicBezTo>
                  <a:pt x="4" y="5"/>
                  <a:pt x="0" y="4"/>
                  <a:pt x="2" y="6"/>
                </a:cubicBezTo>
                <a:cubicBezTo>
                  <a:pt x="3" y="7"/>
                  <a:pt x="0" y="9"/>
                  <a:pt x="1" y="10"/>
                </a:cubicBezTo>
                <a:cubicBezTo>
                  <a:pt x="3" y="12"/>
                  <a:pt x="6" y="13"/>
                  <a:pt x="9" y="14"/>
                </a:cubicBezTo>
                <a:cubicBezTo>
                  <a:pt x="10" y="15"/>
                  <a:pt x="12" y="16"/>
                  <a:pt x="13" y="15"/>
                </a:cubicBezTo>
                <a:cubicBezTo>
                  <a:pt x="14" y="15"/>
                  <a:pt x="14" y="12"/>
                  <a:pt x="15" y="13"/>
                </a:cubicBezTo>
                <a:cubicBezTo>
                  <a:pt x="15" y="13"/>
                  <a:pt x="15" y="14"/>
                  <a:pt x="16" y="14"/>
                </a:cubicBezTo>
                <a:cubicBezTo>
                  <a:pt x="17" y="14"/>
                  <a:pt x="18" y="14"/>
                  <a:pt x="18" y="14"/>
                </a:cubicBezTo>
                <a:cubicBezTo>
                  <a:pt x="20" y="13"/>
                  <a:pt x="22" y="13"/>
                  <a:pt x="25" y="12"/>
                </a:cubicBezTo>
                <a:cubicBezTo>
                  <a:pt x="27" y="12"/>
                  <a:pt x="27" y="14"/>
                  <a:pt x="28" y="14"/>
                </a:cubicBezTo>
                <a:cubicBezTo>
                  <a:pt x="29" y="14"/>
                  <a:pt x="34" y="13"/>
                  <a:pt x="34" y="13"/>
                </a:cubicBezTo>
                <a:cubicBezTo>
                  <a:pt x="34" y="13"/>
                  <a:pt x="33" y="12"/>
                  <a:pt x="33" y="12"/>
                </a:cubicBezTo>
                <a:cubicBezTo>
                  <a:pt x="33" y="11"/>
                  <a:pt x="36" y="12"/>
                  <a:pt x="37" y="12"/>
                </a:cubicBezTo>
                <a:cubicBezTo>
                  <a:pt x="37" y="12"/>
                  <a:pt x="39" y="12"/>
                  <a:pt x="39" y="11"/>
                </a:cubicBezTo>
                <a:cubicBezTo>
                  <a:pt x="39" y="10"/>
                  <a:pt x="40" y="9"/>
                  <a:pt x="40" y="9"/>
                </a:cubicBezTo>
                <a:cubicBezTo>
                  <a:pt x="40" y="9"/>
                  <a:pt x="40" y="9"/>
                  <a:pt x="39" y="9"/>
                </a:cubicBezTo>
                <a:cubicBezTo>
                  <a:pt x="39" y="8"/>
                  <a:pt x="42" y="7"/>
                  <a:pt x="42" y="6"/>
                </a:cubicBezTo>
                <a:cubicBezTo>
                  <a:pt x="41" y="5"/>
                  <a:pt x="36" y="4"/>
                  <a:pt x="34" y="4"/>
                </a:cubicBezTo>
                <a:cubicBezTo>
                  <a:pt x="32" y="3"/>
                  <a:pt x="36" y="4"/>
                  <a:pt x="34" y="4"/>
                </a:cubicBezTo>
                <a:close/>
              </a:path>
            </a:pathLst>
          </a:custGeom>
          <a:solidFill>
            <a:srgbClr val="27b4bf"/>
          </a:solidFill>
          <a:ln w="38160">
            <a:noFill/>
          </a:ln>
        </p:spPr>
        <p:style>
          <a:lnRef idx="0"/>
          <a:fillRef idx="0"/>
          <a:effectRef idx="0"/>
          <a:fontRef idx="minor"/>
        </p:style>
      </p:sp>
      <p:sp>
        <p:nvSpPr>
          <p:cNvPr id="479" name="CustomShape 17"/>
          <p:cNvSpPr/>
          <p:nvPr/>
        </p:nvSpPr>
        <p:spPr>
          <a:xfrm>
            <a:off x="20568600" y="2044440"/>
            <a:ext cx="101160" cy="111960"/>
          </a:xfrm>
          <a:custGeom>
            <a:avLst/>
            <a:gdLst/>
            <a:ahLst/>
            <a:rect l="l" t="t" r="r" b="b"/>
            <a:pathLst>
              <a:path w="8" h="8">
                <a:moveTo>
                  <a:pt x="7" y="6"/>
                </a:moveTo>
                <a:cubicBezTo>
                  <a:pt x="6" y="7"/>
                  <a:pt x="0" y="1"/>
                  <a:pt x="4" y="0"/>
                </a:cubicBezTo>
                <a:cubicBezTo>
                  <a:pt x="5" y="0"/>
                  <a:pt x="8" y="0"/>
                  <a:pt x="6" y="2"/>
                </a:cubicBezTo>
                <a:cubicBezTo>
                  <a:pt x="3" y="4"/>
                  <a:pt x="7" y="4"/>
                  <a:pt x="7" y="6"/>
                </a:cubicBezTo>
                <a:cubicBezTo>
                  <a:pt x="6" y="8"/>
                  <a:pt x="7" y="5"/>
                  <a:pt x="7" y="6"/>
                </a:cubicBezTo>
                <a:close/>
              </a:path>
            </a:pathLst>
          </a:custGeom>
          <a:solidFill>
            <a:srgbClr val="27b4bf"/>
          </a:solidFill>
          <a:ln w="38160">
            <a:noFill/>
          </a:ln>
        </p:spPr>
        <p:style>
          <a:lnRef idx="0"/>
          <a:fillRef idx="0"/>
          <a:effectRef idx="0"/>
          <a:fontRef idx="minor"/>
        </p:style>
      </p:sp>
      <p:sp>
        <p:nvSpPr>
          <p:cNvPr id="480" name="CustomShape 18"/>
          <p:cNvSpPr/>
          <p:nvPr/>
        </p:nvSpPr>
        <p:spPr>
          <a:xfrm>
            <a:off x="22264560" y="2787480"/>
            <a:ext cx="141120" cy="83880"/>
          </a:xfrm>
          <a:custGeom>
            <a:avLst/>
            <a:gdLst/>
            <a:ahLst/>
            <a:rect l="l" t="t" r="r" b="b"/>
            <a:pathLst>
              <a:path w="11" h="6">
                <a:moveTo>
                  <a:pt x="3" y="4"/>
                </a:moveTo>
                <a:cubicBezTo>
                  <a:pt x="1" y="3"/>
                  <a:pt x="0" y="3"/>
                  <a:pt x="1" y="1"/>
                </a:cubicBezTo>
                <a:cubicBezTo>
                  <a:pt x="2" y="0"/>
                  <a:pt x="4" y="1"/>
                  <a:pt x="6" y="1"/>
                </a:cubicBezTo>
                <a:cubicBezTo>
                  <a:pt x="11" y="2"/>
                  <a:pt x="6" y="6"/>
                  <a:pt x="3" y="4"/>
                </a:cubicBezTo>
                <a:cubicBezTo>
                  <a:pt x="2" y="3"/>
                  <a:pt x="4" y="5"/>
                  <a:pt x="3" y="4"/>
                </a:cubicBezTo>
                <a:close/>
              </a:path>
            </a:pathLst>
          </a:custGeom>
          <a:solidFill>
            <a:srgbClr val="27b4bf"/>
          </a:solidFill>
          <a:ln w="38160">
            <a:noFill/>
          </a:ln>
        </p:spPr>
        <p:style>
          <a:lnRef idx="0"/>
          <a:fillRef idx="0"/>
          <a:effectRef idx="0"/>
          <a:fontRef idx="minor"/>
        </p:style>
      </p:sp>
      <p:sp>
        <p:nvSpPr>
          <p:cNvPr id="481" name="CustomShape 19"/>
          <p:cNvSpPr/>
          <p:nvPr/>
        </p:nvSpPr>
        <p:spPr>
          <a:xfrm>
            <a:off x="21990600" y="3993480"/>
            <a:ext cx="79200" cy="69840"/>
          </a:xfrm>
          <a:custGeom>
            <a:avLst/>
            <a:gdLst/>
            <a:ahLst/>
            <a:rect l="l" t="t" r="r" b="b"/>
            <a:pathLst>
              <a:path w="6" h="5">
                <a:moveTo>
                  <a:pt x="5" y="2"/>
                </a:moveTo>
                <a:cubicBezTo>
                  <a:pt x="6" y="2"/>
                  <a:pt x="5" y="1"/>
                  <a:pt x="5" y="1"/>
                </a:cubicBezTo>
                <a:cubicBezTo>
                  <a:pt x="4" y="0"/>
                  <a:pt x="3" y="1"/>
                  <a:pt x="2" y="1"/>
                </a:cubicBezTo>
                <a:cubicBezTo>
                  <a:pt x="1" y="1"/>
                  <a:pt x="0" y="2"/>
                  <a:pt x="1" y="3"/>
                </a:cubicBezTo>
                <a:cubicBezTo>
                  <a:pt x="1" y="3"/>
                  <a:pt x="0" y="5"/>
                  <a:pt x="0" y="4"/>
                </a:cubicBezTo>
                <a:cubicBezTo>
                  <a:pt x="0" y="4"/>
                  <a:pt x="5" y="2"/>
                  <a:pt x="5" y="2"/>
                </a:cubicBezTo>
                <a:cubicBezTo>
                  <a:pt x="6" y="2"/>
                  <a:pt x="3" y="3"/>
                  <a:pt x="5" y="2"/>
                </a:cubicBezTo>
                <a:close/>
              </a:path>
            </a:pathLst>
          </a:custGeom>
          <a:solidFill>
            <a:srgbClr val="27b4bf"/>
          </a:solidFill>
          <a:ln w="38160">
            <a:noFill/>
          </a:ln>
        </p:spPr>
        <p:style>
          <a:lnRef idx="0"/>
          <a:fillRef idx="0"/>
          <a:effectRef idx="0"/>
          <a:fontRef idx="minor"/>
        </p:style>
      </p:sp>
      <p:sp>
        <p:nvSpPr>
          <p:cNvPr id="482" name="CustomShape 20"/>
          <p:cNvSpPr/>
          <p:nvPr/>
        </p:nvSpPr>
        <p:spPr>
          <a:xfrm>
            <a:off x="20268000" y="4395240"/>
            <a:ext cx="65880" cy="37080"/>
          </a:xfrm>
          <a:custGeom>
            <a:avLst/>
            <a:gdLst/>
            <a:ahLst/>
            <a:rect l="l" t="t" r="r" b="b"/>
            <a:pathLst>
              <a:path w="5" h="3">
                <a:moveTo>
                  <a:pt x="3" y="3"/>
                </a:moveTo>
                <a:cubicBezTo>
                  <a:pt x="1" y="3"/>
                  <a:pt x="0" y="1"/>
                  <a:pt x="3" y="0"/>
                </a:cubicBezTo>
                <a:cubicBezTo>
                  <a:pt x="5" y="0"/>
                  <a:pt x="4" y="3"/>
                  <a:pt x="3" y="3"/>
                </a:cubicBezTo>
                <a:close/>
              </a:path>
            </a:pathLst>
          </a:custGeom>
          <a:solidFill>
            <a:srgbClr val="27b4bf"/>
          </a:solidFill>
          <a:ln w="38160">
            <a:noFill/>
          </a:ln>
        </p:spPr>
        <p:style>
          <a:lnRef idx="0"/>
          <a:fillRef idx="0"/>
          <a:effectRef idx="0"/>
          <a:fontRef idx="minor"/>
        </p:style>
      </p:sp>
      <p:sp>
        <p:nvSpPr>
          <p:cNvPr id="483" name="CustomShape 21"/>
          <p:cNvSpPr/>
          <p:nvPr/>
        </p:nvSpPr>
        <p:spPr>
          <a:xfrm>
            <a:off x="21434040" y="4806720"/>
            <a:ext cx="65880" cy="65160"/>
          </a:xfrm>
          <a:custGeom>
            <a:avLst/>
            <a:gdLst/>
            <a:ahLst/>
            <a:rect l="l" t="t" r="r" b="b"/>
            <a:pathLst>
              <a:path w="5" h="5">
                <a:moveTo>
                  <a:pt x="5" y="1"/>
                </a:moveTo>
                <a:cubicBezTo>
                  <a:pt x="5" y="1"/>
                  <a:pt x="0" y="5"/>
                  <a:pt x="1" y="5"/>
                </a:cubicBezTo>
                <a:cubicBezTo>
                  <a:pt x="2" y="5"/>
                  <a:pt x="4" y="3"/>
                  <a:pt x="4" y="3"/>
                </a:cubicBezTo>
                <a:cubicBezTo>
                  <a:pt x="5" y="2"/>
                  <a:pt x="5" y="0"/>
                  <a:pt x="5" y="1"/>
                </a:cubicBezTo>
                <a:close/>
              </a:path>
            </a:pathLst>
          </a:custGeom>
          <a:solidFill>
            <a:srgbClr val="27b4bf"/>
          </a:solidFill>
          <a:ln w="38160">
            <a:noFill/>
          </a:ln>
        </p:spPr>
        <p:style>
          <a:lnRef idx="0"/>
          <a:fillRef idx="0"/>
          <a:effectRef idx="0"/>
          <a:fontRef idx="minor"/>
        </p:style>
      </p:sp>
      <p:sp>
        <p:nvSpPr>
          <p:cNvPr id="484" name="CustomShape 22"/>
          <p:cNvSpPr/>
          <p:nvPr/>
        </p:nvSpPr>
        <p:spPr>
          <a:xfrm>
            <a:off x="21394440" y="4914360"/>
            <a:ext cx="26280" cy="13680"/>
          </a:xfrm>
          <a:custGeom>
            <a:avLst/>
            <a:gdLst/>
            <a:ahLst/>
            <a:rect l="l" t="t" r="r" b="b"/>
            <a:pathLst>
              <a:path w="2" h="1">
                <a:moveTo>
                  <a:pt x="1" y="0"/>
                </a:moveTo>
                <a:cubicBezTo>
                  <a:pt x="1" y="0"/>
                  <a:pt x="0" y="1"/>
                  <a:pt x="1" y="1"/>
                </a:cubicBezTo>
                <a:cubicBezTo>
                  <a:pt x="1" y="1"/>
                  <a:pt x="2" y="0"/>
                  <a:pt x="1" y="0"/>
                </a:cubicBezTo>
                <a:close/>
              </a:path>
            </a:pathLst>
          </a:custGeom>
          <a:solidFill>
            <a:srgbClr val="27b4bf"/>
          </a:solidFill>
          <a:ln w="38160">
            <a:noFill/>
          </a:ln>
        </p:spPr>
        <p:style>
          <a:lnRef idx="0"/>
          <a:fillRef idx="0"/>
          <a:effectRef idx="0"/>
          <a:fontRef idx="minor"/>
        </p:style>
      </p:sp>
      <p:sp>
        <p:nvSpPr>
          <p:cNvPr id="485" name="CustomShape 23"/>
          <p:cNvSpPr/>
          <p:nvPr/>
        </p:nvSpPr>
        <p:spPr>
          <a:xfrm>
            <a:off x="21213360" y="5133960"/>
            <a:ext cx="39240" cy="13680"/>
          </a:xfrm>
          <a:custGeom>
            <a:avLst/>
            <a:gdLst/>
            <a:ahLst/>
            <a:rect l="l" t="t" r="r" b="b"/>
            <a:pathLst>
              <a:path w="3" h="1">
                <a:moveTo>
                  <a:pt x="2" y="0"/>
                </a:moveTo>
                <a:cubicBezTo>
                  <a:pt x="2" y="0"/>
                  <a:pt x="0" y="1"/>
                  <a:pt x="1" y="1"/>
                </a:cubicBezTo>
                <a:cubicBezTo>
                  <a:pt x="1" y="1"/>
                  <a:pt x="3" y="0"/>
                  <a:pt x="2" y="0"/>
                </a:cubicBezTo>
                <a:close/>
              </a:path>
            </a:pathLst>
          </a:custGeom>
          <a:solidFill>
            <a:srgbClr val="27b4bf"/>
          </a:solidFill>
          <a:ln w="38160">
            <a:noFill/>
          </a:ln>
        </p:spPr>
        <p:style>
          <a:lnRef idx="0"/>
          <a:fillRef idx="0"/>
          <a:effectRef idx="0"/>
          <a:fontRef idx="minor"/>
        </p:style>
      </p:sp>
      <p:sp>
        <p:nvSpPr>
          <p:cNvPr id="486" name="CustomShape 24"/>
          <p:cNvSpPr/>
          <p:nvPr/>
        </p:nvSpPr>
        <p:spPr>
          <a:xfrm>
            <a:off x="21058560" y="5204160"/>
            <a:ext cx="92520" cy="55800"/>
          </a:xfrm>
          <a:custGeom>
            <a:avLst/>
            <a:gdLst/>
            <a:ahLst/>
            <a:rect l="l" t="t" r="r" b="b"/>
            <a:pathLst>
              <a:path w="7" h="4">
                <a:moveTo>
                  <a:pt x="6" y="0"/>
                </a:moveTo>
                <a:cubicBezTo>
                  <a:pt x="5" y="0"/>
                  <a:pt x="0" y="2"/>
                  <a:pt x="1" y="3"/>
                </a:cubicBezTo>
                <a:cubicBezTo>
                  <a:pt x="2" y="4"/>
                  <a:pt x="7" y="0"/>
                  <a:pt x="6" y="0"/>
                </a:cubicBezTo>
                <a:close/>
              </a:path>
            </a:pathLst>
          </a:custGeom>
          <a:solidFill>
            <a:srgbClr val="27b4bf"/>
          </a:solidFill>
          <a:ln w="38160">
            <a:noFill/>
          </a:ln>
        </p:spPr>
        <p:style>
          <a:lnRef idx="0"/>
          <a:fillRef idx="0"/>
          <a:effectRef idx="0"/>
          <a:fontRef idx="minor"/>
        </p:style>
      </p:sp>
      <p:sp>
        <p:nvSpPr>
          <p:cNvPr id="487" name="CustomShape 25"/>
          <p:cNvSpPr/>
          <p:nvPr/>
        </p:nvSpPr>
        <p:spPr>
          <a:xfrm>
            <a:off x="20957040" y="5259960"/>
            <a:ext cx="74880" cy="51120"/>
          </a:xfrm>
          <a:custGeom>
            <a:avLst/>
            <a:gdLst/>
            <a:ahLst/>
            <a:rect l="l" t="t" r="r" b="b"/>
            <a:pathLst>
              <a:path w="6" h="4">
                <a:moveTo>
                  <a:pt x="5" y="0"/>
                </a:moveTo>
                <a:cubicBezTo>
                  <a:pt x="5" y="0"/>
                  <a:pt x="0" y="2"/>
                  <a:pt x="1" y="3"/>
                </a:cubicBezTo>
                <a:cubicBezTo>
                  <a:pt x="2" y="4"/>
                  <a:pt x="5" y="0"/>
                  <a:pt x="5" y="0"/>
                </a:cubicBezTo>
                <a:cubicBezTo>
                  <a:pt x="5" y="0"/>
                  <a:pt x="6" y="0"/>
                  <a:pt x="5" y="0"/>
                </a:cubicBezTo>
                <a:close/>
              </a:path>
            </a:pathLst>
          </a:custGeom>
          <a:solidFill>
            <a:srgbClr val="27b4bf"/>
          </a:solidFill>
          <a:ln w="38160">
            <a:noFill/>
          </a:ln>
        </p:spPr>
        <p:style>
          <a:lnRef idx="0"/>
          <a:fillRef idx="0"/>
          <a:effectRef idx="0"/>
          <a:fontRef idx="minor"/>
        </p:style>
      </p:sp>
      <p:sp>
        <p:nvSpPr>
          <p:cNvPr id="488" name="CustomShape 26"/>
          <p:cNvSpPr/>
          <p:nvPr/>
        </p:nvSpPr>
        <p:spPr>
          <a:xfrm>
            <a:off x="20890800" y="5302080"/>
            <a:ext cx="65880" cy="65160"/>
          </a:xfrm>
          <a:custGeom>
            <a:avLst/>
            <a:gdLst/>
            <a:ahLst/>
            <a:rect l="l" t="t" r="r" b="b"/>
            <a:pathLst>
              <a:path w="5" h="5">
                <a:moveTo>
                  <a:pt x="4" y="0"/>
                </a:moveTo>
                <a:cubicBezTo>
                  <a:pt x="4" y="0"/>
                  <a:pt x="0" y="4"/>
                  <a:pt x="0" y="4"/>
                </a:cubicBezTo>
                <a:cubicBezTo>
                  <a:pt x="2" y="5"/>
                  <a:pt x="4" y="0"/>
                  <a:pt x="4" y="0"/>
                </a:cubicBezTo>
                <a:cubicBezTo>
                  <a:pt x="4" y="0"/>
                  <a:pt x="5" y="0"/>
                  <a:pt x="4" y="0"/>
                </a:cubicBezTo>
                <a:close/>
              </a:path>
            </a:pathLst>
          </a:custGeom>
          <a:solidFill>
            <a:srgbClr val="27b4bf"/>
          </a:solidFill>
          <a:ln w="38160">
            <a:noFill/>
          </a:ln>
        </p:spPr>
        <p:style>
          <a:lnRef idx="0"/>
          <a:fillRef idx="0"/>
          <a:effectRef idx="0"/>
          <a:fontRef idx="minor"/>
        </p:style>
      </p:sp>
      <p:sp>
        <p:nvSpPr>
          <p:cNvPr id="489" name="CustomShape 27"/>
          <p:cNvSpPr/>
          <p:nvPr/>
        </p:nvSpPr>
        <p:spPr>
          <a:xfrm>
            <a:off x="20877480" y="5395680"/>
            <a:ext cx="12960" cy="13680"/>
          </a:xfrm>
          <a:custGeom>
            <a:avLst/>
            <a:gdLst/>
            <a:ahLst/>
            <a:rect l="l" t="t" r="r" b="b"/>
            <a:pathLst>
              <a:path w="1" h="1">
                <a:moveTo>
                  <a:pt x="1" y="0"/>
                </a:moveTo>
                <a:cubicBezTo>
                  <a:pt x="0" y="0"/>
                  <a:pt x="0" y="1"/>
                  <a:pt x="1" y="1"/>
                </a:cubicBezTo>
                <a:cubicBezTo>
                  <a:pt x="1" y="1"/>
                  <a:pt x="1" y="0"/>
                  <a:pt x="1" y="0"/>
                </a:cubicBezTo>
                <a:close/>
              </a:path>
            </a:pathLst>
          </a:custGeom>
          <a:solidFill>
            <a:srgbClr val="27b4bf"/>
          </a:solidFill>
          <a:ln w="38160">
            <a:noFill/>
          </a:ln>
        </p:spPr>
        <p:style>
          <a:lnRef idx="0"/>
          <a:fillRef idx="0"/>
          <a:effectRef idx="0"/>
          <a:fontRef idx="minor"/>
        </p:style>
      </p:sp>
      <p:sp>
        <p:nvSpPr>
          <p:cNvPr id="490" name="CustomShape 28"/>
          <p:cNvSpPr/>
          <p:nvPr/>
        </p:nvSpPr>
        <p:spPr>
          <a:xfrm>
            <a:off x="20811240" y="5339520"/>
            <a:ext cx="65880" cy="55800"/>
          </a:xfrm>
          <a:custGeom>
            <a:avLst/>
            <a:gdLst/>
            <a:ahLst/>
            <a:rect l="l" t="t" r="r" b="b"/>
            <a:pathLst>
              <a:path w="5" h="4">
                <a:moveTo>
                  <a:pt x="4" y="1"/>
                </a:moveTo>
                <a:cubicBezTo>
                  <a:pt x="2" y="2"/>
                  <a:pt x="0" y="3"/>
                  <a:pt x="0" y="4"/>
                </a:cubicBezTo>
                <a:cubicBezTo>
                  <a:pt x="0" y="4"/>
                  <a:pt x="4" y="1"/>
                  <a:pt x="4" y="1"/>
                </a:cubicBezTo>
                <a:cubicBezTo>
                  <a:pt x="3" y="1"/>
                  <a:pt x="5" y="0"/>
                  <a:pt x="4" y="1"/>
                </a:cubicBezTo>
                <a:close/>
              </a:path>
            </a:pathLst>
          </a:custGeom>
          <a:solidFill>
            <a:srgbClr val="27b4bf"/>
          </a:solidFill>
          <a:ln w="38160">
            <a:noFill/>
          </a:ln>
        </p:spPr>
        <p:style>
          <a:lnRef idx="0"/>
          <a:fillRef idx="0"/>
          <a:effectRef idx="0"/>
          <a:fontRef idx="minor"/>
        </p:style>
      </p:sp>
      <p:sp>
        <p:nvSpPr>
          <p:cNvPr id="491" name="CustomShape 29"/>
          <p:cNvSpPr/>
          <p:nvPr/>
        </p:nvSpPr>
        <p:spPr>
          <a:xfrm>
            <a:off x="20334240" y="5848920"/>
            <a:ext cx="26280" cy="41760"/>
          </a:xfrm>
          <a:custGeom>
            <a:avLst/>
            <a:gdLst/>
            <a:ahLst/>
            <a:rect l="l" t="t" r="r" b="b"/>
            <a:pathLst>
              <a:path w="2" h="3">
                <a:moveTo>
                  <a:pt x="1" y="0"/>
                </a:moveTo>
                <a:cubicBezTo>
                  <a:pt x="1" y="0"/>
                  <a:pt x="0" y="3"/>
                  <a:pt x="1" y="3"/>
                </a:cubicBezTo>
                <a:cubicBezTo>
                  <a:pt x="2" y="3"/>
                  <a:pt x="2" y="0"/>
                  <a:pt x="1" y="0"/>
                </a:cubicBezTo>
                <a:close/>
              </a:path>
            </a:pathLst>
          </a:custGeom>
          <a:solidFill>
            <a:srgbClr val="27b4bf"/>
          </a:solidFill>
          <a:ln w="38160">
            <a:noFill/>
          </a:ln>
        </p:spPr>
        <p:style>
          <a:lnRef idx="0"/>
          <a:fillRef idx="0"/>
          <a:effectRef idx="0"/>
          <a:fontRef idx="minor"/>
        </p:style>
      </p:sp>
      <p:sp>
        <p:nvSpPr>
          <p:cNvPr id="492" name="CustomShape 30"/>
          <p:cNvSpPr/>
          <p:nvPr/>
        </p:nvSpPr>
        <p:spPr>
          <a:xfrm>
            <a:off x="20427120" y="5259960"/>
            <a:ext cx="397080" cy="354960"/>
          </a:xfrm>
          <a:custGeom>
            <a:avLst/>
            <a:gdLst/>
            <a:ahLst/>
            <a:rect l="l" t="t" r="r" b="b"/>
            <a:pathLst>
              <a:path w="31" h="26">
                <a:moveTo>
                  <a:pt x="28" y="10"/>
                </a:moveTo>
                <a:cubicBezTo>
                  <a:pt x="28" y="10"/>
                  <a:pt x="29" y="8"/>
                  <a:pt x="29" y="7"/>
                </a:cubicBezTo>
                <a:cubicBezTo>
                  <a:pt x="29" y="8"/>
                  <a:pt x="27" y="10"/>
                  <a:pt x="27" y="10"/>
                </a:cubicBezTo>
                <a:cubicBezTo>
                  <a:pt x="25" y="10"/>
                  <a:pt x="21" y="9"/>
                  <a:pt x="20" y="8"/>
                </a:cubicBezTo>
                <a:cubicBezTo>
                  <a:pt x="17" y="7"/>
                  <a:pt x="15" y="2"/>
                  <a:pt x="11" y="1"/>
                </a:cubicBezTo>
                <a:cubicBezTo>
                  <a:pt x="9" y="0"/>
                  <a:pt x="10" y="4"/>
                  <a:pt x="11" y="5"/>
                </a:cubicBezTo>
                <a:cubicBezTo>
                  <a:pt x="11" y="7"/>
                  <a:pt x="10" y="9"/>
                  <a:pt x="9" y="11"/>
                </a:cubicBezTo>
                <a:cubicBezTo>
                  <a:pt x="8" y="12"/>
                  <a:pt x="10" y="15"/>
                  <a:pt x="7" y="14"/>
                </a:cubicBezTo>
                <a:cubicBezTo>
                  <a:pt x="7" y="14"/>
                  <a:pt x="5" y="13"/>
                  <a:pt x="4" y="14"/>
                </a:cubicBezTo>
                <a:cubicBezTo>
                  <a:pt x="4" y="15"/>
                  <a:pt x="5" y="16"/>
                  <a:pt x="5" y="16"/>
                </a:cubicBezTo>
                <a:cubicBezTo>
                  <a:pt x="5" y="16"/>
                  <a:pt x="2" y="18"/>
                  <a:pt x="1" y="18"/>
                </a:cubicBezTo>
                <a:cubicBezTo>
                  <a:pt x="0" y="20"/>
                  <a:pt x="3" y="21"/>
                  <a:pt x="2" y="23"/>
                </a:cubicBezTo>
                <a:cubicBezTo>
                  <a:pt x="1" y="24"/>
                  <a:pt x="3" y="26"/>
                  <a:pt x="4" y="25"/>
                </a:cubicBezTo>
                <a:cubicBezTo>
                  <a:pt x="5" y="24"/>
                  <a:pt x="5" y="23"/>
                  <a:pt x="6" y="23"/>
                </a:cubicBezTo>
                <a:cubicBezTo>
                  <a:pt x="6" y="23"/>
                  <a:pt x="7" y="24"/>
                  <a:pt x="7" y="23"/>
                </a:cubicBezTo>
                <a:cubicBezTo>
                  <a:pt x="7" y="22"/>
                  <a:pt x="5" y="21"/>
                  <a:pt x="4" y="20"/>
                </a:cubicBezTo>
                <a:cubicBezTo>
                  <a:pt x="3" y="18"/>
                  <a:pt x="7" y="19"/>
                  <a:pt x="7" y="19"/>
                </a:cubicBezTo>
                <a:cubicBezTo>
                  <a:pt x="9" y="19"/>
                  <a:pt x="10" y="17"/>
                  <a:pt x="12" y="18"/>
                </a:cubicBezTo>
                <a:cubicBezTo>
                  <a:pt x="14" y="19"/>
                  <a:pt x="15" y="20"/>
                  <a:pt x="17" y="21"/>
                </a:cubicBezTo>
                <a:cubicBezTo>
                  <a:pt x="20" y="23"/>
                  <a:pt x="19" y="17"/>
                  <a:pt x="21" y="16"/>
                </a:cubicBezTo>
                <a:cubicBezTo>
                  <a:pt x="21" y="16"/>
                  <a:pt x="31" y="16"/>
                  <a:pt x="31" y="14"/>
                </a:cubicBezTo>
                <a:cubicBezTo>
                  <a:pt x="30" y="13"/>
                  <a:pt x="27" y="15"/>
                  <a:pt x="29" y="12"/>
                </a:cubicBezTo>
                <a:cubicBezTo>
                  <a:pt x="30" y="11"/>
                  <a:pt x="27" y="12"/>
                  <a:pt x="28" y="10"/>
                </a:cubicBezTo>
                <a:cubicBezTo>
                  <a:pt x="29" y="7"/>
                  <a:pt x="28" y="11"/>
                  <a:pt x="28" y="10"/>
                </a:cubicBezTo>
                <a:close/>
              </a:path>
            </a:pathLst>
          </a:custGeom>
          <a:noFill/>
          <a:ln w="38160">
            <a:noFill/>
          </a:ln>
        </p:spPr>
        <p:style>
          <a:lnRef idx="0"/>
          <a:fillRef idx="0"/>
          <a:effectRef idx="0"/>
          <a:fontRef idx="minor"/>
        </p:style>
      </p:sp>
      <p:sp>
        <p:nvSpPr>
          <p:cNvPr id="493" name="CustomShape 31"/>
          <p:cNvSpPr/>
          <p:nvPr/>
        </p:nvSpPr>
        <p:spPr>
          <a:xfrm>
            <a:off x="19857240" y="5587200"/>
            <a:ext cx="723960" cy="644760"/>
          </a:xfrm>
          <a:custGeom>
            <a:avLst/>
            <a:gdLst/>
            <a:ahLst/>
            <a:rect l="l" t="t" r="r" b="b"/>
            <a:pathLst>
              <a:path w="56" h="47">
                <a:moveTo>
                  <a:pt x="52" y="1"/>
                </a:moveTo>
                <a:cubicBezTo>
                  <a:pt x="51" y="1"/>
                  <a:pt x="51" y="0"/>
                  <a:pt x="51" y="1"/>
                </a:cubicBezTo>
                <a:cubicBezTo>
                  <a:pt x="49" y="2"/>
                  <a:pt x="51" y="2"/>
                  <a:pt x="52" y="3"/>
                </a:cubicBezTo>
                <a:cubicBezTo>
                  <a:pt x="53" y="4"/>
                  <a:pt x="50" y="5"/>
                  <a:pt x="49" y="3"/>
                </a:cubicBezTo>
                <a:cubicBezTo>
                  <a:pt x="48" y="1"/>
                  <a:pt x="47" y="4"/>
                  <a:pt x="47" y="5"/>
                </a:cubicBezTo>
                <a:cubicBezTo>
                  <a:pt x="46" y="5"/>
                  <a:pt x="45" y="6"/>
                  <a:pt x="45" y="6"/>
                </a:cubicBezTo>
                <a:cubicBezTo>
                  <a:pt x="45" y="8"/>
                  <a:pt x="46" y="7"/>
                  <a:pt x="46" y="7"/>
                </a:cubicBezTo>
                <a:cubicBezTo>
                  <a:pt x="46" y="8"/>
                  <a:pt x="46" y="9"/>
                  <a:pt x="46" y="10"/>
                </a:cubicBezTo>
                <a:cubicBezTo>
                  <a:pt x="46" y="11"/>
                  <a:pt x="47" y="11"/>
                  <a:pt x="46" y="13"/>
                </a:cubicBezTo>
                <a:cubicBezTo>
                  <a:pt x="44" y="16"/>
                  <a:pt x="43" y="19"/>
                  <a:pt x="41" y="22"/>
                </a:cubicBezTo>
                <a:cubicBezTo>
                  <a:pt x="40" y="23"/>
                  <a:pt x="37" y="27"/>
                  <a:pt x="36" y="27"/>
                </a:cubicBezTo>
                <a:cubicBezTo>
                  <a:pt x="34" y="27"/>
                  <a:pt x="32" y="28"/>
                  <a:pt x="31" y="27"/>
                </a:cubicBezTo>
                <a:cubicBezTo>
                  <a:pt x="30" y="26"/>
                  <a:pt x="32" y="25"/>
                  <a:pt x="32" y="24"/>
                </a:cubicBezTo>
                <a:cubicBezTo>
                  <a:pt x="33" y="23"/>
                  <a:pt x="30" y="25"/>
                  <a:pt x="30" y="25"/>
                </a:cubicBezTo>
                <a:cubicBezTo>
                  <a:pt x="29" y="26"/>
                  <a:pt x="29" y="26"/>
                  <a:pt x="29" y="27"/>
                </a:cubicBezTo>
                <a:cubicBezTo>
                  <a:pt x="29" y="30"/>
                  <a:pt x="26" y="31"/>
                  <a:pt x="25" y="33"/>
                </a:cubicBezTo>
                <a:cubicBezTo>
                  <a:pt x="25" y="33"/>
                  <a:pt x="25" y="34"/>
                  <a:pt x="25" y="34"/>
                </a:cubicBezTo>
                <a:cubicBezTo>
                  <a:pt x="25" y="35"/>
                  <a:pt x="23" y="36"/>
                  <a:pt x="23" y="36"/>
                </a:cubicBezTo>
                <a:cubicBezTo>
                  <a:pt x="22" y="36"/>
                  <a:pt x="23" y="35"/>
                  <a:pt x="21" y="35"/>
                </a:cubicBezTo>
                <a:cubicBezTo>
                  <a:pt x="20" y="35"/>
                  <a:pt x="19" y="35"/>
                  <a:pt x="17" y="35"/>
                </a:cubicBezTo>
                <a:cubicBezTo>
                  <a:pt x="14" y="36"/>
                  <a:pt x="12" y="35"/>
                  <a:pt x="9" y="36"/>
                </a:cubicBezTo>
                <a:cubicBezTo>
                  <a:pt x="7" y="38"/>
                  <a:pt x="4" y="40"/>
                  <a:pt x="2" y="42"/>
                </a:cubicBezTo>
                <a:cubicBezTo>
                  <a:pt x="0" y="42"/>
                  <a:pt x="0" y="45"/>
                  <a:pt x="1" y="44"/>
                </a:cubicBezTo>
                <a:cubicBezTo>
                  <a:pt x="2" y="44"/>
                  <a:pt x="2" y="43"/>
                  <a:pt x="3" y="43"/>
                </a:cubicBezTo>
                <a:cubicBezTo>
                  <a:pt x="4" y="44"/>
                  <a:pt x="5" y="45"/>
                  <a:pt x="5" y="44"/>
                </a:cubicBezTo>
                <a:cubicBezTo>
                  <a:pt x="10" y="43"/>
                  <a:pt x="17" y="39"/>
                  <a:pt x="22" y="40"/>
                </a:cubicBezTo>
                <a:cubicBezTo>
                  <a:pt x="23" y="41"/>
                  <a:pt x="21" y="43"/>
                  <a:pt x="21" y="43"/>
                </a:cubicBezTo>
                <a:cubicBezTo>
                  <a:pt x="22" y="44"/>
                  <a:pt x="23" y="47"/>
                  <a:pt x="24" y="47"/>
                </a:cubicBezTo>
                <a:cubicBezTo>
                  <a:pt x="25" y="46"/>
                  <a:pt x="26" y="45"/>
                  <a:pt x="27" y="44"/>
                </a:cubicBezTo>
                <a:cubicBezTo>
                  <a:pt x="28" y="42"/>
                  <a:pt x="28" y="43"/>
                  <a:pt x="30" y="43"/>
                </a:cubicBezTo>
                <a:cubicBezTo>
                  <a:pt x="29" y="43"/>
                  <a:pt x="28" y="35"/>
                  <a:pt x="31" y="40"/>
                </a:cubicBezTo>
                <a:cubicBezTo>
                  <a:pt x="32" y="42"/>
                  <a:pt x="37" y="40"/>
                  <a:pt x="38" y="39"/>
                </a:cubicBezTo>
                <a:cubicBezTo>
                  <a:pt x="40" y="36"/>
                  <a:pt x="40" y="42"/>
                  <a:pt x="41" y="40"/>
                </a:cubicBezTo>
                <a:cubicBezTo>
                  <a:pt x="41" y="39"/>
                  <a:pt x="42" y="37"/>
                  <a:pt x="43" y="37"/>
                </a:cubicBezTo>
                <a:cubicBezTo>
                  <a:pt x="44" y="36"/>
                  <a:pt x="44" y="37"/>
                  <a:pt x="45" y="35"/>
                </a:cubicBezTo>
                <a:cubicBezTo>
                  <a:pt x="45" y="35"/>
                  <a:pt x="45" y="39"/>
                  <a:pt x="46" y="38"/>
                </a:cubicBezTo>
                <a:cubicBezTo>
                  <a:pt x="46" y="38"/>
                  <a:pt x="47" y="38"/>
                  <a:pt x="48" y="37"/>
                </a:cubicBezTo>
                <a:cubicBezTo>
                  <a:pt x="49" y="37"/>
                  <a:pt x="48" y="36"/>
                  <a:pt x="49" y="35"/>
                </a:cubicBezTo>
                <a:cubicBezTo>
                  <a:pt x="51" y="34"/>
                  <a:pt x="51" y="34"/>
                  <a:pt x="49" y="32"/>
                </a:cubicBezTo>
                <a:cubicBezTo>
                  <a:pt x="48" y="31"/>
                  <a:pt x="51" y="28"/>
                  <a:pt x="51" y="26"/>
                </a:cubicBezTo>
                <a:cubicBezTo>
                  <a:pt x="52" y="24"/>
                  <a:pt x="50" y="21"/>
                  <a:pt x="51" y="19"/>
                </a:cubicBezTo>
                <a:cubicBezTo>
                  <a:pt x="52" y="18"/>
                  <a:pt x="52" y="19"/>
                  <a:pt x="53" y="19"/>
                </a:cubicBezTo>
                <a:cubicBezTo>
                  <a:pt x="54" y="19"/>
                  <a:pt x="55" y="17"/>
                  <a:pt x="55" y="17"/>
                </a:cubicBezTo>
                <a:cubicBezTo>
                  <a:pt x="56" y="14"/>
                  <a:pt x="56" y="11"/>
                  <a:pt x="55" y="9"/>
                </a:cubicBezTo>
                <a:cubicBezTo>
                  <a:pt x="55" y="8"/>
                  <a:pt x="52" y="1"/>
                  <a:pt x="52" y="1"/>
                </a:cubicBezTo>
                <a:cubicBezTo>
                  <a:pt x="52" y="1"/>
                  <a:pt x="52" y="1"/>
                  <a:pt x="52" y="1"/>
                </a:cubicBezTo>
                <a:close/>
              </a:path>
            </a:pathLst>
          </a:custGeom>
          <a:noFill/>
          <a:ln w="38160">
            <a:noFill/>
          </a:ln>
        </p:spPr>
        <p:style>
          <a:lnRef idx="0"/>
          <a:fillRef idx="0"/>
          <a:effectRef idx="0"/>
          <a:fontRef idx="minor"/>
        </p:style>
      </p:sp>
      <p:sp>
        <p:nvSpPr>
          <p:cNvPr id="494" name="CustomShape 32"/>
          <p:cNvSpPr/>
          <p:nvPr/>
        </p:nvSpPr>
        <p:spPr>
          <a:xfrm>
            <a:off x="20100240" y="6152760"/>
            <a:ext cx="26280" cy="37080"/>
          </a:xfrm>
          <a:custGeom>
            <a:avLst/>
            <a:gdLst/>
            <a:ahLst/>
            <a:rect l="l" t="t" r="r" b="b"/>
            <a:pathLst>
              <a:path w="2" h="3">
                <a:moveTo>
                  <a:pt x="2" y="0"/>
                </a:moveTo>
                <a:cubicBezTo>
                  <a:pt x="2" y="0"/>
                  <a:pt x="0" y="1"/>
                  <a:pt x="0" y="1"/>
                </a:cubicBezTo>
                <a:cubicBezTo>
                  <a:pt x="1" y="3"/>
                  <a:pt x="2" y="1"/>
                  <a:pt x="2" y="0"/>
                </a:cubicBezTo>
                <a:close/>
              </a:path>
            </a:pathLst>
          </a:custGeom>
          <a:solidFill>
            <a:srgbClr val="27b4bf"/>
          </a:solidFill>
          <a:ln w="38160">
            <a:noFill/>
          </a:ln>
        </p:spPr>
        <p:style>
          <a:lnRef idx="0"/>
          <a:fillRef idx="0"/>
          <a:effectRef idx="0"/>
          <a:fontRef idx="minor"/>
        </p:style>
      </p:sp>
      <p:sp>
        <p:nvSpPr>
          <p:cNvPr id="495" name="CustomShape 33"/>
          <p:cNvSpPr/>
          <p:nvPr/>
        </p:nvSpPr>
        <p:spPr>
          <a:xfrm>
            <a:off x="19945800" y="6152760"/>
            <a:ext cx="167400" cy="135360"/>
          </a:xfrm>
          <a:custGeom>
            <a:avLst/>
            <a:gdLst/>
            <a:ahLst/>
            <a:rect l="l" t="t" r="r" b="b"/>
            <a:pathLst>
              <a:path w="13" h="10">
                <a:moveTo>
                  <a:pt x="11" y="2"/>
                </a:moveTo>
                <a:cubicBezTo>
                  <a:pt x="9" y="2"/>
                  <a:pt x="9" y="0"/>
                  <a:pt x="7" y="2"/>
                </a:cubicBezTo>
                <a:cubicBezTo>
                  <a:pt x="6" y="2"/>
                  <a:pt x="5" y="4"/>
                  <a:pt x="5" y="3"/>
                </a:cubicBezTo>
                <a:cubicBezTo>
                  <a:pt x="4" y="2"/>
                  <a:pt x="3" y="4"/>
                  <a:pt x="3" y="4"/>
                </a:cubicBezTo>
                <a:cubicBezTo>
                  <a:pt x="2" y="6"/>
                  <a:pt x="1" y="5"/>
                  <a:pt x="0" y="6"/>
                </a:cubicBezTo>
                <a:cubicBezTo>
                  <a:pt x="0" y="5"/>
                  <a:pt x="2" y="9"/>
                  <a:pt x="3" y="9"/>
                </a:cubicBezTo>
                <a:cubicBezTo>
                  <a:pt x="3" y="10"/>
                  <a:pt x="5" y="6"/>
                  <a:pt x="6" y="6"/>
                </a:cubicBezTo>
                <a:cubicBezTo>
                  <a:pt x="7" y="6"/>
                  <a:pt x="9" y="7"/>
                  <a:pt x="10" y="6"/>
                </a:cubicBezTo>
                <a:cubicBezTo>
                  <a:pt x="11" y="6"/>
                  <a:pt x="13" y="3"/>
                  <a:pt x="11" y="2"/>
                </a:cubicBezTo>
                <a:cubicBezTo>
                  <a:pt x="10" y="2"/>
                  <a:pt x="11" y="2"/>
                  <a:pt x="11" y="2"/>
                </a:cubicBezTo>
                <a:close/>
              </a:path>
            </a:pathLst>
          </a:custGeom>
          <a:solidFill>
            <a:srgbClr val="27b4bf"/>
          </a:solidFill>
          <a:ln w="38160">
            <a:noFill/>
          </a:ln>
        </p:spPr>
        <p:style>
          <a:lnRef idx="0"/>
          <a:fillRef idx="0"/>
          <a:effectRef idx="0"/>
          <a:fontRef idx="minor"/>
        </p:style>
      </p:sp>
      <p:sp>
        <p:nvSpPr>
          <p:cNvPr id="496" name="CustomShape 34"/>
          <p:cNvSpPr/>
          <p:nvPr/>
        </p:nvSpPr>
        <p:spPr>
          <a:xfrm>
            <a:off x="19777680" y="6204240"/>
            <a:ext cx="141120" cy="219240"/>
          </a:xfrm>
          <a:custGeom>
            <a:avLst/>
            <a:gdLst/>
            <a:ahLst/>
            <a:rect l="l" t="t" r="r" b="b"/>
            <a:pathLst>
              <a:path w="11" h="16">
                <a:moveTo>
                  <a:pt x="7" y="0"/>
                </a:moveTo>
                <a:cubicBezTo>
                  <a:pt x="5" y="0"/>
                  <a:pt x="3" y="1"/>
                  <a:pt x="2" y="2"/>
                </a:cubicBezTo>
                <a:cubicBezTo>
                  <a:pt x="0" y="3"/>
                  <a:pt x="0" y="4"/>
                  <a:pt x="0" y="6"/>
                </a:cubicBezTo>
                <a:cubicBezTo>
                  <a:pt x="0" y="5"/>
                  <a:pt x="3" y="5"/>
                  <a:pt x="2" y="6"/>
                </a:cubicBezTo>
                <a:cubicBezTo>
                  <a:pt x="3" y="5"/>
                  <a:pt x="2" y="4"/>
                  <a:pt x="3" y="4"/>
                </a:cubicBezTo>
                <a:cubicBezTo>
                  <a:pt x="3" y="4"/>
                  <a:pt x="4" y="4"/>
                  <a:pt x="4" y="5"/>
                </a:cubicBezTo>
                <a:cubicBezTo>
                  <a:pt x="4" y="7"/>
                  <a:pt x="4" y="8"/>
                  <a:pt x="3" y="10"/>
                </a:cubicBezTo>
                <a:cubicBezTo>
                  <a:pt x="2" y="11"/>
                  <a:pt x="3" y="11"/>
                  <a:pt x="3" y="11"/>
                </a:cubicBezTo>
                <a:cubicBezTo>
                  <a:pt x="3" y="12"/>
                  <a:pt x="3" y="13"/>
                  <a:pt x="3" y="13"/>
                </a:cubicBezTo>
                <a:cubicBezTo>
                  <a:pt x="3" y="16"/>
                  <a:pt x="5" y="12"/>
                  <a:pt x="5" y="12"/>
                </a:cubicBezTo>
                <a:cubicBezTo>
                  <a:pt x="5" y="12"/>
                  <a:pt x="5" y="15"/>
                  <a:pt x="6" y="15"/>
                </a:cubicBezTo>
                <a:cubicBezTo>
                  <a:pt x="6" y="16"/>
                  <a:pt x="8" y="13"/>
                  <a:pt x="8" y="12"/>
                </a:cubicBezTo>
                <a:cubicBezTo>
                  <a:pt x="10" y="10"/>
                  <a:pt x="10" y="8"/>
                  <a:pt x="11" y="7"/>
                </a:cubicBezTo>
                <a:cubicBezTo>
                  <a:pt x="11" y="5"/>
                  <a:pt x="10" y="4"/>
                  <a:pt x="10" y="2"/>
                </a:cubicBezTo>
                <a:cubicBezTo>
                  <a:pt x="10" y="0"/>
                  <a:pt x="7" y="2"/>
                  <a:pt x="7" y="0"/>
                </a:cubicBezTo>
                <a:close/>
              </a:path>
            </a:pathLst>
          </a:custGeom>
          <a:solidFill>
            <a:srgbClr val="27b4bf"/>
          </a:solidFill>
          <a:ln w="38160">
            <a:noFill/>
          </a:ln>
        </p:spPr>
        <p:style>
          <a:lnRef idx="0"/>
          <a:fillRef idx="0"/>
          <a:effectRef idx="0"/>
          <a:fontRef idx="minor"/>
        </p:style>
      </p:sp>
      <p:sp>
        <p:nvSpPr>
          <p:cNvPr id="497" name="CustomShape 35"/>
          <p:cNvSpPr/>
          <p:nvPr/>
        </p:nvSpPr>
        <p:spPr>
          <a:xfrm>
            <a:off x="19636560" y="6741720"/>
            <a:ext cx="48240" cy="41760"/>
          </a:xfrm>
          <a:custGeom>
            <a:avLst/>
            <a:gdLst/>
            <a:ahLst/>
            <a:rect l="l" t="t" r="r" b="b"/>
            <a:pathLst>
              <a:path w="4" h="3">
                <a:moveTo>
                  <a:pt x="4" y="0"/>
                </a:moveTo>
                <a:cubicBezTo>
                  <a:pt x="3" y="0"/>
                  <a:pt x="0" y="1"/>
                  <a:pt x="1" y="3"/>
                </a:cubicBezTo>
                <a:cubicBezTo>
                  <a:pt x="1" y="3"/>
                  <a:pt x="4" y="0"/>
                  <a:pt x="4" y="0"/>
                </a:cubicBezTo>
                <a:close/>
              </a:path>
            </a:pathLst>
          </a:custGeom>
          <a:solidFill>
            <a:srgbClr val="27b4bf"/>
          </a:solidFill>
          <a:ln w="38160">
            <a:noFill/>
          </a:ln>
        </p:spPr>
        <p:style>
          <a:lnRef idx="0"/>
          <a:fillRef idx="0"/>
          <a:effectRef idx="0"/>
          <a:fontRef idx="minor"/>
        </p:style>
      </p:sp>
      <p:sp>
        <p:nvSpPr>
          <p:cNvPr id="498" name="CustomShape 36"/>
          <p:cNvSpPr/>
          <p:nvPr/>
        </p:nvSpPr>
        <p:spPr>
          <a:xfrm>
            <a:off x="19751400" y="6606360"/>
            <a:ext cx="26280" cy="23040"/>
          </a:xfrm>
          <a:custGeom>
            <a:avLst/>
            <a:gdLst/>
            <a:ahLst/>
            <a:rect l="l" t="t" r="r" b="b"/>
            <a:pathLst>
              <a:path w="2" h="2">
                <a:moveTo>
                  <a:pt x="2" y="0"/>
                </a:moveTo>
                <a:cubicBezTo>
                  <a:pt x="1" y="0"/>
                  <a:pt x="0" y="1"/>
                  <a:pt x="0" y="1"/>
                </a:cubicBezTo>
                <a:cubicBezTo>
                  <a:pt x="0" y="2"/>
                  <a:pt x="2" y="0"/>
                  <a:pt x="2" y="0"/>
                </a:cubicBezTo>
                <a:close/>
              </a:path>
            </a:pathLst>
          </a:custGeom>
          <a:solidFill>
            <a:srgbClr val="27b4bf"/>
          </a:solidFill>
          <a:ln w="38160">
            <a:noFill/>
          </a:ln>
        </p:spPr>
        <p:style>
          <a:lnRef idx="0"/>
          <a:fillRef idx="0"/>
          <a:effectRef idx="0"/>
          <a:fontRef idx="minor"/>
        </p:style>
      </p:sp>
      <p:sp>
        <p:nvSpPr>
          <p:cNvPr id="499" name="CustomShape 37"/>
          <p:cNvSpPr/>
          <p:nvPr/>
        </p:nvSpPr>
        <p:spPr>
          <a:xfrm>
            <a:off x="19402200" y="6891120"/>
            <a:ext cx="26280" cy="13680"/>
          </a:xfrm>
          <a:custGeom>
            <a:avLst/>
            <a:gdLst/>
            <a:ahLst/>
            <a:rect l="l" t="t" r="r" b="b"/>
            <a:pathLst>
              <a:path w="2" h="1">
                <a:moveTo>
                  <a:pt x="2" y="0"/>
                </a:moveTo>
                <a:cubicBezTo>
                  <a:pt x="1" y="0"/>
                  <a:pt x="0" y="1"/>
                  <a:pt x="1" y="1"/>
                </a:cubicBezTo>
                <a:cubicBezTo>
                  <a:pt x="2" y="1"/>
                  <a:pt x="2" y="0"/>
                  <a:pt x="2" y="0"/>
                </a:cubicBezTo>
                <a:close/>
              </a:path>
            </a:pathLst>
          </a:custGeom>
          <a:solidFill>
            <a:srgbClr val="27b4bf"/>
          </a:solidFill>
          <a:ln w="38160">
            <a:noFill/>
          </a:ln>
        </p:spPr>
        <p:style>
          <a:lnRef idx="0"/>
          <a:fillRef idx="0"/>
          <a:effectRef idx="0"/>
          <a:fontRef idx="minor"/>
        </p:style>
      </p:sp>
      <p:sp>
        <p:nvSpPr>
          <p:cNvPr id="500" name="CustomShape 38"/>
          <p:cNvSpPr/>
          <p:nvPr/>
        </p:nvSpPr>
        <p:spPr>
          <a:xfrm>
            <a:off x="19154880" y="6840000"/>
            <a:ext cx="154080" cy="228600"/>
          </a:xfrm>
          <a:custGeom>
            <a:avLst/>
            <a:gdLst/>
            <a:ahLst/>
            <a:rect l="l" t="t" r="r" b="b"/>
            <a:pathLst>
              <a:path w="12" h="17">
                <a:moveTo>
                  <a:pt x="8" y="1"/>
                </a:moveTo>
                <a:cubicBezTo>
                  <a:pt x="5" y="0"/>
                  <a:pt x="1" y="6"/>
                  <a:pt x="0" y="8"/>
                </a:cubicBezTo>
                <a:cubicBezTo>
                  <a:pt x="0" y="10"/>
                  <a:pt x="0" y="12"/>
                  <a:pt x="1" y="14"/>
                </a:cubicBezTo>
                <a:cubicBezTo>
                  <a:pt x="1" y="14"/>
                  <a:pt x="3" y="17"/>
                  <a:pt x="3" y="17"/>
                </a:cubicBezTo>
                <a:cubicBezTo>
                  <a:pt x="4" y="15"/>
                  <a:pt x="12" y="2"/>
                  <a:pt x="8" y="1"/>
                </a:cubicBezTo>
                <a:cubicBezTo>
                  <a:pt x="7" y="1"/>
                  <a:pt x="9" y="1"/>
                  <a:pt x="8" y="1"/>
                </a:cubicBezTo>
                <a:close/>
              </a:path>
            </a:pathLst>
          </a:custGeom>
          <a:solidFill>
            <a:srgbClr val="27b4bf"/>
          </a:solidFill>
          <a:ln w="38160">
            <a:noFill/>
          </a:ln>
        </p:spPr>
        <p:style>
          <a:lnRef idx="0"/>
          <a:fillRef idx="0"/>
          <a:effectRef idx="0"/>
          <a:fontRef idx="minor"/>
        </p:style>
      </p:sp>
      <p:sp>
        <p:nvSpPr>
          <p:cNvPr id="501" name="CustomShape 39"/>
          <p:cNvSpPr/>
          <p:nvPr/>
        </p:nvSpPr>
        <p:spPr>
          <a:xfrm>
            <a:off x="18390960" y="7223040"/>
            <a:ext cx="180720" cy="135360"/>
          </a:xfrm>
          <a:custGeom>
            <a:avLst/>
            <a:gdLst/>
            <a:ahLst/>
            <a:rect l="l" t="t" r="r" b="b"/>
            <a:pathLst>
              <a:path w="14" h="10">
                <a:moveTo>
                  <a:pt x="13" y="1"/>
                </a:moveTo>
                <a:cubicBezTo>
                  <a:pt x="12" y="1"/>
                  <a:pt x="11" y="0"/>
                  <a:pt x="9" y="0"/>
                </a:cubicBezTo>
                <a:cubicBezTo>
                  <a:pt x="7" y="0"/>
                  <a:pt x="6" y="1"/>
                  <a:pt x="4" y="2"/>
                </a:cubicBezTo>
                <a:cubicBezTo>
                  <a:pt x="2" y="4"/>
                  <a:pt x="0" y="7"/>
                  <a:pt x="4" y="9"/>
                </a:cubicBezTo>
                <a:cubicBezTo>
                  <a:pt x="6" y="10"/>
                  <a:pt x="10" y="8"/>
                  <a:pt x="11" y="6"/>
                </a:cubicBezTo>
                <a:cubicBezTo>
                  <a:pt x="11" y="5"/>
                  <a:pt x="14" y="1"/>
                  <a:pt x="13" y="1"/>
                </a:cubicBezTo>
                <a:close/>
              </a:path>
            </a:pathLst>
          </a:custGeom>
          <a:solidFill>
            <a:srgbClr val="27b4bf"/>
          </a:solidFill>
          <a:ln w="38160">
            <a:noFill/>
          </a:ln>
        </p:spPr>
        <p:style>
          <a:lnRef idx="0"/>
          <a:fillRef idx="0"/>
          <a:effectRef idx="0"/>
          <a:fontRef idx="minor"/>
        </p:style>
      </p:sp>
      <p:sp>
        <p:nvSpPr>
          <p:cNvPr id="502" name="CustomShape 40"/>
          <p:cNvSpPr/>
          <p:nvPr/>
        </p:nvSpPr>
        <p:spPr>
          <a:xfrm>
            <a:off x="19128600" y="7316640"/>
            <a:ext cx="260280" cy="387720"/>
          </a:xfrm>
          <a:custGeom>
            <a:avLst/>
            <a:gdLst/>
            <a:ahLst/>
            <a:rect l="l" t="t" r="r" b="b"/>
            <a:pathLst>
              <a:path w="20" h="28">
                <a:moveTo>
                  <a:pt x="12" y="2"/>
                </a:moveTo>
                <a:cubicBezTo>
                  <a:pt x="10" y="1"/>
                  <a:pt x="11" y="5"/>
                  <a:pt x="9" y="2"/>
                </a:cubicBezTo>
                <a:cubicBezTo>
                  <a:pt x="8" y="0"/>
                  <a:pt x="4" y="1"/>
                  <a:pt x="4" y="3"/>
                </a:cubicBezTo>
                <a:cubicBezTo>
                  <a:pt x="3" y="6"/>
                  <a:pt x="4" y="8"/>
                  <a:pt x="3" y="11"/>
                </a:cubicBezTo>
                <a:cubicBezTo>
                  <a:pt x="3" y="12"/>
                  <a:pt x="3" y="13"/>
                  <a:pt x="3" y="13"/>
                </a:cubicBezTo>
                <a:cubicBezTo>
                  <a:pt x="2" y="14"/>
                  <a:pt x="0" y="13"/>
                  <a:pt x="0" y="13"/>
                </a:cubicBezTo>
                <a:cubicBezTo>
                  <a:pt x="0" y="13"/>
                  <a:pt x="2" y="22"/>
                  <a:pt x="3" y="22"/>
                </a:cubicBezTo>
                <a:cubicBezTo>
                  <a:pt x="3" y="22"/>
                  <a:pt x="4" y="19"/>
                  <a:pt x="5" y="20"/>
                </a:cubicBezTo>
                <a:cubicBezTo>
                  <a:pt x="5" y="20"/>
                  <a:pt x="7" y="21"/>
                  <a:pt x="7" y="22"/>
                </a:cubicBezTo>
                <a:cubicBezTo>
                  <a:pt x="7" y="23"/>
                  <a:pt x="4" y="21"/>
                  <a:pt x="4" y="23"/>
                </a:cubicBezTo>
                <a:cubicBezTo>
                  <a:pt x="4" y="25"/>
                  <a:pt x="6" y="27"/>
                  <a:pt x="8" y="26"/>
                </a:cubicBezTo>
                <a:cubicBezTo>
                  <a:pt x="9" y="26"/>
                  <a:pt x="10" y="24"/>
                  <a:pt x="11" y="25"/>
                </a:cubicBezTo>
                <a:cubicBezTo>
                  <a:pt x="11" y="25"/>
                  <a:pt x="15" y="28"/>
                  <a:pt x="15" y="28"/>
                </a:cubicBezTo>
                <a:cubicBezTo>
                  <a:pt x="16" y="27"/>
                  <a:pt x="13" y="26"/>
                  <a:pt x="14" y="25"/>
                </a:cubicBezTo>
                <a:cubicBezTo>
                  <a:pt x="13" y="26"/>
                  <a:pt x="20" y="28"/>
                  <a:pt x="17" y="24"/>
                </a:cubicBezTo>
                <a:cubicBezTo>
                  <a:pt x="15" y="22"/>
                  <a:pt x="11" y="25"/>
                  <a:pt x="10" y="22"/>
                </a:cubicBezTo>
                <a:cubicBezTo>
                  <a:pt x="9" y="20"/>
                  <a:pt x="9" y="19"/>
                  <a:pt x="9" y="16"/>
                </a:cubicBezTo>
                <a:cubicBezTo>
                  <a:pt x="9" y="14"/>
                  <a:pt x="11" y="14"/>
                  <a:pt x="12" y="12"/>
                </a:cubicBezTo>
                <a:cubicBezTo>
                  <a:pt x="14" y="10"/>
                  <a:pt x="14" y="9"/>
                  <a:pt x="13" y="7"/>
                </a:cubicBezTo>
                <a:cubicBezTo>
                  <a:pt x="13" y="7"/>
                  <a:pt x="13" y="2"/>
                  <a:pt x="12" y="2"/>
                </a:cubicBezTo>
                <a:cubicBezTo>
                  <a:pt x="11" y="2"/>
                  <a:pt x="13" y="2"/>
                  <a:pt x="12" y="2"/>
                </a:cubicBezTo>
                <a:close/>
              </a:path>
            </a:pathLst>
          </a:custGeom>
          <a:solidFill>
            <a:srgbClr val="27b4bf"/>
          </a:solidFill>
          <a:ln w="38160">
            <a:noFill/>
          </a:ln>
        </p:spPr>
        <p:style>
          <a:lnRef idx="0"/>
          <a:fillRef idx="0"/>
          <a:effectRef idx="0"/>
          <a:fontRef idx="minor"/>
        </p:style>
      </p:sp>
      <p:sp>
        <p:nvSpPr>
          <p:cNvPr id="503" name="CustomShape 41"/>
          <p:cNvSpPr/>
          <p:nvPr/>
        </p:nvSpPr>
        <p:spPr>
          <a:xfrm>
            <a:off x="19349280" y="7648560"/>
            <a:ext cx="79200" cy="107280"/>
          </a:xfrm>
          <a:custGeom>
            <a:avLst/>
            <a:gdLst/>
            <a:ahLst/>
            <a:rect l="l" t="t" r="r" b="b"/>
            <a:pathLst>
              <a:path w="6" h="8">
                <a:moveTo>
                  <a:pt x="3" y="1"/>
                </a:moveTo>
                <a:cubicBezTo>
                  <a:pt x="3" y="1"/>
                  <a:pt x="2" y="0"/>
                  <a:pt x="1" y="1"/>
                </a:cubicBezTo>
                <a:cubicBezTo>
                  <a:pt x="1" y="2"/>
                  <a:pt x="0" y="2"/>
                  <a:pt x="0" y="3"/>
                </a:cubicBezTo>
                <a:cubicBezTo>
                  <a:pt x="1" y="4"/>
                  <a:pt x="0" y="5"/>
                  <a:pt x="2" y="6"/>
                </a:cubicBezTo>
                <a:cubicBezTo>
                  <a:pt x="2" y="6"/>
                  <a:pt x="6" y="8"/>
                  <a:pt x="5" y="7"/>
                </a:cubicBezTo>
                <a:cubicBezTo>
                  <a:pt x="5" y="6"/>
                  <a:pt x="5" y="5"/>
                  <a:pt x="4" y="4"/>
                </a:cubicBezTo>
                <a:cubicBezTo>
                  <a:pt x="2" y="4"/>
                  <a:pt x="2" y="1"/>
                  <a:pt x="3" y="1"/>
                </a:cubicBezTo>
                <a:cubicBezTo>
                  <a:pt x="2" y="1"/>
                  <a:pt x="4" y="1"/>
                  <a:pt x="3" y="1"/>
                </a:cubicBezTo>
                <a:close/>
              </a:path>
            </a:pathLst>
          </a:custGeom>
          <a:solidFill>
            <a:srgbClr val="27b4bf"/>
          </a:solidFill>
          <a:ln w="38160">
            <a:noFill/>
          </a:ln>
        </p:spPr>
        <p:style>
          <a:lnRef idx="0"/>
          <a:fillRef idx="0"/>
          <a:effectRef idx="0"/>
          <a:fontRef idx="minor"/>
        </p:style>
      </p:sp>
      <p:sp>
        <p:nvSpPr>
          <p:cNvPr id="504" name="CustomShape 42"/>
          <p:cNvSpPr/>
          <p:nvPr/>
        </p:nvSpPr>
        <p:spPr>
          <a:xfrm>
            <a:off x="19402200" y="7741800"/>
            <a:ext cx="127800" cy="181800"/>
          </a:xfrm>
          <a:custGeom>
            <a:avLst/>
            <a:gdLst/>
            <a:ahLst/>
            <a:rect l="l" t="t" r="r" b="b"/>
            <a:pathLst>
              <a:path w="10" h="13">
                <a:moveTo>
                  <a:pt x="4" y="0"/>
                </a:moveTo>
                <a:cubicBezTo>
                  <a:pt x="3" y="0"/>
                  <a:pt x="4" y="0"/>
                  <a:pt x="2" y="1"/>
                </a:cubicBezTo>
                <a:cubicBezTo>
                  <a:pt x="1" y="2"/>
                  <a:pt x="3" y="3"/>
                  <a:pt x="4" y="4"/>
                </a:cubicBezTo>
                <a:cubicBezTo>
                  <a:pt x="5" y="6"/>
                  <a:pt x="0" y="7"/>
                  <a:pt x="4" y="9"/>
                </a:cubicBezTo>
                <a:cubicBezTo>
                  <a:pt x="5" y="10"/>
                  <a:pt x="3" y="12"/>
                  <a:pt x="5" y="13"/>
                </a:cubicBezTo>
                <a:cubicBezTo>
                  <a:pt x="6" y="13"/>
                  <a:pt x="6" y="12"/>
                  <a:pt x="5" y="11"/>
                </a:cubicBezTo>
                <a:cubicBezTo>
                  <a:pt x="3" y="5"/>
                  <a:pt x="9" y="10"/>
                  <a:pt x="9" y="8"/>
                </a:cubicBezTo>
                <a:cubicBezTo>
                  <a:pt x="9" y="7"/>
                  <a:pt x="7" y="6"/>
                  <a:pt x="8" y="6"/>
                </a:cubicBezTo>
                <a:cubicBezTo>
                  <a:pt x="8" y="5"/>
                  <a:pt x="10" y="6"/>
                  <a:pt x="9" y="5"/>
                </a:cubicBezTo>
                <a:cubicBezTo>
                  <a:pt x="8" y="4"/>
                  <a:pt x="6" y="3"/>
                  <a:pt x="7" y="1"/>
                </a:cubicBezTo>
                <a:cubicBezTo>
                  <a:pt x="7" y="0"/>
                  <a:pt x="5" y="0"/>
                  <a:pt x="4" y="0"/>
                </a:cubicBezTo>
                <a:close/>
              </a:path>
            </a:pathLst>
          </a:custGeom>
          <a:solidFill>
            <a:srgbClr val="27b4bf"/>
          </a:solidFill>
          <a:ln w="38160">
            <a:noFill/>
          </a:ln>
        </p:spPr>
        <p:style>
          <a:lnRef idx="0"/>
          <a:fillRef idx="0"/>
          <a:effectRef idx="0"/>
          <a:fontRef idx="minor"/>
        </p:style>
      </p:sp>
      <p:sp>
        <p:nvSpPr>
          <p:cNvPr id="505" name="CustomShape 43"/>
          <p:cNvSpPr/>
          <p:nvPr/>
        </p:nvSpPr>
        <p:spPr>
          <a:xfrm>
            <a:off x="19168200" y="7662600"/>
            <a:ext cx="79200" cy="107280"/>
          </a:xfrm>
          <a:custGeom>
            <a:avLst/>
            <a:gdLst/>
            <a:ahLst/>
            <a:rect l="l" t="t" r="r" b="b"/>
            <a:pathLst>
              <a:path w="6" h="8">
                <a:moveTo>
                  <a:pt x="6" y="5"/>
                </a:moveTo>
                <a:cubicBezTo>
                  <a:pt x="5" y="4"/>
                  <a:pt x="3" y="0"/>
                  <a:pt x="0" y="2"/>
                </a:cubicBezTo>
                <a:cubicBezTo>
                  <a:pt x="0" y="2"/>
                  <a:pt x="3" y="5"/>
                  <a:pt x="3" y="6"/>
                </a:cubicBezTo>
                <a:cubicBezTo>
                  <a:pt x="3" y="8"/>
                  <a:pt x="6" y="8"/>
                  <a:pt x="6" y="5"/>
                </a:cubicBezTo>
                <a:cubicBezTo>
                  <a:pt x="6" y="5"/>
                  <a:pt x="6" y="6"/>
                  <a:pt x="6" y="5"/>
                </a:cubicBezTo>
                <a:close/>
              </a:path>
            </a:pathLst>
          </a:custGeom>
          <a:solidFill>
            <a:srgbClr val="27b4bf"/>
          </a:solidFill>
          <a:ln w="38160">
            <a:noFill/>
          </a:ln>
        </p:spPr>
        <p:style>
          <a:lnRef idx="0"/>
          <a:fillRef idx="0"/>
          <a:effectRef idx="0"/>
          <a:fontRef idx="minor"/>
        </p:style>
      </p:sp>
      <p:sp>
        <p:nvSpPr>
          <p:cNvPr id="506" name="CustomShape 44"/>
          <p:cNvSpPr/>
          <p:nvPr/>
        </p:nvSpPr>
        <p:spPr>
          <a:xfrm>
            <a:off x="19261080" y="7769880"/>
            <a:ext cx="114480" cy="139680"/>
          </a:xfrm>
          <a:custGeom>
            <a:avLst/>
            <a:gdLst/>
            <a:ahLst/>
            <a:rect l="l" t="t" r="r" b="b"/>
            <a:pathLst>
              <a:path w="9" h="10">
                <a:moveTo>
                  <a:pt x="3" y="2"/>
                </a:moveTo>
                <a:cubicBezTo>
                  <a:pt x="2" y="1"/>
                  <a:pt x="1" y="1"/>
                  <a:pt x="0" y="2"/>
                </a:cubicBezTo>
                <a:cubicBezTo>
                  <a:pt x="0" y="3"/>
                  <a:pt x="2" y="3"/>
                  <a:pt x="2" y="4"/>
                </a:cubicBezTo>
                <a:cubicBezTo>
                  <a:pt x="3" y="5"/>
                  <a:pt x="0" y="8"/>
                  <a:pt x="1" y="9"/>
                </a:cubicBezTo>
                <a:cubicBezTo>
                  <a:pt x="1" y="10"/>
                  <a:pt x="5" y="6"/>
                  <a:pt x="6" y="6"/>
                </a:cubicBezTo>
                <a:cubicBezTo>
                  <a:pt x="9" y="6"/>
                  <a:pt x="3" y="2"/>
                  <a:pt x="3" y="2"/>
                </a:cubicBezTo>
                <a:cubicBezTo>
                  <a:pt x="1" y="0"/>
                  <a:pt x="3" y="2"/>
                  <a:pt x="3" y="2"/>
                </a:cubicBezTo>
                <a:close/>
              </a:path>
            </a:pathLst>
          </a:custGeom>
          <a:solidFill>
            <a:srgbClr val="27b4bf"/>
          </a:solidFill>
          <a:ln w="38160">
            <a:noFill/>
          </a:ln>
        </p:spPr>
        <p:style>
          <a:lnRef idx="0"/>
          <a:fillRef idx="0"/>
          <a:effectRef idx="0"/>
          <a:fontRef idx="minor"/>
        </p:style>
      </p:sp>
      <p:sp>
        <p:nvSpPr>
          <p:cNvPr id="507" name="CustomShape 45"/>
          <p:cNvSpPr/>
          <p:nvPr/>
        </p:nvSpPr>
        <p:spPr>
          <a:xfrm>
            <a:off x="19287360" y="7854120"/>
            <a:ext cx="87840" cy="149040"/>
          </a:xfrm>
          <a:custGeom>
            <a:avLst/>
            <a:gdLst/>
            <a:ahLst/>
            <a:rect l="l" t="t" r="r" b="b"/>
            <a:pathLst>
              <a:path w="7" h="11">
                <a:moveTo>
                  <a:pt x="6" y="1"/>
                </a:moveTo>
                <a:cubicBezTo>
                  <a:pt x="3" y="1"/>
                  <a:pt x="4" y="4"/>
                  <a:pt x="3" y="5"/>
                </a:cubicBezTo>
                <a:cubicBezTo>
                  <a:pt x="0" y="7"/>
                  <a:pt x="1" y="7"/>
                  <a:pt x="3" y="9"/>
                </a:cubicBezTo>
                <a:cubicBezTo>
                  <a:pt x="6" y="11"/>
                  <a:pt x="4" y="8"/>
                  <a:pt x="5" y="6"/>
                </a:cubicBezTo>
                <a:cubicBezTo>
                  <a:pt x="5" y="6"/>
                  <a:pt x="7" y="0"/>
                  <a:pt x="6" y="1"/>
                </a:cubicBezTo>
                <a:cubicBezTo>
                  <a:pt x="5" y="1"/>
                  <a:pt x="6" y="0"/>
                  <a:pt x="6" y="1"/>
                </a:cubicBezTo>
                <a:close/>
              </a:path>
            </a:pathLst>
          </a:custGeom>
          <a:solidFill>
            <a:srgbClr val="27b4bf"/>
          </a:solidFill>
          <a:ln w="38160">
            <a:noFill/>
          </a:ln>
        </p:spPr>
        <p:style>
          <a:lnRef idx="0"/>
          <a:fillRef idx="0"/>
          <a:effectRef idx="0"/>
          <a:fontRef idx="minor"/>
        </p:style>
      </p:sp>
      <p:sp>
        <p:nvSpPr>
          <p:cNvPr id="508" name="CustomShape 46"/>
          <p:cNvSpPr/>
          <p:nvPr/>
        </p:nvSpPr>
        <p:spPr>
          <a:xfrm>
            <a:off x="19362600" y="7840080"/>
            <a:ext cx="52560" cy="107280"/>
          </a:xfrm>
          <a:custGeom>
            <a:avLst/>
            <a:gdLst/>
            <a:ahLst/>
            <a:rect l="l" t="t" r="r" b="b"/>
            <a:pathLst>
              <a:path w="4" h="8">
                <a:moveTo>
                  <a:pt x="3" y="1"/>
                </a:moveTo>
                <a:cubicBezTo>
                  <a:pt x="2" y="1"/>
                  <a:pt x="0" y="7"/>
                  <a:pt x="0" y="8"/>
                </a:cubicBezTo>
                <a:cubicBezTo>
                  <a:pt x="0" y="8"/>
                  <a:pt x="2" y="6"/>
                  <a:pt x="3" y="5"/>
                </a:cubicBezTo>
                <a:cubicBezTo>
                  <a:pt x="3" y="5"/>
                  <a:pt x="4" y="0"/>
                  <a:pt x="3" y="1"/>
                </a:cubicBezTo>
                <a:cubicBezTo>
                  <a:pt x="2" y="1"/>
                  <a:pt x="3" y="1"/>
                  <a:pt x="3" y="1"/>
                </a:cubicBezTo>
                <a:close/>
              </a:path>
            </a:pathLst>
          </a:custGeom>
          <a:solidFill>
            <a:srgbClr val="27b4bf"/>
          </a:solidFill>
          <a:ln w="38160">
            <a:noFill/>
          </a:ln>
        </p:spPr>
        <p:style>
          <a:lnRef idx="0"/>
          <a:fillRef idx="0"/>
          <a:effectRef idx="0"/>
          <a:fontRef idx="minor"/>
        </p:style>
      </p:sp>
      <p:sp>
        <p:nvSpPr>
          <p:cNvPr id="509" name="CustomShape 47"/>
          <p:cNvSpPr/>
          <p:nvPr/>
        </p:nvSpPr>
        <p:spPr>
          <a:xfrm>
            <a:off x="19389240" y="7910280"/>
            <a:ext cx="79200" cy="51120"/>
          </a:xfrm>
          <a:custGeom>
            <a:avLst/>
            <a:gdLst/>
            <a:ahLst/>
            <a:rect l="l" t="t" r="r" b="b"/>
            <a:pathLst>
              <a:path w="6" h="4">
                <a:moveTo>
                  <a:pt x="1" y="1"/>
                </a:moveTo>
                <a:cubicBezTo>
                  <a:pt x="0" y="3"/>
                  <a:pt x="1" y="4"/>
                  <a:pt x="3" y="3"/>
                </a:cubicBezTo>
                <a:cubicBezTo>
                  <a:pt x="6" y="3"/>
                  <a:pt x="2" y="0"/>
                  <a:pt x="1" y="1"/>
                </a:cubicBezTo>
                <a:cubicBezTo>
                  <a:pt x="1" y="2"/>
                  <a:pt x="2" y="1"/>
                  <a:pt x="1" y="1"/>
                </a:cubicBezTo>
                <a:close/>
              </a:path>
            </a:pathLst>
          </a:custGeom>
          <a:solidFill>
            <a:srgbClr val="27b4bf"/>
          </a:solidFill>
          <a:ln w="38160">
            <a:noFill/>
          </a:ln>
        </p:spPr>
        <p:style>
          <a:lnRef idx="0"/>
          <a:fillRef idx="0"/>
          <a:effectRef idx="0"/>
          <a:fontRef idx="minor"/>
        </p:style>
      </p:sp>
      <p:sp>
        <p:nvSpPr>
          <p:cNvPr id="510" name="CustomShape 48"/>
          <p:cNvSpPr/>
          <p:nvPr/>
        </p:nvSpPr>
        <p:spPr>
          <a:xfrm>
            <a:off x="19389240" y="7947720"/>
            <a:ext cx="180720" cy="289440"/>
          </a:xfrm>
          <a:custGeom>
            <a:avLst/>
            <a:gdLst/>
            <a:ahLst/>
            <a:rect l="l" t="t" r="r" b="b"/>
            <a:pathLst>
              <a:path w="14" h="21">
                <a:moveTo>
                  <a:pt x="10" y="0"/>
                </a:moveTo>
                <a:cubicBezTo>
                  <a:pt x="9" y="0"/>
                  <a:pt x="9" y="1"/>
                  <a:pt x="9" y="2"/>
                </a:cubicBezTo>
                <a:cubicBezTo>
                  <a:pt x="9" y="3"/>
                  <a:pt x="9" y="3"/>
                  <a:pt x="7" y="4"/>
                </a:cubicBezTo>
                <a:cubicBezTo>
                  <a:pt x="6" y="4"/>
                  <a:pt x="4" y="6"/>
                  <a:pt x="3" y="6"/>
                </a:cubicBezTo>
                <a:cubicBezTo>
                  <a:pt x="1" y="9"/>
                  <a:pt x="0" y="9"/>
                  <a:pt x="2" y="11"/>
                </a:cubicBezTo>
                <a:cubicBezTo>
                  <a:pt x="3" y="12"/>
                  <a:pt x="2" y="13"/>
                  <a:pt x="2" y="14"/>
                </a:cubicBezTo>
                <a:cubicBezTo>
                  <a:pt x="1" y="16"/>
                  <a:pt x="2" y="17"/>
                  <a:pt x="3" y="18"/>
                </a:cubicBezTo>
                <a:cubicBezTo>
                  <a:pt x="5" y="19"/>
                  <a:pt x="7" y="19"/>
                  <a:pt x="8" y="19"/>
                </a:cubicBezTo>
                <a:cubicBezTo>
                  <a:pt x="11" y="21"/>
                  <a:pt x="9" y="18"/>
                  <a:pt x="8" y="16"/>
                </a:cubicBezTo>
                <a:cubicBezTo>
                  <a:pt x="8" y="16"/>
                  <a:pt x="8" y="12"/>
                  <a:pt x="10" y="12"/>
                </a:cubicBezTo>
                <a:cubicBezTo>
                  <a:pt x="11" y="12"/>
                  <a:pt x="11" y="17"/>
                  <a:pt x="12" y="17"/>
                </a:cubicBezTo>
                <a:cubicBezTo>
                  <a:pt x="12" y="17"/>
                  <a:pt x="13" y="14"/>
                  <a:pt x="13" y="14"/>
                </a:cubicBezTo>
                <a:cubicBezTo>
                  <a:pt x="14" y="12"/>
                  <a:pt x="14" y="11"/>
                  <a:pt x="13" y="10"/>
                </a:cubicBezTo>
                <a:cubicBezTo>
                  <a:pt x="13" y="7"/>
                  <a:pt x="13" y="1"/>
                  <a:pt x="10" y="0"/>
                </a:cubicBezTo>
                <a:cubicBezTo>
                  <a:pt x="9" y="0"/>
                  <a:pt x="10" y="1"/>
                  <a:pt x="10" y="0"/>
                </a:cubicBezTo>
                <a:close/>
              </a:path>
            </a:pathLst>
          </a:custGeom>
          <a:solidFill>
            <a:srgbClr val="27b4bf"/>
          </a:solidFill>
          <a:ln w="38160">
            <a:noFill/>
          </a:ln>
        </p:spPr>
        <p:style>
          <a:lnRef idx="0"/>
          <a:fillRef idx="0"/>
          <a:effectRef idx="0"/>
          <a:fontRef idx="minor"/>
        </p:style>
      </p:sp>
      <p:sp>
        <p:nvSpPr>
          <p:cNvPr id="511" name="CustomShape 49"/>
          <p:cNvSpPr/>
          <p:nvPr/>
        </p:nvSpPr>
        <p:spPr>
          <a:xfrm>
            <a:off x="19274400" y="8003880"/>
            <a:ext cx="154080" cy="139680"/>
          </a:xfrm>
          <a:custGeom>
            <a:avLst/>
            <a:gdLst/>
            <a:ahLst/>
            <a:rect l="l" t="t" r="r" b="b"/>
            <a:pathLst>
              <a:path w="12" h="10">
                <a:moveTo>
                  <a:pt x="8" y="1"/>
                </a:moveTo>
                <a:cubicBezTo>
                  <a:pt x="6" y="0"/>
                  <a:pt x="5" y="4"/>
                  <a:pt x="2" y="4"/>
                </a:cubicBezTo>
                <a:cubicBezTo>
                  <a:pt x="0" y="5"/>
                  <a:pt x="0" y="9"/>
                  <a:pt x="0" y="10"/>
                </a:cubicBezTo>
                <a:cubicBezTo>
                  <a:pt x="1" y="9"/>
                  <a:pt x="1" y="7"/>
                  <a:pt x="2" y="6"/>
                </a:cubicBezTo>
                <a:cubicBezTo>
                  <a:pt x="2" y="6"/>
                  <a:pt x="4" y="5"/>
                  <a:pt x="4" y="6"/>
                </a:cubicBezTo>
                <a:cubicBezTo>
                  <a:pt x="4" y="7"/>
                  <a:pt x="6" y="7"/>
                  <a:pt x="6" y="7"/>
                </a:cubicBezTo>
                <a:cubicBezTo>
                  <a:pt x="7" y="7"/>
                  <a:pt x="7" y="8"/>
                  <a:pt x="8" y="7"/>
                </a:cubicBezTo>
                <a:cubicBezTo>
                  <a:pt x="8" y="7"/>
                  <a:pt x="8" y="5"/>
                  <a:pt x="8" y="5"/>
                </a:cubicBezTo>
                <a:cubicBezTo>
                  <a:pt x="9" y="3"/>
                  <a:pt x="11" y="2"/>
                  <a:pt x="8" y="1"/>
                </a:cubicBezTo>
                <a:cubicBezTo>
                  <a:pt x="7" y="1"/>
                  <a:pt x="12" y="3"/>
                  <a:pt x="8" y="1"/>
                </a:cubicBezTo>
                <a:close/>
              </a:path>
            </a:pathLst>
          </a:custGeom>
          <a:solidFill>
            <a:srgbClr val="27b4bf"/>
          </a:solidFill>
          <a:ln w="38160">
            <a:noFill/>
          </a:ln>
        </p:spPr>
        <p:style>
          <a:lnRef idx="0"/>
          <a:fillRef idx="0"/>
          <a:effectRef idx="0"/>
          <a:fontRef idx="minor"/>
        </p:style>
      </p:sp>
      <p:sp>
        <p:nvSpPr>
          <p:cNvPr id="512" name="CustomShape 50"/>
          <p:cNvSpPr/>
          <p:nvPr/>
        </p:nvSpPr>
        <p:spPr>
          <a:xfrm>
            <a:off x="18960840" y="7868160"/>
            <a:ext cx="154080" cy="163080"/>
          </a:xfrm>
          <a:custGeom>
            <a:avLst/>
            <a:gdLst/>
            <a:ahLst/>
            <a:rect l="l" t="t" r="r" b="b"/>
            <a:pathLst>
              <a:path w="12" h="12">
                <a:moveTo>
                  <a:pt x="11" y="0"/>
                </a:moveTo>
                <a:cubicBezTo>
                  <a:pt x="9" y="1"/>
                  <a:pt x="7" y="4"/>
                  <a:pt x="6" y="6"/>
                </a:cubicBezTo>
                <a:cubicBezTo>
                  <a:pt x="5" y="7"/>
                  <a:pt x="0" y="10"/>
                  <a:pt x="0" y="12"/>
                </a:cubicBezTo>
                <a:cubicBezTo>
                  <a:pt x="0" y="12"/>
                  <a:pt x="3" y="11"/>
                  <a:pt x="4" y="10"/>
                </a:cubicBezTo>
                <a:cubicBezTo>
                  <a:pt x="5" y="10"/>
                  <a:pt x="7" y="8"/>
                  <a:pt x="8" y="7"/>
                </a:cubicBezTo>
                <a:cubicBezTo>
                  <a:pt x="8" y="5"/>
                  <a:pt x="9" y="4"/>
                  <a:pt x="10" y="3"/>
                </a:cubicBezTo>
                <a:cubicBezTo>
                  <a:pt x="11" y="3"/>
                  <a:pt x="12" y="0"/>
                  <a:pt x="11" y="0"/>
                </a:cubicBezTo>
                <a:close/>
              </a:path>
            </a:pathLst>
          </a:custGeom>
          <a:solidFill>
            <a:srgbClr val="27b4bf"/>
          </a:solidFill>
          <a:ln w="38160">
            <a:noFill/>
          </a:ln>
        </p:spPr>
        <p:style>
          <a:lnRef idx="0"/>
          <a:fillRef idx="0"/>
          <a:effectRef idx="0"/>
          <a:fontRef idx="minor"/>
        </p:style>
      </p:sp>
      <p:sp>
        <p:nvSpPr>
          <p:cNvPr id="513" name="CustomShape 51"/>
          <p:cNvSpPr/>
          <p:nvPr/>
        </p:nvSpPr>
        <p:spPr>
          <a:xfrm>
            <a:off x="19415520" y="7662600"/>
            <a:ext cx="26280" cy="13680"/>
          </a:xfrm>
          <a:custGeom>
            <a:avLst/>
            <a:gdLst/>
            <a:ahLst/>
            <a:rect l="l" t="t" r="r" b="b"/>
            <a:pathLst>
              <a:path w="2" h="1">
                <a:moveTo>
                  <a:pt x="0" y="1"/>
                </a:moveTo>
                <a:cubicBezTo>
                  <a:pt x="1" y="1"/>
                  <a:pt x="2" y="0"/>
                  <a:pt x="1" y="0"/>
                </a:cubicBezTo>
                <a:cubicBezTo>
                  <a:pt x="0" y="0"/>
                  <a:pt x="0" y="1"/>
                  <a:pt x="0" y="1"/>
                </a:cubicBezTo>
                <a:close/>
              </a:path>
            </a:pathLst>
          </a:custGeom>
          <a:solidFill>
            <a:srgbClr val="27b4bf"/>
          </a:solidFill>
          <a:ln w="38160">
            <a:noFill/>
          </a:ln>
        </p:spPr>
        <p:style>
          <a:lnRef idx="0"/>
          <a:fillRef idx="0"/>
          <a:effectRef idx="0"/>
          <a:fontRef idx="minor"/>
        </p:style>
      </p:sp>
      <p:sp>
        <p:nvSpPr>
          <p:cNvPr id="514" name="CustomShape 52"/>
          <p:cNvSpPr/>
          <p:nvPr/>
        </p:nvSpPr>
        <p:spPr>
          <a:xfrm>
            <a:off x="17538480" y="8223480"/>
            <a:ext cx="723960" cy="798840"/>
          </a:xfrm>
          <a:custGeom>
            <a:avLst/>
            <a:gdLst/>
            <a:ahLst/>
            <a:rect l="l" t="t" r="r" b="b"/>
            <a:pathLst>
              <a:path w="56" h="58">
                <a:moveTo>
                  <a:pt x="12" y="3"/>
                </a:moveTo>
                <a:cubicBezTo>
                  <a:pt x="9" y="3"/>
                  <a:pt x="7" y="3"/>
                  <a:pt x="4" y="2"/>
                </a:cubicBezTo>
                <a:cubicBezTo>
                  <a:pt x="2" y="1"/>
                  <a:pt x="0" y="0"/>
                  <a:pt x="2" y="3"/>
                </a:cubicBezTo>
                <a:cubicBezTo>
                  <a:pt x="3" y="5"/>
                  <a:pt x="4" y="8"/>
                  <a:pt x="6" y="9"/>
                </a:cubicBezTo>
                <a:cubicBezTo>
                  <a:pt x="8" y="10"/>
                  <a:pt x="10" y="11"/>
                  <a:pt x="11" y="13"/>
                </a:cubicBezTo>
                <a:cubicBezTo>
                  <a:pt x="12" y="14"/>
                  <a:pt x="12" y="16"/>
                  <a:pt x="13" y="17"/>
                </a:cubicBezTo>
                <a:cubicBezTo>
                  <a:pt x="15" y="18"/>
                  <a:pt x="16" y="18"/>
                  <a:pt x="17" y="19"/>
                </a:cubicBezTo>
                <a:cubicBezTo>
                  <a:pt x="19" y="21"/>
                  <a:pt x="19" y="24"/>
                  <a:pt x="20" y="26"/>
                </a:cubicBezTo>
                <a:cubicBezTo>
                  <a:pt x="21" y="27"/>
                  <a:pt x="22" y="28"/>
                  <a:pt x="22" y="28"/>
                </a:cubicBezTo>
                <a:cubicBezTo>
                  <a:pt x="24" y="30"/>
                  <a:pt x="25" y="31"/>
                  <a:pt x="26" y="33"/>
                </a:cubicBezTo>
                <a:cubicBezTo>
                  <a:pt x="28" y="36"/>
                  <a:pt x="28" y="39"/>
                  <a:pt x="30" y="42"/>
                </a:cubicBezTo>
                <a:cubicBezTo>
                  <a:pt x="34" y="45"/>
                  <a:pt x="37" y="49"/>
                  <a:pt x="41" y="52"/>
                </a:cubicBezTo>
                <a:cubicBezTo>
                  <a:pt x="43" y="54"/>
                  <a:pt x="44" y="55"/>
                  <a:pt x="46" y="57"/>
                </a:cubicBezTo>
                <a:cubicBezTo>
                  <a:pt x="47" y="57"/>
                  <a:pt x="53" y="58"/>
                  <a:pt x="54" y="57"/>
                </a:cubicBezTo>
                <a:cubicBezTo>
                  <a:pt x="55" y="56"/>
                  <a:pt x="53" y="48"/>
                  <a:pt x="54" y="46"/>
                </a:cubicBezTo>
                <a:cubicBezTo>
                  <a:pt x="54" y="45"/>
                  <a:pt x="56" y="45"/>
                  <a:pt x="55" y="44"/>
                </a:cubicBezTo>
                <a:cubicBezTo>
                  <a:pt x="54" y="43"/>
                  <a:pt x="53" y="42"/>
                  <a:pt x="52" y="41"/>
                </a:cubicBezTo>
                <a:cubicBezTo>
                  <a:pt x="52" y="41"/>
                  <a:pt x="51" y="40"/>
                  <a:pt x="50" y="40"/>
                </a:cubicBezTo>
                <a:cubicBezTo>
                  <a:pt x="49" y="40"/>
                  <a:pt x="49" y="42"/>
                  <a:pt x="48" y="42"/>
                </a:cubicBezTo>
                <a:cubicBezTo>
                  <a:pt x="49" y="42"/>
                  <a:pt x="48" y="38"/>
                  <a:pt x="48" y="38"/>
                </a:cubicBezTo>
                <a:cubicBezTo>
                  <a:pt x="47" y="37"/>
                  <a:pt x="47" y="37"/>
                  <a:pt x="47" y="36"/>
                </a:cubicBezTo>
                <a:cubicBezTo>
                  <a:pt x="47" y="35"/>
                  <a:pt x="45" y="34"/>
                  <a:pt x="44" y="34"/>
                </a:cubicBezTo>
                <a:cubicBezTo>
                  <a:pt x="43" y="33"/>
                  <a:pt x="41" y="32"/>
                  <a:pt x="42" y="30"/>
                </a:cubicBezTo>
                <a:cubicBezTo>
                  <a:pt x="42" y="30"/>
                  <a:pt x="41" y="29"/>
                  <a:pt x="42" y="29"/>
                </a:cubicBezTo>
                <a:cubicBezTo>
                  <a:pt x="42" y="28"/>
                  <a:pt x="43" y="29"/>
                  <a:pt x="43" y="28"/>
                </a:cubicBezTo>
                <a:cubicBezTo>
                  <a:pt x="44" y="26"/>
                  <a:pt x="38" y="26"/>
                  <a:pt x="38" y="27"/>
                </a:cubicBezTo>
                <a:cubicBezTo>
                  <a:pt x="38" y="26"/>
                  <a:pt x="42" y="25"/>
                  <a:pt x="38" y="25"/>
                </a:cubicBezTo>
                <a:cubicBezTo>
                  <a:pt x="37" y="25"/>
                  <a:pt x="36" y="24"/>
                  <a:pt x="36" y="24"/>
                </a:cubicBezTo>
                <a:cubicBezTo>
                  <a:pt x="36" y="23"/>
                  <a:pt x="37" y="23"/>
                  <a:pt x="37" y="23"/>
                </a:cubicBezTo>
                <a:cubicBezTo>
                  <a:pt x="37" y="22"/>
                  <a:pt x="35" y="22"/>
                  <a:pt x="35" y="22"/>
                </a:cubicBezTo>
                <a:cubicBezTo>
                  <a:pt x="35" y="22"/>
                  <a:pt x="36" y="21"/>
                  <a:pt x="34" y="21"/>
                </a:cubicBezTo>
                <a:cubicBezTo>
                  <a:pt x="33" y="20"/>
                  <a:pt x="32" y="20"/>
                  <a:pt x="31" y="19"/>
                </a:cubicBezTo>
                <a:cubicBezTo>
                  <a:pt x="28" y="15"/>
                  <a:pt x="30" y="19"/>
                  <a:pt x="30" y="19"/>
                </a:cubicBezTo>
                <a:cubicBezTo>
                  <a:pt x="29" y="19"/>
                  <a:pt x="26" y="16"/>
                  <a:pt x="25" y="16"/>
                </a:cubicBezTo>
                <a:cubicBezTo>
                  <a:pt x="24" y="14"/>
                  <a:pt x="23" y="12"/>
                  <a:pt x="21" y="11"/>
                </a:cubicBezTo>
                <a:cubicBezTo>
                  <a:pt x="19" y="10"/>
                  <a:pt x="18" y="9"/>
                  <a:pt x="16" y="7"/>
                </a:cubicBezTo>
                <a:cubicBezTo>
                  <a:pt x="15" y="6"/>
                  <a:pt x="14" y="3"/>
                  <a:pt x="12" y="3"/>
                </a:cubicBezTo>
                <a:close/>
              </a:path>
            </a:pathLst>
          </a:custGeom>
          <a:solidFill>
            <a:srgbClr val="27b4bf"/>
          </a:solidFill>
          <a:ln w="38160">
            <a:noFill/>
          </a:ln>
        </p:spPr>
        <p:style>
          <a:lnRef idx="0"/>
          <a:fillRef idx="0"/>
          <a:effectRef idx="0"/>
          <a:fontRef idx="minor"/>
        </p:style>
      </p:sp>
      <p:sp>
        <p:nvSpPr>
          <p:cNvPr id="515" name="CustomShape 53"/>
          <p:cNvSpPr/>
          <p:nvPr/>
        </p:nvSpPr>
        <p:spPr>
          <a:xfrm>
            <a:off x="17666640" y="8513280"/>
            <a:ext cx="65880" cy="69840"/>
          </a:xfrm>
          <a:custGeom>
            <a:avLst/>
            <a:gdLst/>
            <a:ahLst/>
            <a:rect l="l" t="t" r="r" b="b"/>
            <a:pathLst>
              <a:path w="5" h="5">
                <a:moveTo>
                  <a:pt x="4" y="4"/>
                </a:moveTo>
                <a:cubicBezTo>
                  <a:pt x="5" y="3"/>
                  <a:pt x="2" y="0"/>
                  <a:pt x="1" y="0"/>
                </a:cubicBezTo>
                <a:cubicBezTo>
                  <a:pt x="0" y="1"/>
                  <a:pt x="3" y="5"/>
                  <a:pt x="4" y="4"/>
                </a:cubicBezTo>
                <a:close/>
              </a:path>
            </a:pathLst>
          </a:custGeom>
          <a:solidFill>
            <a:srgbClr val="27b4bf"/>
          </a:solidFill>
          <a:ln w="38160">
            <a:noFill/>
          </a:ln>
        </p:spPr>
        <p:style>
          <a:lnRef idx="0"/>
          <a:fillRef idx="0"/>
          <a:effectRef idx="0"/>
          <a:fontRef idx="minor"/>
        </p:style>
      </p:sp>
      <p:sp>
        <p:nvSpPr>
          <p:cNvPr id="516" name="CustomShape 54"/>
          <p:cNvSpPr/>
          <p:nvPr/>
        </p:nvSpPr>
        <p:spPr>
          <a:xfrm>
            <a:off x="17759160" y="8676720"/>
            <a:ext cx="61560" cy="69840"/>
          </a:xfrm>
          <a:custGeom>
            <a:avLst/>
            <a:gdLst/>
            <a:ahLst/>
            <a:rect l="l" t="t" r="r" b="b"/>
            <a:pathLst>
              <a:path w="5" h="5">
                <a:moveTo>
                  <a:pt x="4" y="4"/>
                </a:moveTo>
                <a:cubicBezTo>
                  <a:pt x="5" y="3"/>
                  <a:pt x="2" y="0"/>
                  <a:pt x="1" y="0"/>
                </a:cubicBezTo>
                <a:cubicBezTo>
                  <a:pt x="0" y="1"/>
                  <a:pt x="3" y="5"/>
                  <a:pt x="4" y="4"/>
                </a:cubicBezTo>
                <a:close/>
              </a:path>
            </a:pathLst>
          </a:custGeom>
          <a:solidFill>
            <a:srgbClr val="27b4bf"/>
          </a:solidFill>
          <a:ln w="38160">
            <a:noFill/>
          </a:ln>
        </p:spPr>
        <p:style>
          <a:lnRef idx="0"/>
          <a:fillRef idx="0"/>
          <a:effectRef idx="0"/>
          <a:fontRef idx="minor"/>
        </p:style>
      </p:sp>
      <p:sp>
        <p:nvSpPr>
          <p:cNvPr id="517" name="CustomShape 55"/>
          <p:cNvSpPr/>
          <p:nvPr/>
        </p:nvSpPr>
        <p:spPr>
          <a:xfrm>
            <a:off x="18196560" y="8718840"/>
            <a:ext cx="92520" cy="97920"/>
          </a:xfrm>
          <a:custGeom>
            <a:avLst/>
            <a:gdLst/>
            <a:ahLst/>
            <a:rect l="l" t="t" r="r" b="b"/>
            <a:pathLst>
              <a:path w="7" h="7">
                <a:moveTo>
                  <a:pt x="7" y="7"/>
                </a:moveTo>
                <a:cubicBezTo>
                  <a:pt x="7" y="5"/>
                  <a:pt x="5" y="5"/>
                  <a:pt x="5" y="3"/>
                </a:cubicBezTo>
                <a:cubicBezTo>
                  <a:pt x="5" y="1"/>
                  <a:pt x="2" y="0"/>
                  <a:pt x="0" y="1"/>
                </a:cubicBezTo>
                <a:cubicBezTo>
                  <a:pt x="0" y="2"/>
                  <a:pt x="0" y="3"/>
                  <a:pt x="1" y="3"/>
                </a:cubicBezTo>
                <a:cubicBezTo>
                  <a:pt x="3" y="3"/>
                  <a:pt x="2" y="4"/>
                  <a:pt x="3" y="5"/>
                </a:cubicBezTo>
                <a:cubicBezTo>
                  <a:pt x="3" y="6"/>
                  <a:pt x="7" y="7"/>
                  <a:pt x="7" y="7"/>
                </a:cubicBezTo>
                <a:close/>
              </a:path>
            </a:pathLst>
          </a:custGeom>
          <a:solidFill>
            <a:srgbClr val="27b4bf"/>
          </a:solidFill>
          <a:ln w="38160">
            <a:noFill/>
          </a:ln>
        </p:spPr>
        <p:style>
          <a:lnRef idx="0"/>
          <a:fillRef idx="0"/>
          <a:effectRef idx="0"/>
          <a:fontRef idx="minor"/>
        </p:style>
      </p:sp>
      <p:sp>
        <p:nvSpPr>
          <p:cNvPr id="518" name="CustomShape 56"/>
          <p:cNvSpPr/>
          <p:nvPr/>
        </p:nvSpPr>
        <p:spPr>
          <a:xfrm>
            <a:off x="18342360" y="8789040"/>
            <a:ext cx="48240" cy="51120"/>
          </a:xfrm>
          <a:custGeom>
            <a:avLst/>
            <a:gdLst/>
            <a:ahLst/>
            <a:rect l="l" t="t" r="r" b="b"/>
            <a:pathLst>
              <a:path w="4" h="4">
                <a:moveTo>
                  <a:pt x="2" y="3"/>
                </a:moveTo>
                <a:cubicBezTo>
                  <a:pt x="0" y="4"/>
                  <a:pt x="0" y="1"/>
                  <a:pt x="2" y="0"/>
                </a:cubicBezTo>
                <a:cubicBezTo>
                  <a:pt x="4" y="0"/>
                  <a:pt x="4" y="3"/>
                  <a:pt x="2" y="3"/>
                </a:cubicBezTo>
                <a:cubicBezTo>
                  <a:pt x="1" y="4"/>
                  <a:pt x="3" y="3"/>
                  <a:pt x="2" y="3"/>
                </a:cubicBezTo>
                <a:close/>
              </a:path>
            </a:pathLst>
          </a:custGeom>
          <a:solidFill>
            <a:srgbClr val="27b4bf"/>
          </a:solidFill>
          <a:ln w="38160">
            <a:noFill/>
          </a:ln>
        </p:spPr>
        <p:style>
          <a:lnRef idx="0"/>
          <a:fillRef idx="0"/>
          <a:effectRef idx="0"/>
          <a:fontRef idx="minor"/>
        </p:style>
      </p:sp>
      <p:sp>
        <p:nvSpPr>
          <p:cNvPr id="519" name="CustomShape 57"/>
          <p:cNvSpPr/>
          <p:nvPr/>
        </p:nvSpPr>
        <p:spPr>
          <a:xfrm>
            <a:off x="18209880" y="9022680"/>
            <a:ext cx="595800" cy="205200"/>
          </a:xfrm>
          <a:custGeom>
            <a:avLst/>
            <a:gdLst/>
            <a:ahLst/>
            <a:rect l="l" t="t" r="r" b="b"/>
            <a:pathLst>
              <a:path w="46" h="15">
                <a:moveTo>
                  <a:pt x="9" y="0"/>
                </a:moveTo>
                <a:cubicBezTo>
                  <a:pt x="7" y="1"/>
                  <a:pt x="6" y="0"/>
                  <a:pt x="3" y="0"/>
                </a:cubicBezTo>
                <a:cubicBezTo>
                  <a:pt x="3" y="0"/>
                  <a:pt x="0" y="3"/>
                  <a:pt x="0" y="4"/>
                </a:cubicBezTo>
                <a:cubicBezTo>
                  <a:pt x="0" y="5"/>
                  <a:pt x="4" y="4"/>
                  <a:pt x="5" y="6"/>
                </a:cubicBezTo>
                <a:cubicBezTo>
                  <a:pt x="6" y="8"/>
                  <a:pt x="9" y="8"/>
                  <a:pt x="11" y="9"/>
                </a:cubicBezTo>
                <a:cubicBezTo>
                  <a:pt x="13" y="9"/>
                  <a:pt x="14" y="9"/>
                  <a:pt x="15" y="9"/>
                </a:cubicBezTo>
                <a:cubicBezTo>
                  <a:pt x="18" y="9"/>
                  <a:pt x="21" y="10"/>
                  <a:pt x="24" y="11"/>
                </a:cubicBezTo>
                <a:cubicBezTo>
                  <a:pt x="29" y="12"/>
                  <a:pt x="35" y="11"/>
                  <a:pt x="40" y="13"/>
                </a:cubicBezTo>
                <a:cubicBezTo>
                  <a:pt x="41" y="13"/>
                  <a:pt x="44" y="15"/>
                  <a:pt x="45" y="13"/>
                </a:cubicBezTo>
                <a:cubicBezTo>
                  <a:pt x="46" y="13"/>
                  <a:pt x="44" y="9"/>
                  <a:pt x="43" y="9"/>
                </a:cubicBezTo>
                <a:cubicBezTo>
                  <a:pt x="42" y="8"/>
                  <a:pt x="42" y="9"/>
                  <a:pt x="41" y="9"/>
                </a:cubicBezTo>
                <a:cubicBezTo>
                  <a:pt x="39" y="10"/>
                  <a:pt x="38" y="9"/>
                  <a:pt x="37" y="9"/>
                </a:cubicBezTo>
                <a:cubicBezTo>
                  <a:pt x="36" y="8"/>
                  <a:pt x="36" y="7"/>
                  <a:pt x="35" y="6"/>
                </a:cubicBezTo>
                <a:cubicBezTo>
                  <a:pt x="35" y="5"/>
                  <a:pt x="33" y="5"/>
                  <a:pt x="32" y="4"/>
                </a:cubicBezTo>
                <a:cubicBezTo>
                  <a:pt x="31" y="4"/>
                  <a:pt x="28" y="3"/>
                  <a:pt x="27" y="3"/>
                </a:cubicBezTo>
                <a:cubicBezTo>
                  <a:pt x="26" y="3"/>
                  <a:pt x="25" y="4"/>
                  <a:pt x="25" y="4"/>
                </a:cubicBezTo>
                <a:cubicBezTo>
                  <a:pt x="24" y="5"/>
                  <a:pt x="23" y="5"/>
                  <a:pt x="21" y="5"/>
                </a:cubicBezTo>
                <a:cubicBezTo>
                  <a:pt x="19" y="5"/>
                  <a:pt x="17" y="4"/>
                  <a:pt x="15" y="3"/>
                </a:cubicBezTo>
                <a:cubicBezTo>
                  <a:pt x="14" y="2"/>
                  <a:pt x="12" y="2"/>
                  <a:pt x="11" y="2"/>
                </a:cubicBezTo>
                <a:cubicBezTo>
                  <a:pt x="11" y="2"/>
                  <a:pt x="10" y="0"/>
                  <a:pt x="9" y="0"/>
                </a:cubicBezTo>
                <a:cubicBezTo>
                  <a:pt x="8" y="1"/>
                  <a:pt x="10" y="0"/>
                  <a:pt x="9" y="0"/>
                </a:cubicBezTo>
                <a:close/>
              </a:path>
            </a:pathLst>
          </a:custGeom>
          <a:solidFill>
            <a:srgbClr val="27b4bf"/>
          </a:solidFill>
          <a:ln w="38160">
            <a:noFill/>
          </a:ln>
        </p:spPr>
        <p:style>
          <a:lnRef idx="0"/>
          <a:fillRef idx="0"/>
          <a:effectRef idx="0"/>
          <a:fontRef idx="minor"/>
        </p:style>
      </p:sp>
      <p:sp>
        <p:nvSpPr>
          <p:cNvPr id="520" name="CustomShape 58"/>
          <p:cNvSpPr/>
          <p:nvPr/>
        </p:nvSpPr>
        <p:spPr>
          <a:xfrm>
            <a:off x="18651600" y="9074160"/>
            <a:ext cx="101160" cy="41760"/>
          </a:xfrm>
          <a:custGeom>
            <a:avLst/>
            <a:gdLst/>
            <a:ahLst/>
            <a:rect l="l" t="t" r="r" b="b"/>
            <a:pathLst>
              <a:path w="8" h="3">
                <a:moveTo>
                  <a:pt x="3" y="3"/>
                </a:moveTo>
                <a:cubicBezTo>
                  <a:pt x="0" y="2"/>
                  <a:pt x="7" y="0"/>
                  <a:pt x="8" y="1"/>
                </a:cubicBezTo>
                <a:cubicBezTo>
                  <a:pt x="8" y="2"/>
                  <a:pt x="4" y="3"/>
                  <a:pt x="3" y="3"/>
                </a:cubicBezTo>
                <a:cubicBezTo>
                  <a:pt x="2" y="3"/>
                  <a:pt x="4" y="3"/>
                  <a:pt x="3" y="3"/>
                </a:cubicBezTo>
                <a:close/>
              </a:path>
            </a:pathLst>
          </a:custGeom>
          <a:solidFill>
            <a:srgbClr val="27b4bf"/>
          </a:solidFill>
          <a:ln w="38160">
            <a:noFill/>
          </a:ln>
        </p:spPr>
        <p:style>
          <a:lnRef idx="0"/>
          <a:fillRef idx="0"/>
          <a:effectRef idx="0"/>
          <a:fontRef idx="minor"/>
        </p:style>
      </p:sp>
      <p:sp>
        <p:nvSpPr>
          <p:cNvPr id="521" name="CustomShape 59"/>
          <p:cNvSpPr/>
          <p:nvPr/>
        </p:nvSpPr>
        <p:spPr>
          <a:xfrm>
            <a:off x="18792720" y="9172080"/>
            <a:ext cx="79200" cy="55800"/>
          </a:xfrm>
          <a:custGeom>
            <a:avLst/>
            <a:gdLst/>
            <a:ahLst/>
            <a:rect l="l" t="t" r="r" b="b"/>
            <a:pathLst>
              <a:path w="6" h="4">
                <a:moveTo>
                  <a:pt x="3" y="0"/>
                </a:moveTo>
                <a:cubicBezTo>
                  <a:pt x="2" y="0"/>
                  <a:pt x="0" y="0"/>
                  <a:pt x="1" y="1"/>
                </a:cubicBezTo>
                <a:cubicBezTo>
                  <a:pt x="1" y="1"/>
                  <a:pt x="3" y="4"/>
                  <a:pt x="3" y="4"/>
                </a:cubicBezTo>
                <a:cubicBezTo>
                  <a:pt x="5" y="4"/>
                  <a:pt x="6" y="0"/>
                  <a:pt x="3" y="0"/>
                </a:cubicBezTo>
                <a:close/>
              </a:path>
            </a:pathLst>
          </a:custGeom>
          <a:solidFill>
            <a:srgbClr val="27b4bf"/>
          </a:solidFill>
          <a:ln w="38160">
            <a:noFill/>
          </a:ln>
        </p:spPr>
        <p:style>
          <a:lnRef idx="0"/>
          <a:fillRef idx="0"/>
          <a:effectRef idx="0"/>
          <a:fontRef idx="minor"/>
        </p:style>
      </p:sp>
      <p:sp>
        <p:nvSpPr>
          <p:cNvPr id="522" name="CustomShape 60"/>
          <p:cNvSpPr/>
          <p:nvPr/>
        </p:nvSpPr>
        <p:spPr>
          <a:xfrm>
            <a:off x="18872280" y="9186120"/>
            <a:ext cx="61560" cy="41760"/>
          </a:xfrm>
          <a:custGeom>
            <a:avLst/>
            <a:gdLst/>
            <a:ahLst/>
            <a:rect l="l" t="t" r="r" b="b"/>
            <a:pathLst>
              <a:path w="5" h="3">
                <a:moveTo>
                  <a:pt x="4" y="1"/>
                </a:moveTo>
                <a:cubicBezTo>
                  <a:pt x="4" y="1"/>
                  <a:pt x="3" y="0"/>
                  <a:pt x="2" y="0"/>
                </a:cubicBezTo>
                <a:cubicBezTo>
                  <a:pt x="2" y="1"/>
                  <a:pt x="0" y="2"/>
                  <a:pt x="1" y="2"/>
                </a:cubicBezTo>
                <a:cubicBezTo>
                  <a:pt x="1" y="2"/>
                  <a:pt x="2" y="3"/>
                  <a:pt x="2" y="2"/>
                </a:cubicBezTo>
                <a:cubicBezTo>
                  <a:pt x="3" y="2"/>
                  <a:pt x="5" y="2"/>
                  <a:pt x="4" y="1"/>
                </a:cubicBezTo>
                <a:cubicBezTo>
                  <a:pt x="4" y="1"/>
                  <a:pt x="5" y="2"/>
                  <a:pt x="4" y="1"/>
                </a:cubicBezTo>
                <a:close/>
              </a:path>
            </a:pathLst>
          </a:custGeom>
          <a:solidFill>
            <a:srgbClr val="27b4bf"/>
          </a:solidFill>
          <a:ln w="38160">
            <a:noFill/>
          </a:ln>
        </p:spPr>
        <p:style>
          <a:lnRef idx="0"/>
          <a:fillRef idx="0"/>
          <a:effectRef idx="0"/>
          <a:fontRef idx="minor"/>
        </p:style>
      </p:sp>
      <p:sp>
        <p:nvSpPr>
          <p:cNvPr id="523" name="CustomShape 61"/>
          <p:cNvSpPr/>
          <p:nvPr/>
        </p:nvSpPr>
        <p:spPr>
          <a:xfrm>
            <a:off x="18920880" y="9186120"/>
            <a:ext cx="92520" cy="55800"/>
          </a:xfrm>
          <a:custGeom>
            <a:avLst/>
            <a:gdLst/>
            <a:ahLst/>
            <a:rect l="l" t="t" r="r" b="b"/>
            <a:pathLst>
              <a:path w="7" h="4">
                <a:moveTo>
                  <a:pt x="2" y="1"/>
                </a:moveTo>
                <a:cubicBezTo>
                  <a:pt x="1" y="2"/>
                  <a:pt x="0" y="4"/>
                  <a:pt x="2" y="4"/>
                </a:cubicBezTo>
                <a:cubicBezTo>
                  <a:pt x="4" y="4"/>
                  <a:pt x="5" y="4"/>
                  <a:pt x="6" y="3"/>
                </a:cubicBezTo>
                <a:cubicBezTo>
                  <a:pt x="7" y="3"/>
                  <a:pt x="5" y="2"/>
                  <a:pt x="5" y="1"/>
                </a:cubicBezTo>
                <a:cubicBezTo>
                  <a:pt x="4" y="0"/>
                  <a:pt x="3" y="0"/>
                  <a:pt x="2" y="1"/>
                </a:cubicBezTo>
                <a:close/>
              </a:path>
            </a:pathLst>
          </a:custGeom>
          <a:solidFill>
            <a:srgbClr val="27b4bf"/>
          </a:solidFill>
          <a:ln w="38160">
            <a:noFill/>
          </a:ln>
        </p:spPr>
        <p:style>
          <a:lnRef idx="0"/>
          <a:fillRef idx="0"/>
          <a:effectRef idx="0"/>
          <a:fontRef idx="minor"/>
        </p:style>
      </p:sp>
      <p:sp>
        <p:nvSpPr>
          <p:cNvPr id="524" name="CustomShape 62"/>
          <p:cNvSpPr/>
          <p:nvPr/>
        </p:nvSpPr>
        <p:spPr>
          <a:xfrm>
            <a:off x="18987120" y="9172080"/>
            <a:ext cx="105480" cy="69840"/>
          </a:xfrm>
          <a:custGeom>
            <a:avLst/>
            <a:gdLst/>
            <a:ahLst/>
            <a:rect l="l" t="t" r="r" b="b"/>
            <a:pathLst>
              <a:path w="8" h="5">
                <a:moveTo>
                  <a:pt x="1" y="0"/>
                </a:moveTo>
                <a:cubicBezTo>
                  <a:pt x="0" y="0"/>
                  <a:pt x="0" y="0"/>
                  <a:pt x="0" y="1"/>
                </a:cubicBezTo>
                <a:cubicBezTo>
                  <a:pt x="0" y="1"/>
                  <a:pt x="2" y="1"/>
                  <a:pt x="2" y="2"/>
                </a:cubicBezTo>
                <a:cubicBezTo>
                  <a:pt x="2" y="2"/>
                  <a:pt x="2" y="3"/>
                  <a:pt x="2" y="3"/>
                </a:cubicBezTo>
                <a:cubicBezTo>
                  <a:pt x="2" y="4"/>
                  <a:pt x="6" y="5"/>
                  <a:pt x="7" y="4"/>
                </a:cubicBezTo>
                <a:cubicBezTo>
                  <a:pt x="8" y="3"/>
                  <a:pt x="8" y="2"/>
                  <a:pt x="7" y="1"/>
                </a:cubicBezTo>
                <a:cubicBezTo>
                  <a:pt x="5" y="1"/>
                  <a:pt x="3" y="1"/>
                  <a:pt x="1" y="0"/>
                </a:cubicBezTo>
                <a:close/>
              </a:path>
            </a:pathLst>
          </a:custGeom>
          <a:solidFill>
            <a:srgbClr val="27b4bf"/>
          </a:solidFill>
          <a:ln w="38160">
            <a:noFill/>
          </a:ln>
        </p:spPr>
        <p:style>
          <a:lnRef idx="0"/>
          <a:fillRef idx="0"/>
          <a:effectRef idx="0"/>
          <a:fontRef idx="minor"/>
        </p:style>
      </p:sp>
      <p:sp>
        <p:nvSpPr>
          <p:cNvPr id="525" name="CustomShape 63"/>
          <p:cNvSpPr/>
          <p:nvPr/>
        </p:nvSpPr>
        <p:spPr>
          <a:xfrm>
            <a:off x="19128600" y="9186120"/>
            <a:ext cx="158760" cy="55800"/>
          </a:xfrm>
          <a:custGeom>
            <a:avLst/>
            <a:gdLst/>
            <a:ahLst/>
            <a:rect l="l" t="t" r="r" b="b"/>
            <a:pathLst>
              <a:path w="12" h="4">
                <a:moveTo>
                  <a:pt x="2" y="0"/>
                </a:moveTo>
                <a:cubicBezTo>
                  <a:pt x="2" y="0"/>
                  <a:pt x="0" y="1"/>
                  <a:pt x="0" y="2"/>
                </a:cubicBezTo>
                <a:cubicBezTo>
                  <a:pt x="0" y="2"/>
                  <a:pt x="11" y="4"/>
                  <a:pt x="12" y="2"/>
                </a:cubicBezTo>
                <a:cubicBezTo>
                  <a:pt x="12" y="1"/>
                  <a:pt x="9" y="2"/>
                  <a:pt x="9" y="2"/>
                </a:cubicBezTo>
                <a:cubicBezTo>
                  <a:pt x="7" y="2"/>
                  <a:pt x="4" y="1"/>
                  <a:pt x="2" y="0"/>
                </a:cubicBezTo>
                <a:cubicBezTo>
                  <a:pt x="2" y="0"/>
                  <a:pt x="3" y="0"/>
                  <a:pt x="2" y="0"/>
                </a:cubicBezTo>
                <a:close/>
              </a:path>
            </a:pathLst>
          </a:custGeom>
          <a:solidFill>
            <a:srgbClr val="27b4bf"/>
          </a:solidFill>
          <a:ln w="38160">
            <a:noFill/>
          </a:ln>
        </p:spPr>
        <p:style>
          <a:lnRef idx="0"/>
          <a:fillRef idx="0"/>
          <a:effectRef idx="0"/>
          <a:fontRef idx="minor"/>
        </p:style>
      </p:sp>
      <p:sp>
        <p:nvSpPr>
          <p:cNvPr id="526" name="CustomShape 64"/>
          <p:cNvSpPr/>
          <p:nvPr/>
        </p:nvSpPr>
        <p:spPr>
          <a:xfrm>
            <a:off x="19080000" y="9265680"/>
            <a:ext cx="141120" cy="83880"/>
          </a:xfrm>
          <a:custGeom>
            <a:avLst/>
            <a:gdLst/>
            <a:ahLst/>
            <a:rect l="l" t="t" r="r" b="b"/>
            <a:pathLst>
              <a:path w="11" h="6">
                <a:moveTo>
                  <a:pt x="0" y="0"/>
                </a:moveTo>
                <a:cubicBezTo>
                  <a:pt x="1" y="0"/>
                  <a:pt x="7" y="6"/>
                  <a:pt x="8" y="4"/>
                </a:cubicBezTo>
                <a:cubicBezTo>
                  <a:pt x="11" y="1"/>
                  <a:pt x="1" y="0"/>
                  <a:pt x="0" y="0"/>
                </a:cubicBezTo>
                <a:close/>
              </a:path>
            </a:pathLst>
          </a:custGeom>
          <a:solidFill>
            <a:srgbClr val="27b4bf"/>
          </a:solidFill>
          <a:ln w="38160">
            <a:noFill/>
          </a:ln>
        </p:spPr>
        <p:style>
          <a:lnRef idx="0"/>
          <a:fillRef idx="0"/>
          <a:effectRef idx="0"/>
          <a:fontRef idx="minor"/>
        </p:style>
      </p:sp>
      <p:sp>
        <p:nvSpPr>
          <p:cNvPr id="527" name="CustomShape 65"/>
          <p:cNvSpPr/>
          <p:nvPr/>
        </p:nvSpPr>
        <p:spPr>
          <a:xfrm>
            <a:off x="19530360" y="8826480"/>
            <a:ext cx="79200" cy="55800"/>
          </a:xfrm>
          <a:custGeom>
            <a:avLst/>
            <a:gdLst/>
            <a:ahLst/>
            <a:rect l="l" t="t" r="r" b="b"/>
            <a:pathLst>
              <a:path w="6" h="4">
                <a:moveTo>
                  <a:pt x="3" y="3"/>
                </a:moveTo>
                <a:cubicBezTo>
                  <a:pt x="0" y="4"/>
                  <a:pt x="1" y="0"/>
                  <a:pt x="4" y="0"/>
                </a:cubicBezTo>
                <a:cubicBezTo>
                  <a:pt x="6" y="0"/>
                  <a:pt x="5" y="3"/>
                  <a:pt x="3" y="3"/>
                </a:cubicBezTo>
                <a:cubicBezTo>
                  <a:pt x="2" y="4"/>
                  <a:pt x="5" y="3"/>
                  <a:pt x="3" y="3"/>
                </a:cubicBezTo>
                <a:close/>
              </a:path>
            </a:pathLst>
          </a:custGeom>
          <a:solidFill>
            <a:srgbClr val="27b4bf"/>
          </a:solidFill>
          <a:ln w="38160">
            <a:noFill/>
          </a:ln>
        </p:spPr>
        <p:style>
          <a:lnRef idx="0"/>
          <a:fillRef idx="0"/>
          <a:effectRef idx="0"/>
          <a:fontRef idx="minor"/>
        </p:style>
      </p:sp>
      <p:sp>
        <p:nvSpPr>
          <p:cNvPr id="528" name="CustomShape 66"/>
          <p:cNvSpPr/>
          <p:nvPr/>
        </p:nvSpPr>
        <p:spPr>
          <a:xfrm>
            <a:off x="19662840" y="8817120"/>
            <a:ext cx="194040" cy="65160"/>
          </a:xfrm>
          <a:custGeom>
            <a:avLst/>
            <a:gdLst/>
            <a:ahLst/>
            <a:rect l="l" t="t" r="r" b="b"/>
            <a:pathLst>
              <a:path w="15" h="5">
                <a:moveTo>
                  <a:pt x="2" y="3"/>
                </a:moveTo>
                <a:cubicBezTo>
                  <a:pt x="1" y="3"/>
                  <a:pt x="0" y="2"/>
                  <a:pt x="1" y="1"/>
                </a:cubicBezTo>
                <a:cubicBezTo>
                  <a:pt x="2" y="0"/>
                  <a:pt x="3" y="0"/>
                  <a:pt x="5" y="0"/>
                </a:cubicBezTo>
                <a:cubicBezTo>
                  <a:pt x="8" y="0"/>
                  <a:pt x="10" y="0"/>
                  <a:pt x="13" y="2"/>
                </a:cubicBezTo>
                <a:cubicBezTo>
                  <a:pt x="14" y="3"/>
                  <a:pt x="15" y="4"/>
                  <a:pt x="15" y="5"/>
                </a:cubicBezTo>
                <a:cubicBezTo>
                  <a:pt x="14" y="5"/>
                  <a:pt x="11" y="3"/>
                  <a:pt x="11" y="3"/>
                </a:cubicBezTo>
                <a:cubicBezTo>
                  <a:pt x="8" y="2"/>
                  <a:pt x="5" y="3"/>
                  <a:pt x="2" y="3"/>
                </a:cubicBezTo>
                <a:cubicBezTo>
                  <a:pt x="1" y="3"/>
                  <a:pt x="3" y="3"/>
                  <a:pt x="2" y="3"/>
                </a:cubicBezTo>
                <a:close/>
              </a:path>
            </a:pathLst>
          </a:custGeom>
          <a:solidFill>
            <a:srgbClr val="27b4bf"/>
          </a:solidFill>
          <a:ln w="38160">
            <a:noFill/>
          </a:ln>
        </p:spPr>
        <p:style>
          <a:lnRef idx="0"/>
          <a:fillRef idx="0"/>
          <a:effectRef idx="0"/>
          <a:fontRef idx="minor"/>
        </p:style>
      </p:sp>
      <p:sp>
        <p:nvSpPr>
          <p:cNvPr id="529" name="CustomShape 67"/>
          <p:cNvSpPr/>
          <p:nvPr/>
        </p:nvSpPr>
        <p:spPr>
          <a:xfrm>
            <a:off x="19066680" y="8499240"/>
            <a:ext cx="414720" cy="495000"/>
          </a:xfrm>
          <a:custGeom>
            <a:avLst/>
            <a:gdLst/>
            <a:ahLst/>
            <a:rect l="l" t="t" r="r" b="b"/>
            <a:pathLst>
              <a:path w="32" h="36">
                <a:moveTo>
                  <a:pt x="13" y="32"/>
                </a:moveTo>
                <a:cubicBezTo>
                  <a:pt x="13" y="31"/>
                  <a:pt x="14" y="31"/>
                  <a:pt x="14" y="30"/>
                </a:cubicBezTo>
                <a:cubicBezTo>
                  <a:pt x="14" y="29"/>
                  <a:pt x="12" y="28"/>
                  <a:pt x="11" y="28"/>
                </a:cubicBezTo>
                <a:cubicBezTo>
                  <a:pt x="10" y="26"/>
                  <a:pt x="12" y="25"/>
                  <a:pt x="12" y="23"/>
                </a:cubicBezTo>
                <a:cubicBezTo>
                  <a:pt x="12" y="22"/>
                  <a:pt x="8" y="22"/>
                  <a:pt x="8" y="23"/>
                </a:cubicBezTo>
                <a:cubicBezTo>
                  <a:pt x="7" y="25"/>
                  <a:pt x="8" y="27"/>
                  <a:pt x="8" y="29"/>
                </a:cubicBezTo>
                <a:cubicBezTo>
                  <a:pt x="7" y="29"/>
                  <a:pt x="8" y="30"/>
                  <a:pt x="8" y="30"/>
                </a:cubicBezTo>
                <a:cubicBezTo>
                  <a:pt x="8" y="32"/>
                  <a:pt x="7" y="33"/>
                  <a:pt x="7" y="34"/>
                </a:cubicBezTo>
                <a:cubicBezTo>
                  <a:pt x="6" y="36"/>
                  <a:pt x="7" y="36"/>
                  <a:pt x="4" y="36"/>
                </a:cubicBezTo>
                <a:cubicBezTo>
                  <a:pt x="1" y="36"/>
                  <a:pt x="4" y="32"/>
                  <a:pt x="4" y="31"/>
                </a:cubicBezTo>
                <a:cubicBezTo>
                  <a:pt x="5" y="30"/>
                  <a:pt x="4" y="27"/>
                  <a:pt x="2" y="26"/>
                </a:cubicBezTo>
                <a:cubicBezTo>
                  <a:pt x="0" y="25"/>
                  <a:pt x="0" y="23"/>
                  <a:pt x="1" y="21"/>
                </a:cubicBezTo>
                <a:cubicBezTo>
                  <a:pt x="2" y="19"/>
                  <a:pt x="2" y="16"/>
                  <a:pt x="3" y="14"/>
                </a:cubicBezTo>
                <a:cubicBezTo>
                  <a:pt x="5" y="11"/>
                  <a:pt x="4" y="5"/>
                  <a:pt x="9" y="5"/>
                </a:cubicBezTo>
                <a:cubicBezTo>
                  <a:pt x="10" y="5"/>
                  <a:pt x="9" y="2"/>
                  <a:pt x="11" y="2"/>
                </a:cubicBezTo>
                <a:cubicBezTo>
                  <a:pt x="14" y="3"/>
                  <a:pt x="16" y="4"/>
                  <a:pt x="18" y="4"/>
                </a:cubicBezTo>
                <a:cubicBezTo>
                  <a:pt x="20" y="4"/>
                  <a:pt x="23" y="5"/>
                  <a:pt x="25" y="4"/>
                </a:cubicBezTo>
                <a:cubicBezTo>
                  <a:pt x="26" y="4"/>
                  <a:pt x="32" y="0"/>
                  <a:pt x="32" y="1"/>
                </a:cubicBezTo>
                <a:cubicBezTo>
                  <a:pt x="32" y="2"/>
                  <a:pt x="29" y="5"/>
                  <a:pt x="29" y="6"/>
                </a:cubicBezTo>
                <a:cubicBezTo>
                  <a:pt x="27" y="7"/>
                  <a:pt x="25" y="7"/>
                  <a:pt x="23" y="7"/>
                </a:cubicBezTo>
                <a:cubicBezTo>
                  <a:pt x="18" y="6"/>
                  <a:pt x="14" y="7"/>
                  <a:pt x="10" y="7"/>
                </a:cubicBezTo>
                <a:cubicBezTo>
                  <a:pt x="7" y="6"/>
                  <a:pt x="6" y="7"/>
                  <a:pt x="6" y="10"/>
                </a:cubicBezTo>
                <a:cubicBezTo>
                  <a:pt x="6" y="13"/>
                  <a:pt x="9" y="13"/>
                  <a:pt x="10" y="15"/>
                </a:cubicBezTo>
                <a:cubicBezTo>
                  <a:pt x="11" y="17"/>
                  <a:pt x="12" y="15"/>
                  <a:pt x="13" y="14"/>
                </a:cubicBezTo>
                <a:cubicBezTo>
                  <a:pt x="13" y="13"/>
                  <a:pt x="20" y="12"/>
                  <a:pt x="20" y="13"/>
                </a:cubicBezTo>
                <a:cubicBezTo>
                  <a:pt x="21" y="13"/>
                  <a:pt x="18" y="16"/>
                  <a:pt x="17" y="16"/>
                </a:cubicBezTo>
                <a:cubicBezTo>
                  <a:pt x="15" y="18"/>
                  <a:pt x="15" y="18"/>
                  <a:pt x="13" y="17"/>
                </a:cubicBezTo>
                <a:cubicBezTo>
                  <a:pt x="13" y="17"/>
                  <a:pt x="14" y="20"/>
                  <a:pt x="14" y="20"/>
                </a:cubicBezTo>
                <a:cubicBezTo>
                  <a:pt x="15" y="21"/>
                  <a:pt x="18" y="23"/>
                  <a:pt x="18" y="25"/>
                </a:cubicBezTo>
                <a:cubicBezTo>
                  <a:pt x="18" y="26"/>
                  <a:pt x="18" y="27"/>
                  <a:pt x="19" y="28"/>
                </a:cubicBezTo>
                <a:cubicBezTo>
                  <a:pt x="19" y="28"/>
                  <a:pt x="21" y="30"/>
                  <a:pt x="22" y="30"/>
                </a:cubicBezTo>
                <a:cubicBezTo>
                  <a:pt x="20" y="31"/>
                  <a:pt x="15" y="33"/>
                  <a:pt x="13" y="32"/>
                </a:cubicBezTo>
                <a:cubicBezTo>
                  <a:pt x="13" y="31"/>
                  <a:pt x="14" y="33"/>
                  <a:pt x="13" y="32"/>
                </a:cubicBezTo>
                <a:close/>
              </a:path>
            </a:pathLst>
          </a:custGeom>
          <a:solidFill>
            <a:srgbClr val="27b4bf"/>
          </a:solidFill>
          <a:ln w="38160">
            <a:noFill/>
          </a:ln>
        </p:spPr>
        <p:style>
          <a:lnRef idx="0"/>
          <a:fillRef idx="0"/>
          <a:effectRef idx="0"/>
          <a:fontRef idx="minor"/>
        </p:style>
      </p:sp>
      <p:sp>
        <p:nvSpPr>
          <p:cNvPr id="530" name="CustomShape 68"/>
          <p:cNvSpPr/>
          <p:nvPr/>
        </p:nvSpPr>
        <p:spPr>
          <a:xfrm>
            <a:off x="19623240" y="8471160"/>
            <a:ext cx="101160" cy="205200"/>
          </a:xfrm>
          <a:custGeom>
            <a:avLst/>
            <a:gdLst/>
            <a:ahLst/>
            <a:rect l="l" t="t" r="r" b="b"/>
            <a:pathLst>
              <a:path w="8" h="15">
                <a:moveTo>
                  <a:pt x="3" y="2"/>
                </a:moveTo>
                <a:cubicBezTo>
                  <a:pt x="3" y="1"/>
                  <a:pt x="3" y="1"/>
                  <a:pt x="3" y="0"/>
                </a:cubicBezTo>
                <a:cubicBezTo>
                  <a:pt x="2" y="0"/>
                  <a:pt x="0" y="3"/>
                  <a:pt x="0" y="4"/>
                </a:cubicBezTo>
                <a:cubicBezTo>
                  <a:pt x="0" y="5"/>
                  <a:pt x="1" y="6"/>
                  <a:pt x="1" y="8"/>
                </a:cubicBezTo>
                <a:cubicBezTo>
                  <a:pt x="1" y="9"/>
                  <a:pt x="1" y="11"/>
                  <a:pt x="2" y="12"/>
                </a:cubicBezTo>
                <a:cubicBezTo>
                  <a:pt x="2" y="12"/>
                  <a:pt x="5" y="15"/>
                  <a:pt x="5" y="15"/>
                </a:cubicBezTo>
                <a:cubicBezTo>
                  <a:pt x="5" y="15"/>
                  <a:pt x="4" y="13"/>
                  <a:pt x="4" y="13"/>
                </a:cubicBezTo>
                <a:cubicBezTo>
                  <a:pt x="3" y="12"/>
                  <a:pt x="3" y="10"/>
                  <a:pt x="3" y="9"/>
                </a:cubicBezTo>
                <a:cubicBezTo>
                  <a:pt x="3" y="8"/>
                  <a:pt x="7" y="9"/>
                  <a:pt x="7" y="9"/>
                </a:cubicBezTo>
                <a:cubicBezTo>
                  <a:pt x="8" y="9"/>
                  <a:pt x="6" y="8"/>
                  <a:pt x="5" y="7"/>
                </a:cubicBezTo>
                <a:cubicBezTo>
                  <a:pt x="5" y="7"/>
                  <a:pt x="6" y="6"/>
                  <a:pt x="6" y="5"/>
                </a:cubicBezTo>
                <a:cubicBezTo>
                  <a:pt x="7" y="1"/>
                  <a:pt x="3" y="6"/>
                  <a:pt x="2" y="6"/>
                </a:cubicBezTo>
                <a:cubicBezTo>
                  <a:pt x="2" y="6"/>
                  <a:pt x="4" y="3"/>
                  <a:pt x="3" y="2"/>
                </a:cubicBezTo>
                <a:cubicBezTo>
                  <a:pt x="3" y="1"/>
                  <a:pt x="4" y="3"/>
                  <a:pt x="3" y="2"/>
                </a:cubicBezTo>
                <a:close/>
              </a:path>
            </a:pathLst>
          </a:custGeom>
          <a:solidFill>
            <a:srgbClr val="27b4bf"/>
          </a:solidFill>
          <a:ln w="38160">
            <a:noFill/>
          </a:ln>
        </p:spPr>
        <p:style>
          <a:lnRef idx="0"/>
          <a:fillRef idx="0"/>
          <a:effectRef idx="0"/>
          <a:fontRef idx="minor"/>
        </p:style>
      </p:sp>
      <p:sp>
        <p:nvSpPr>
          <p:cNvPr id="531" name="CustomShape 69"/>
          <p:cNvSpPr/>
          <p:nvPr/>
        </p:nvSpPr>
        <p:spPr>
          <a:xfrm>
            <a:off x="19676160" y="8443080"/>
            <a:ext cx="34920" cy="27720"/>
          </a:xfrm>
          <a:custGeom>
            <a:avLst/>
            <a:gdLst/>
            <a:ahLst/>
            <a:rect l="l" t="t" r="r" b="b"/>
            <a:pathLst>
              <a:path w="3" h="2">
                <a:moveTo>
                  <a:pt x="1" y="2"/>
                </a:moveTo>
                <a:cubicBezTo>
                  <a:pt x="0" y="2"/>
                  <a:pt x="1" y="0"/>
                  <a:pt x="2" y="0"/>
                </a:cubicBezTo>
                <a:cubicBezTo>
                  <a:pt x="3" y="0"/>
                  <a:pt x="2" y="2"/>
                  <a:pt x="1" y="2"/>
                </a:cubicBezTo>
                <a:close/>
              </a:path>
            </a:pathLst>
          </a:custGeom>
          <a:solidFill>
            <a:srgbClr val="27b4bf"/>
          </a:solidFill>
          <a:ln w="38160">
            <a:noFill/>
          </a:ln>
        </p:spPr>
        <p:style>
          <a:lnRef idx="0"/>
          <a:fillRef idx="0"/>
          <a:effectRef idx="0"/>
          <a:fontRef idx="minor"/>
        </p:style>
      </p:sp>
      <p:sp>
        <p:nvSpPr>
          <p:cNvPr id="532" name="CustomShape 70"/>
          <p:cNvSpPr/>
          <p:nvPr/>
        </p:nvSpPr>
        <p:spPr>
          <a:xfrm>
            <a:off x="19817640" y="8620560"/>
            <a:ext cx="61560" cy="27720"/>
          </a:xfrm>
          <a:custGeom>
            <a:avLst/>
            <a:gdLst/>
            <a:ahLst/>
            <a:rect l="l" t="t" r="r" b="b"/>
            <a:pathLst>
              <a:path w="5" h="2">
                <a:moveTo>
                  <a:pt x="5" y="1"/>
                </a:moveTo>
                <a:cubicBezTo>
                  <a:pt x="5" y="0"/>
                  <a:pt x="0" y="0"/>
                  <a:pt x="0" y="1"/>
                </a:cubicBezTo>
                <a:cubicBezTo>
                  <a:pt x="0" y="1"/>
                  <a:pt x="5" y="2"/>
                  <a:pt x="5" y="1"/>
                </a:cubicBezTo>
                <a:close/>
              </a:path>
            </a:pathLst>
          </a:custGeom>
          <a:solidFill>
            <a:srgbClr val="27b4bf"/>
          </a:solidFill>
          <a:ln w="38160">
            <a:noFill/>
          </a:ln>
        </p:spPr>
        <p:style>
          <a:lnRef idx="0"/>
          <a:fillRef idx="0"/>
          <a:effectRef idx="0"/>
          <a:fontRef idx="minor"/>
        </p:style>
      </p:sp>
      <p:sp>
        <p:nvSpPr>
          <p:cNvPr id="533" name="CustomShape 71"/>
          <p:cNvSpPr/>
          <p:nvPr/>
        </p:nvSpPr>
        <p:spPr>
          <a:xfrm>
            <a:off x="19830960" y="8634600"/>
            <a:ext cx="242640" cy="153720"/>
          </a:xfrm>
          <a:custGeom>
            <a:avLst/>
            <a:gdLst/>
            <a:ahLst/>
            <a:rect l="l" t="t" r="r" b="b"/>
            <a:pathLst>
              <a:path w="19" h="11">
                <a:moveTo>
                  <a:pt x="10" y="1"/>
                </a:moveTo>
                <a:cubicBezTo>
                  <a:pt x="9" y="0"/>
                  <a:pt x="5" y="2"/>
                  <a:pt x="4" y="3"/>
                </a:cubicBezTo>
                <a:cubicBezTo>
                  <a:pt x="3" y="3"/>
                  <a:pt x="4" y="3"/>
                  <a:pt x="3" y="4"/>
                </a:cubicBezTo>
                <a:cubicBezTo>
                  <a:pt x="3" y="5"/>
                  <a:pt x="2" y="3"/>
                  <a:pt x="1" y="3"/>
                </a:cubicBezTo>
                <a:cubicBezTo>
                  <a:pt x="0" y="3"/>
                  <a:pt x="2" y="6"/>
                  <a:pt x="3" y="6"/>
                </a:cubicBezTo>
                <a:cubicBezTo>
                  <a:pt x="3" y="7"/>
                  <a:pt x="5" y="7"/>
                  <a:pt x="6" y="7"/>
                </a:cubicBezTo>
                <a:cubicBezTo>
                  <a:pt x="8" y="7"/>
                  <a:pt x="8" y="9"/>
                  <a:pt x="9" y="10"/>
                </a:cubicBezTo>
                <a:cubicBezTo>
                  <a:pt x="10" y="11"/>
                  <a:pt x="13" y="10"/>
                  <a:pt x="14" y="10"/>
                </a:cubicBezTo>
                <a:cubicBezTo>
                  <a:pt x="18" y="10"/>
                  <a:pt x="19" y="8"/>
                  <a:pt x="18" y="5"/>
                </a:cubicBezTo>
                <a:cubicBezTo>
                  <a:pt x="18" y="3"/>
                  <a:pt x="17" y="2"/>
                  <a:pt x="15" y="2"/>
                </a:cubicBezTo>
                <a:cubicBezTo>
                  <a:pt x="14" y="2"/>
                  <a:pt x="12" y="1"/>
                  <a:pt x="10" y="1"/>
                </a:cubicBezTo>
                <a:cubicBezTo>
                  <a:pt x="10" y="1"/>
                  <a:pt x="11" y="1"/>
                  <a:pt x="10" y="1"/>
                </a:cubicBezTo>
                <a:close/>
              </a:path>
            </a:pathLst>
          </a:custGeom>
          <a:solidFill>
            <a:srgbClr val="27b4bf"/>
          </a:solidFill>
          <a:ln w="38160">
            <a:noFill/>
          </a:ln>
        </p:spPr>
        <p:style>
          <a:lnRef idx="0"/>
          <a:fillRef idx="0"/>
          <a:effectRef idx="0"/>
          <a:fontRef idx="minor"/>
        </p:style>
      </p:sp>
      <p:sp>
        <p:nvSpPr>
          <p:cNvPr id="534" name="CustomShape 72"/>
          <p:cNvSpPr/>
          <p:nvPr/>
        </p:nvSpPr>
        <p:spPr>
          <a:xfrm>
            <a:off x="20983680" y="8896320"/>
            <a:ext cx="268920" cy="163080"/>
          </a:xfrm>
          <a:custGeom>
            <a:avLst/>
            <a:gdLst/>
            <a:ahLst/>
            <a:rect l="l" t="t" r="r" b="b"/>
            <a:pathLst>
              <a:path w="21" h="12">
                <a:moveTo>
                  <a:pt x="0" y="8"/>
                </a:moveTo>
                <a:cubicBezTo>
                  <a:pt x="1" y="7"/>
                  <a:pt x="5" y="8"/>
                  <a:pt x="6" y="8"/>
                </a:cubicBezTo>
                <a:cubicBezTo>
                  <a:pt x="7" y="8"/>
                  <a:pt x="8" y="6"/>
                  <a:pt x="9" y="7"/>
                </a:cubicBezTo>
                <a:cubicBezTo>
                  <a:pt x="10" y="8"/>
                  <a:pt x="12" y="8"/>
                  <a:pt x="13" y="7"/>
                </a:cubicBezTo>
                <a:cubicBezTo>
                  <a:pt x="13" y="6"/>
                  <a:pt x="14" y="5"/>
                  <a:pt x="14" y="5"/>
                </a:cubicBezTo>
                <a:cubicBezTo>
                  <a:pt x="15" y="5"/>
                  <a:pt x="17" y="5"/>
                  <a:pt x="17" y="3"/>
                </a:cubicBezTo>
                <a:cubicBezTo>
                  <a:pt x="17" y="0"/>
                  <a:pt x="21" y="2"/>
                  <a:pt x="20" y="4"/>
                </a:cubicBezTo>
                <a:cubicBezTo>
                  <a:pt x="19" y="5"/>
                  <a:pt x="18" y="7"/>
                  <a:pt x="18" y="7"/>
                </a:cubicBezTo>
                <a:cubicBezTo>
                  <a:pt x="15" y="8"/>
                  <a:pt x="14" y="10"/>
                  <a:pt x="11" y="11"/>
                </a:cubicBezTo>
                <a:cubicBezTo>
                  <a:pt x="9" y="12"/>
                  <a:pt x="0" y="11"/>
                  <a:pt x="0" y="8"/>
                </a:cubicBezTo>
                <a:cubicBezTo>
                  <a:pt x="0" y="7"/>
                  <a:pt x="0" y="10"/>
                  <a:pt x="0" y="8"/>
                </a:cubicBezTo>
                <a:close/>
              </a:path>
            </a:pathLst>
          </a:custGeom>
          <a:solidFill>
            <a:srgbClr val="27b4bf"/>
          </a:solidFill>
          <a:ln w="38160">
            <a:noFill/>
          </a:ln>
        </p:spPr>
        <p:style>
          <a:lnRef idx="0"/>
          <a:fillRef idx="0"/>
          <a:effectRef idx="0"/>
          <a:fontRef idx="minor"/>
        </p:style>
      </p:sp>
      <p:sp>
        <p:nvSpPr>
          <p:cNvPr id="535" name="CustomShape 73"/>
          <p:cNvSpPr/>
          <p:nvPr/>
        </p:nvSpPr>
        <p:spPr>
          <a:xfrm>
            <a:off x="21372120" y="8980560"/>
            <a:ext cx="114480" cy="149040"/>
          </a:xfrm>
          <a:custGeom>
            <a:avLst/>
            <a:gdLst/>
            <a:ahLst/>
            <a:rect l="l" t="t" r="r" b="b"/>
            <a:pathLst>
              <a:path w="9" h="11">
                <a:moveTo>
                  <a:pt x="1" y="0"/>
                </a:moveTo>
                <a:cubicBezTo>
                  <a:pt x="0" y="1"/>
                  <a:pt x="5" y="11"/>
                  <a:pt x="8" y="8"/>
                </a:cubicBezTo>
                <a:cubicBezTo>
                  <a:pt x="9" y="6"/>
                  <a:pt x="6" y="4"/>
                  <a:pt x="5" y="4"/>
                </a:cubicBezTo>
                <a:cubicBezTo>
                  <a:pt x="4" y="3"/>
                  <a:pt x="1" y="0"/>
                  <a:pt x="1" y="0"/>
                </a:cubicBezTo>
                <a:cubicBezTo>
                  <a:pt x="0" y="1"/>
                  <a:pt x="2" y="0"/>
                  <a:pt x="1" y="0"/>
                </a:cubicBezTo>
                <a:close/>
              </a:path>
            </a:pathLst>
          </a:custGeom>
          <a:solidFill>
            <a:srgbClr val="27b4bf"/>
          </a:solidFill>
          <a:ln w="38160">
            <a:noFill/>
          </a:ln>
        </p:spPr>
        <p:style>
          <a:lnRef idx="0"/>
          <a:fillRef idx="0"/>
          <a:effectRef idx="0"/>
          <a:fontRef idx="minor"/>
        </p:style>
      </p:sp>
      <p:sp>
        <p:nvSpPr>
          <p:cNvPr id="536" name="CustomShape 74"/>
          <p:cNvSpPr/>
          <p:nvPr/>
        </p:nvSpPr>
        <p:spPr>
          <a:xfrm>
            <a:off x="21708000" y="9256320"/>
            <a:ext cx="74880" cy="79200"/>
          </a:xfrm>
          <a:custGeom>
            <a:avLst/>
            <a:gdLst/>
            <a:ahLst/>
            <a:rect l="l" t="t" r="r" b="b"/>
            <a:pathLst>
              <a:path w="6" h="6">
                <a:moveTo>
                  <a:pt x="6" y="4"/>
                </a:moveTo>
                <a:cubicBezTo>
                  <a:pt x="6" y="2"/>
                  <a:pt x="0" y="0"/>
                  <a:pt x="1" y="2"/>
                </a:cubicBezTo>
                <a:cubicBezTo>
                  <a:pt x="1" y="3"/>
                  <a:pt x="6" y="5"/>
                  <a:pt x="6" y="4"/>
                </a:cubicBezTo>
                <a:cubicBezTo>
                  <a:pt x="6" y="3"/>
                  <a:pt x="6" y="6"/>
                  <a:pt x="6" y="4"/>
                </a:cubicBezTo>
                <a:close/>
              </a:path>
            </a:pathLst>
          </a:custGeom>
          <a:solidFill>
            <a:srgbClr val="27b4bf"/>
          </a:solidFill>
          <a:ln w="38160">
            <a:noFill/>
          </a:ln>
        </p:spPr>
        <p:style>
          <a:lnRef idx="0"/>
          <a:fillRef idx="0"/>
          <a:effectRef idx="0"/>
          <a:fontRef idx="minor"/>
        </p:style>
      </p:sp>
      <p:sp>
        <p:nvSpPr>
          <p:cNvPr id="537" name="CustomShape 75"/>
          <p:cNvSpPr/>
          <p:nvPr/>
        </p:nvSpPr>
        <p:spPr>
          <a:xfrm>
            <a:off x="21628440" y="9129960"/>
            <a:ext cx="118800" cy="83880"/>
          </a:xfrm>
          <a:custGeom>
            <a:avLst/>
            <a:gdLst/>
            <a:ahLst/>
            <a:rect l="l" t="t" r="r" b="b"/>
            <a:pathLst>
              <a:path w="9" h="6">
                <a:moveTo>
                  <a:pt x="8" y="6"/>
                </a:moveTo>
                <a:cubicBezTo>
                  <a:pt x="6" y="5"/>
                  <a:pt x="3" y="0"/>
                  <a:pt x="0" y="1"/>
                </a:cubicBezTo>
                <a:cubicBezTo>
                  <a:pt x="0" y="2"/>
                  <a:pt x="3" y="3"/>
                  <a:pt x="3" y="4"/>
                </a:cubicBezTo>
                <a:cubicBezTo>
                  <a:pt x="5" y="4"/>
                  <a:pt x="6" y="5"/>
                  <a:pt x="8" y="6"/>
                </a:cubicBezTo>
                <a:cubicBezTo>
                  <a:pt x="9" y="6"/>
                  <a:pt x="6" y="5"/>
                  <a:pt x="8" y="6"/>
                </a:cubicBezTo>
                <a:close/>
              </a:path>
            </a:pathLst>
          </a:custGeom>
          <a:solidFill>
            <a:srgbClr val="27b4bf"/>
          </a:solidFill>
          <a:ln w="38160">
            <a:noFill/>
          </a:ln>
        </p:spPr>
        <p:style>
          <a:lnRef idx="0"/>
          <a:fillRef idx="0"/>
          <a:effectRef idx="0"/>
          <a:fontRef idx="minor"/>
        </p:style>
      </p:sp>
      <p:sp>
        <p:nvSpPr>
          <p:cNvPr id="538" name="CustomShape 76"/>
          <p:cNvSpPr/>
          <p:nvPr/>
        </p:nvSpPr>
        <p:spPr>
          <a:xfrm>
            <a:off x="21513600" y="9074160"/>
            <a:ext cx="52560" cy="69840"/>
          </a:xfrm>
          <a:custGeom>
            <a:avLst/>
            <a:gdLst/>
            <a:ahLst/>
            <a:rect l="l" t="t" r="r" b="b"/>
            <a:pathLst>
              <a:path w="4" h="5">
                <a:moveTo>
                  <a:pt x="4" y="4"/>
                </a:moveTo>
                <a:cubicBezTo>
                  <a:pt x="4" y="2"/>
                  <a:pt x="0" y="0"/>
                  <a:pt x="0" y="0"/>
                </a:cubicBezTo>
                <a:cubicBezTo>
                  <a:pt x="0" y="1"/>
                  <a:pt x="4" y="5"/>
                  <a:pt x="4" y="4"/>
                </a:cubicBezTo>
                <a:close/>
              </a:path>
            </a:pathLst>
          </a:custGeom>
          <a:solidFill>
            <a:srgbClr val="27b4bf"/>
          </a:solidFill>
          <a:ln w="38160">
            <a:noFill/>
          </a:ln>
        </p:spPr>
        <p:style>
          <a:lnRef idx="0"/>
          <a:fillRef idx="0"/>
          <a:effectRef idx="0"/>
          <a:fontRef idx="minor"/>
        </p:style>
      </p:sp>
      <p:sp>
        <p:nvSpPr>
          <p:cNvPr id="539" name="CustomShape 77"/>
          <p:cNvSpPr/>
          <p:nvPr/>
        </p:nvSpPr>
        <p:spPr>
          <a:xfrm>
            <a:off x="21990600" y="10036800"/>
            <a:ext cx="207360" cy="163080"/>
          </a:xfrm>
          <a:custGeom>
            <a:avLst/>
            <a:gdLst/>
            <a:ahLst/>
            <a:rect l="l" t="t" r="r" b="b"/>
            <a:pathLst>
              <a:path w="16" h="12">
                <a:moveTo>
                  <a:pt x="15" y="11"/>
                </a:moveTo>
                <a:cubicBezTo>
                  <a:pt x="16" y="12"/>
                  <a:pt x="3" y="0"/>
                  <a:pt x="2" y="0"/>
                </a:cubicBezTo>
                <a:cubicBezTo>
                  <a:pt x="0" y="0"/>
                  <a:pt x="7" y="9"/>
                  <a:pt x="15" y="11"/>
                </a:cubicBezTo>
                <a:close/>
              </a:path>
            </a:pathLst>
          </a:custGeom>
          <a:solidFill>
            <a:srgbClr val="27b4bf"/>
          </a:solidFill>
          <a:ln w="38160">
            <a:noFill/>
          </a:ln>
        </p:spPr>
        <p:style>
          <a:lnRef idx="0"/>
          <a:fillRef idx="0"/>
          <a:effectRef idx="0"/>
          <a:fontRef idx="minor"/>
        </p:style>
      </p:sp>
      <p:sp>
        <p:nvSpPr>
          <p:cNvPr id="540" name="CustomShape 78"/>
          <p:cNvSpPr/>
          <p:nvPr/>
        </p:nvSpPr>
        <p:spPr>
          <a:xfrm>
            <a:off x="22547160" y="11079360"/>
            <a:ext cx="145440" cy="191160"/>
          </a:xfrm>
          <a:custGeom>
            <a:avLst/>
            <a:gdLst/>
            <a:ahLst/>
            <a:rect l="l" t="t" r="r" b="b"/>
            <a:pathLst>
              <a:path w="11" h="14">
                <a:moveTo>
                  <a:pt x="11" y="14"/>
                </a:moveTo>
                <a:cubicBezTo>
                  <a:pt x="10" y="12"/>
                  <a:pt x="11" y="11"/>
                  <a:pt x="9" y="10"/>
                </a:cubicBezTo>
                <a:cubicBezTo>
                  <a:pt x="8" y="8"/>
                  <a:pt x="9" y="8"/>
                  <a:pt x="9" y="7"/>
                </a:cubicBezTo>
                <a:cubicBezTo>
                  <a:pt x="8" y="5"/>
                  <a:pt x="0" y="1"/>
                  <a:pt x="0" y="0"/>
                </a:cubicBezTo>
                <a:cubicBezTo>
                  <a:pt x="0" y="1"/>
                  <a:pt x="3" y="3"/>
                  <a:pt x="3" y="4"/>
                </a:cubicBezTo>
                <a:cubicBezTo>
                  <a:pt x="4" y="6"/>
                  <a:pt x="4" y="7"/>
                  <a:pt x="5" y="8"/>
                </a:cubicBezTo>
                <a:cubicBezTo>
                  <a:pt x="6" y="9"/>
                  <a:pt x="9" y="10"/>
                  <a:pt x="8" y="11"/>
                </a:cubicBezTo>
                <a:cubicBezTo>
                  <a:pt x="8" y="13"/>
                  <a:pt x="9" y="13"/>
                  <a:pt x="11" y="14"/>
                </a:cubicBezTo>
                <a:close/>
              </a:path>
            </a:pathLst>
          </a:custGeom>
          <a:solidFill>
            <a:srgbClr val="27b4bf"/>
          </a:solidFill>
          <a:ln w="38160">
            <a:noFill/>
          </a:ln>
        </p:spPr>
        <p:style>
          <a:lnRef idx="0"/>
          <a:fillRef idx="0"/>
          <a:effectRef idx="0"/>
          <a:fontRef idx="minor"/>
        </p:style>
      </p:sp>
      <p:sp>
        <p:nvSpPr>
          <p:cNvPr id="541" name="CustomShape 79"/>
          <p:cNvSpPr/>
          <p:nvPr/>
        </p:nvSpPr>
        <p:spPr>
          <a:xfrm>
            <a:off x="22586760" y="11256840"/>
            <a:ext cx="335160" cy="415800"/>
          </a:xfrm>
          <a:custGeom>
            <a:avLst/>
            <a:gdLst/>
            <a:ahLst/>
            <a:rect l="l" t="t" r="r" b="b"/>
            <a:pathLst>
              <a:path w="26" h="30">
                <a:moveTo>
                  <a:pt x="8" y="2"/>
                </a:moveTo>
                <a:cubicBezTo>
                  <a:pt x="7" y="2"/>
                  <a:pt x="7" y="9"/>
                  <a:pt x="7" y="11"/>
                </a:cubicBezTo>
                <a:cubicBezTo>
                  <a:pt x="6" y="13"/>
                  <a:pt x="0" y="16"/>
                  <a:pt x="5" y="18"/>
                </a:cubicBezTo>
                <a:cubicBezTo>
                  <a:pt x="8" y="19"/>
                  <a:pt x="11" y="21"/>
                  <a:pt x="9" y="25"/>
                </a:cubicBezTo>
                <a:cubicBezTo>
                  <a:pt x="6" y="30"/>
                  <a:pt x="11" y="29"/>
                  <a:pt x="14" y="26"/>
                </a:cubicBezTo>
                <a:cubicBezTo>
                  <a:pt x="15" y="25"/>
                  <a:pt x="16" y="23"/>
                  <a:pt x="17" y="22"/>
                </a:cubicBezTo>
                <a:cubicBezTo>
                  <a:pt x="19" y="19"/>
                  <a:pt x="18" y="19"/>
                  <a:pt x="18" y="16"/>
                </a:cubicBezTo>
                <a:cubicBezTo>
                  <a:pt x="19" y="14"/>
                  <a:pt x="21" y="14"/>
                  <a:pt x="22" y="14"/>
                </a:cubicBezTo>
                <a:cubicBezTo>
                  <a:pt x="23" y="15"/>
                  <a:pt x="25" y="11"/>
                  <a:pt x="26" y="10"/>
                </a:cubicBezTo>
                <a:cubicBezTo>
                  <a:pt x="26" y="9"/>
                  <a:pt x="26" y="6"/>
                  <a:pt x="25" y="6"/>
                </a:cubicBezTo>
                <a:cubicBezTo>
                  <a:pt x="23" y="6"/>
                  <a:pt x="21" y="8"/>
                  <a:pt x="20" y="8"/>
                </a:cubicBezTo>
                <a:cubicBezTo>
                  <a:pt x="18" y="8"/>
                  <a:pt x="15" y="7"/>
                  <a:pt x="14" y="5"/>
                </a:cubicBezTo>
                <a:cubicBezTo>
                  <a:pt x="13" y="4"/>
                  <a:pt x="13" y="0"/>
                  <a:pt x="11" y="0"/>
                </a:cubicBezTo>
                <a:cubicBezTo>
                  <a:pt x="11" y="0"/>
                  <a:pt x="11" y="3"/>
                  <a:pt x="11" y="3"/>
                </a:cubicBezTo>
                <a:cubicBezTo>
                  <a:pt x="10" y="3"/>
                  <a:pt x="9" y="1"/>
                  <a:pt x="8" y="2"/>
                </a:cubicBezTo>
                <a:cubicBezTo>
                  <a:pt x="7" y="2"/>
                  <a:pt x="9" y="1"/>
                  <a:pt x="8" y="2"/>
                </a:cubicBezTo>
                <a:close/>
              </a:path>
            </a:pathLst>
          </a:custGeom>
          <a:solidFill>
            <a:srgbClr val="27b4bf"/>
          </a:solidFill>
          <a:ln w="38160">
            <a:noFill/>
          </a:ln>
        </p:spPr>
        <p:style>
          <a:lnRef idx="0"/>
          <a:fillRef idx="0"/>
          <a:effectRef idx="0"/>
          <a:fontRef idx="minor"/>
        </p:style>
      </p:sp>
      <p:sp>
        <p:nvSpPr>
          <p:cNvPr id="542" name="CustomShape 80"/>
          <p:cNvSpPr/>
          <p:nvPr/>
        </p:nvSpPr>
        <p:spPr>
          <a:xfrm>
            <a:off x="22145400" y="11560680"/>
            <a:ext cx="507600" cy="523080"/>
          </a:xfrm>
          <a:custGeom>
            <a:avLst/>
            <a:gdLst/>
            <a:ahLst/>
            <a:rect l="l" t="t" r="r" b="b"/>
            <a:pathLst>
              <a:path w="39" h="38">
                <a:moveTo>
                  <a:pt x="33" y="4"/>
                </a:moveTo>
                <a:cubicBezTo>
                  <a:pt x="33" y="4"/>
                  <a:pt x="32" y="0"/>
                  <a:pt x="30" y="1"/>
                </a:cubicBezTo>
                <a:cubicBezTo>
                  <a:pt x="27" y="3"/>
                  <a:pt x="28" y="5"/>
                  <a:pt x="26" y="8"/>
                </a:cubicBezTo>
                <a:cubicBezTo>
                  <a:pt x="25" y="9"/>
                  <a:pt x="24" y="12"/>
                  <a:pt x="22" y="13"/>
                </a:cubicBezTo>
                <a:cubicBezTo>
                  <a:pt x="20" y="16"/>
                  <a:pt x="18" y="17"/>
                  <a:pt x="15" y="18"/>
                </a:cubicBezTo>
                <a:cubicBezTo>
                  <a:pt x="13" y="19"/>
                  <a:pt x="12" y="21"/>
                  <a:pt x="9" y="22"/>
                </a:cubicBezTo>
                <a:cubicBezTo>
                  <a:pt x="7" y="23"/>
                  <a:pt x="7" y="27"/>
                  <a:pt x="4" y="27"/>
                </a:cubicBezTo>
                <a:cubicBezTo>
                  <a:pt x="0" y="28"/>
                  <a:pt x="4" y="31"/>
                  <a:pt x="2" y="33"/>
                </a:cubicBezTo>
                <a:cubicBezTo>
                  <a:pt x="1" y="33"/>
                  <a:pt x="0" y="33"/>
                  <a:pt x="1" y="34"/>
                </a:cubicBezTo>
                <a:cubicBezTo>
                  <a:pt x="1" y="35"/>
                  <a:pt x="1" y="35"/>
                  <a:pt x="3" y="35"/>
                </a:cubicBezTo>
                <a:cubicBezTo>
                  <a:pt x="5" y="35"/>
                  <a:pt x="8" y="37"/>
                  <a:pt x="10" y="37"/>
                </a:cubicBezTo>
                <a:cubicBezTo>
                  <a:pt x="14" y="38"/>
                  <a:pt x="16" y="36"/>
                  <a:pt x="19" y="34"/>
                </a:cubicBezTo>
                <a:cubicBezTo>
                  <a:pt x="21" y="32"/>
                  <a:pt x="22" y="30"/>
                  <a:pt x="22" y="27"/>
                </a:cubicBezTo>
                <a:cubicBezTo>
                  <a:pt x="23" y="24"/>
                  <a:pt x="24" y="24"/>
                  <a:pt x="27" y="22"/>
                </a:cubicBezTo>
                <a:cubicBezTo>
                  <a:pt x="28" y="22"/>
                  <a:pt x="28" y="21"/>
                  <a:pt x="29" y="21"/>
                </a:cubicBezTo>
                <a:cubicBezTo>
                  <a:pt x="30" y="21"/>
                  <a:pt x="31" y="21"/>
                  <a:pt x="33" y="21"/>
                </a:cubicBezTo>
                <a:cubicBezTo>
                  <a:pt x="34" y="20"/>
                  <a:pt x="33" y="19"/>
                  <a:pt x="32" y="19"/>
                </a:cubicBezTo>
                <a:cubicBezTo>
                  <a:pt x="31" y="18"/>
                  <a:pt x="31" y="18"/>
                  <a:pt x="32" y="17"/>
                </a:cubicBezTo>
                <a:cubicBezTo>
                  <a:pt x="34" y="14"/>
                  <a:pt x="36" y="12"/>
                  <a:pt x="38" y="9"/>
                </a:cubicBezTo>
                <a:cubicBezTo>
                  <a:pt x="38" y="8"/>
                  <a:pt x="38" y="7"/>
                  <a:pt x="38" y="6"/>
                </a:cubicBezTo>
                <a:cubicBezTo>
                  <a:pt x="38" y="5"/>
                  <a:pt x="38" y="5"/>
                  <a:pt x="38" y="4"/>
                </a:cubicBezTo>
                <a:cubicBezTo>
                  <a:pt x="39" y="3"/>
                  <a:pt x="37" y="4"/>
                  <a:pt x="37" y="4"/>
                </a:cubicBezTo>
                <a:cubicBezTo>
                  <a:pt x="37" y="3"/>
                  <a:pt x="37" y="3"/>
                  <a:pt x="37" y="2"/>
                </a:cubicBezTo>
                <a:cubicBezTo>
                  <a:pt x="36" y="3"/>
                  <a:pt x="35" y="5"/>
                  <a:pt x="33" y="4"/>
                </a:cubicBezTo>
                <a:close/>
              </a:path>
            </a:pathLst>
          </a:custGeom>
          <a:solidFill>
            <a:srgbClr val="27b4bf"/>
          </a:solidFill>
          <a:ln w="38160">
            <a:noFill/>
          </a:ln>
        </p:spPr>
        <p:style>
          <a:lnRef idx="0"/>
          <a:fillRef idx="0"/>
          <a:effectRef idx="0"/>
          <a:fontRef idx="minor"/>
        </p:style>
      </p:sp>
      <p:sp>
        <p:nvSpPr>
          <p:cNvPr id="543" name="CustomShape 81"/>
          <p:cNvSpPr/>
          <p:nvPr/>
        </p:nvSpPr>
        <p:spPr>
          <a:xfrm>
            <a:off x="22224600" y="12084120"/>
            <a:ext cx="26280" cy="27720"/>
          </a:xfrm>
          <a:custGeom>
            <a:avLst/>
            <a:gdLst/>
            <a:ahLst/>
            <a:rect l="l" t="t" r="r" b="b"/>
            <a:pathLst>
              <a:path w="2" h="2">
                <a:moveTo>
                  <a:pt x="2" y="2"/>
                </a:moveTo>
                <a:cubicBezTo>
                  <a:pt x="2" y="1"/>
                  <a:pt x="1" y="1"/>
                  <a:pt x="1" y="0"/>
                </a:cubicBezTo>
                <a:cubicBezTo>
                  <a:pt x="0" y="1"/>
                  <a:pt x="0" y="1"/>
                  <a:pt x="0" y="2"/>
                </a:cubicBezTo>
                <a:cubicBezTo>
                  <a:pt x="1" y="2"/>
                  <a:pt x="2" y="2"/>
                  <a:pt x="2" y="2"/>
                </a:cubicBezTo>
                <a:close/>
              </a:path>
            </a:pathLst>
          </a:custGeom>
          <a:solidFill>
            <a:srgbClr val="27b4bf"/>
          </a:solidFill>
          <a:ln w="38160">
            <a:noFill/>
          </a:ln>
        </p:spPr>
        <p:style>
          <a:lnRef idx="0"/>
          <a:fillRef idx="0"/>
          <a:effectRef idx="0"/>
          <a:fontRef idx="minor"/>
        </p:style>
      </p:sp>
      <p:sp>
        <p:nvSpPr>
          <p:cNvPr id="544" name="CustomShape 82"/>
          <p:cNvSpPr/>
          <p:nvPr/>
        </p:nvSpPr>
        <p:spPr>
          <a:xfrm>
            <a:off x="20736360" y="11574720"/>
            <a:ext cx="246960" cy="247320"/>
          </a:xfrm>
          <a:custGeom>
            <a:avLst/>
            <a:gdLst/>
            <a:ahLst/>
            <a:rect l="l" t="t" r="r" b="b"/>
            <a:pathLst>
              <a:path w="19" h="18">
                <a:moveTo>
                  <a:pt x="0" y="2"/>
                </a:moveTo>
                <a:cubicBezTo>
                  <a:pt x="0" y="3"/>
                  <a:pt x="2" y="6"/>
                  <a:pt x="2" y="7"/>
                </a:cubicBezTo>
                <a:cubicBezTo>
                  <a:pt x="3" y="8"/>
                  <a:pt x="4" y="9"/>
                  <a:pt x="4" y="10"/>
                </a:cubicBezTo>
                <a:cubicBezTo>
                  <a:pt x="4" y="11"/>
                  <a:pt x="3" y="11"/>
                  <a:pt x="3" y="12"/>
                </a:cubicBezTo>
                <a:cubicBezTo>
                  <a:pt x="4" y="15"/>
                  <a:pt x="7" y="17"/>
                  <a:pt x="9" y="18"/>
                </a:cubicBezTo>
                <a:cubicBezTo>
                  <a:pt x="11" y="18"/>
                  <a:pt x="11" y="16"/>
                  <a:pt x="12" y="15"/>
                </a:cubicBezTo>
                <a:cubicBezTo>
                  <a:pt x="12" y="15"/>
                  <a:pt x="13" y="17"/>
                  <a:pt x="13" y="17"/>
                </a:cubicBezTo>
                <a:cubicBezTo>
                  <a:pt x="13" y="16"/>
                  <a:pt x="13" y="14"/>
                  <a:pt x="14" y="14"/>
                </a:cubicBezTo>
                <a:cubicBezTo>
                  <a:pt x="15" y="13"/>
                  <a:pt x="15" y="15"/>
                  <a:pt x="16" y="15"/>
                </a:cubicBezTo>
                <a:cubicBezTo>
                  <a:pt x="15" y="15"/>
                  <a:pt x="18" y="8"/>
                  <a:pt x="18" y="7"/>
                </a:cubicBezTo>
                <a:cubicBezTo>
                  <a:pt x="18" y="6"/>
                  <a:pt x="19" y="0"/>
                  <a:pt x="16" y="1"/>
                </a:cubicBezTo>
                <a:cubicBezTo>
                  <a:pt x="13" y="2"/>
                  <a:pt x="10" y="4"/>
                  <a:pt x="7" y="3"/>
                </a:cubicBezTo>
                <a:cubicBezTo>
                  <a:pt x="6" y="3"/>
                  <a:pt x="1" y="0"/>
                  <a:pt x="0" y="2"/>
                </a:cubicBezTo>
                <a:cubicBezTo>
                  <a:pt x="0" y="3"/>
                  <a:pt x="1" y="0"/>
                  <a:pt x="0" y="2"/>
                </a:cubicBezTo>
                <a:close/>
              </a:path>
            </a:pathLst>
          </a:custGeom>
          <a:solidFill>
            <a:srgbClr val="27b4bf"/>
          </a:solidFill>
          <a:ln w="38160">
            <a:noFill/>
          </a:ln>
        </p:spPr>
        <p:style>
          <a:lnRef idx="0"/>
          <a:fillRef idx="0"/>
          <a:effectRef idx="0"/>
          <a:fontRef idx="minor"/>
        </p:style>
      </p:sp>
      <p:sp>
        <p:nvSpPr>
          <p:cNvPr id="545" name="CustomShape 83"/>
          <p:cNvSpPr/>
          <p:nvPr/>
        </p:nvSpPr>
        <p:spPr>
          <a:xfrm>
            <a:off x="20930760" y="11504520"/>
            <a:ext cx="39240" cy="69840"/>
          </a:xfrm>
          <a:custGeom>
            <a:avLst/>
            <a:gdLst/>
            <a:ahLst/>
            <a:rect l="l" t="t" r="r" b="b"/>
            <a:pathLst>
              <a:path w="3" h="5">
                <a:moveTo>
                  <a:pt x="3" y="4"/>
                </a:moveTo>
                <a:cubicBezTo>
                  <a:pt x="3" y="5"/>
                  <a:pt x="0" y="1"/>
                  <a:pt x="1" y="0"/>
                </a:cubicBezTo>
                <a:cubicBezTo>
                  <a:pt x="2" y="0"/>
                  <a:pt x="3" y="1"/>
                  <a:pt x="3" y="4"/>
                </a:cubicBezTo>
                <a:close/>
              </a:path>
            </a:pathLst>
          </a:custGeom>
          <a:solidFill>
            <a:srgbClr val="27b4bf"/>
          </a:solidFill>
          <a:ln w="38160">
            <a:noFill/>
          </a:ln>
        </p:spPr>
        <p:style>
          <a:lnRef idx="0"/>
          <a:fillRef idx="0"/>
          <a:effectRef idx="0"/>
          <a:fontRef idx="minor"/>
        </p:style>
      </p:sp>
      <p:sp>
        <p:nvSpPr>
          <p:cNvPr id="546" name="CustomShape 84"/>
          <p:cNvSpPr/>
          <p:nvPr/>
        </p:nvSpPr>
        <p:spPr>
          <a:xfrm>
            <a:off x="20670120" y="11504520"/>
            <a:ext cx="26280" cy="27720"/>
          </a:xfrm>
          <a:custGeom>
            <a:avLst/>
            <a:gdLst/>
            <a:ahLst/>
            <a:rect l="l" t="t" r="r" b="b"/>
            <a:pathLst>
              <a:path w="2" h="2">
                <a:moveTo>
                  <a:pt x="1" y="2"/>
                </a:moveTo>
                <a:cubicBezTo>
                  <a:pt x="0" y="2"/>
                  <a:pt x="0" y="0"/>
                  <a:pt x="1" y="0"/>
                </a:cubicBezTo>
                <a:cubicBezTo>
                  <a:pt x="2" y="0"/>
                  <a:pt x="2" y="2"/>
                  <a:pt x="1" y="2"/>
                </a:cubicBezTo>
                <a:close/>
              </a:path>
            </a:pathLst>
          </a:custGeom>
          <a:solidFill>
            <a:srgbClr val="27b4bf"/>
          </a:solidFill>
          <a:ln w="38160">
            <a:noFill/>
          </a:ln>
        </p:spPr>
        <p:style>
          <a:lnRef idx="0"/>
          <a:fillRef idx="0"/>
          <a:effectRef idx="0"/>
          <a:fontRef idx="minor"/>
        </p:style>
      </p:sp>
      <p:sp>
        <p:nvSpPr>
          <p:cNvPr id="547" name="CustomShape 85"/>
          <p:cNvSpPr/>
          <p:nvPr/>
        </p:nvSpPr>
        <p:spPr>
          <a:xfrm>
            <a:off x="16633080" y="7947720"/>
            <a:ext cx="141120" cy="247320"/>
          </a:xfrm>
          <a:custGeom>
            <a:avLst/>
            <a:gdLst/>
            <a:ahLst/>
            <a:rect l="l" t="t" r="r" b="b"/>
            <a:pathLst>
              <a:path w="11" h="18">
                <a:moveTo>
                  <a:pt x="2" y="0"/>
                </a:moveTo>
                <a:cubicBezTo>
                  <a:pt x="2" y="0"/>
                  <a:pt x="2" y="0"/>
                  <a:pt x="1" y="0"/>
                </a:cubicBezTo>
                <a:cubicBezTo>
                  <a:pt x="1" y="0"/>
                  <a:pt x="1" y="3"/>
                  <a:pt x="1" y="3"/>
                </a:cubicBezTo>
                <a:cubicBezTo>
                  <a:pt x="1" y="5"/>
                  <a:pt x="0" y="6"/>
                  <a:pt x="0" y="8"/>
                </a:cubicBezTo>
                <a:cubicBezTo>
                  <a:pt x="0" y="11"/>
                  <a:pt x="0" y="18"/>
                  <a:pt x="4" y="18"/>
                </a:cubicBezTo>
                <a:cubicBezTo>
                  <a:pt x="6" y="18"/>
                  <a:pt x="9" y="17"/>
                  <a:pt x="9" y="15"/>
                </a:cubicBezTo>
                <a:cubicBezTo>
                  <a:pt x="11" y="13"/>
                  <a:pt x="9" y="10"/>
                  <a:pt x="9" y="8"/>
                </a:cubicBezTo>
                <a:cubicBezTo>
                  <a:pt x="7" y="6"/>
                  <a:pt x="5" y="0"/>
                  <a:pt x="2" y="0"/>
                </a:cubicBezTo>
                <a:cubicBezTo>
                  <a:pt x="1" y="0"/>
                  <a:pt x="3" y="0"/>
                  <a:pt x="2" y="0"/>
                </a:cubicBezTo>
                <a:close/>
              </a:path>
            </a:pathLst>
          </a:custGeom>
          <a:solidFill>
            <a:srgbClr val="27b4bf"/>
          </a:solidFill>
          <a:ln w="38160">
            <a:noFill/>
          </a:ln>
        </p:spPr>
        <p:style>
          <a:lnRef idx="0"/>
          <a:fillRef idx="0"/>
          <a:effectRef idx="0"/>
          <a:fontRef idx="minor"/>
        </p:style>
      </p:sp>
      <p:sp>
        <p:nvSpPr>
          <p:cNvPr id="548" name="CustomShape 86"/>
          <p:cNvSpPr/>
          <p:nvPr/>
        </p:nvSpPr>
        <p:spPr>
          <a:xfrm>
            <a:off x="14248080" y="9433800"/>
            <a:ext cx="468000" cy="957960"/>
          </a:xfrm>
          <a:custGeom>
            <a:avLst/>
            <a:gdLst/>
            <a:ahLst/>
            <a:rect l="l" t="t" r="r" b="b"/>
            <a:pathLst>
              <a:path w="36" h="70">
                <a:moveTo>
                  <a:pt x="31" y="2"/>
                </a:moveTo>
                <a:cubicBezTo>
                  <a:pt x="31" y="2"/>
                  <a:pt x="30" y="0"/>
                  <a:pt x="29" y="0"/>
                </a:cubicBezTo>
                <a:cubicBezTo>
                  <a:pt x="29" y="1"/>
                  <a:pt x="28" y="2"/>
                  <a:pt x="28" y="3"/>
                </a:cubicBezTo>
                <a:cubicBezTo>
                  <a:pt x="27" y="5"/>
                  <a:pt x="27" y="6"/>
                  <a:pt x="26" y="8"/>
                </a:cubicBezTo>
                <a:cubicBezTo>
                  <a:pt x="25" y="9"/>
                  <a:pt x="24" y="8"/>
                  <a:pt x="23" y="8"/>
                </a:cubicBezTo>
                <a:cubicBezTo>
                  <a:pt x="23" y="8"/>
                  <a:pt x="24" y="9"/>
                  <a:pt x="23" y="10"/>
                </a:cubicBezTo>
                <a:cubicBezTo>
                  <a:pt x="23" y="11"/>
                  <a:pt x="22" y="11"/>
                  <a:pt x="22" y="12"/>
                </a:cubicBezTo>
                <a:cubicBezTo>
                  <a:pt x="22" y="12"/>
                  <a:pt x="23" y="13"/>
                  <a:pt x="23" y="13"/>
                </a:cubicBezTo>
                <a:cubicBezTo>
                  <a:pt x="23" y="14"/>
                  <a:pt x="22" y="13"/>
                  <a:pt x="21" y="14"/>
                </a:cubicBezTo>
                <a:cubicBezTo>
                  <a:pt x="20" y="14"/>
                  <a:pt x="20" y="15"/>
                  <a:pt x="19" y="16"/>
                </a:cubicBezTo>
                <a:cubicBezTo>
                  <a:pt x="18" y="17"/>
                  <a:pt x="17" y="17"/>
                  <a:pt x="15" y="18"/>
                </a:cubicBezTo>
                <a:cubicBezTo>
                  <a:pt x="14" y="18"/>
                  <a:pt x="16" y="19"/>
                  <a:pt x="15" y="19"/>
                </a:cubicBezTo>
                <a:cubicBezTo>
                  <a:pt x="15" y="20"/>
                  <a:pt x="13" y="18"/>
                  <a:pt x="13" y="19"/>
                </a:cubicBezTo>
                <a:cubicBezTo>
                  <a:pt x="11" y="20"/>
                  <a:pt x="10" y="20"/>
                  <a:pt x="8" y="21"/>
                </a:cubicBezTo>
                <a:cubicBezTo>
                  <a:pt x="7" y="21"/>
                  <a:pt x="6" y="20"/>
                  <a:pt x="6" y="21"/>
                </a:cubicBezTo>
                <a:cubicBezTo>
                  <a:pt x="5" y="23"/>
                  <a:pt x="5" y="25"/>
                  <a:pt x="4" y="27"/>
                </a:cubicBezTo>
                <a:cubicBezTo>
                  <a:pt x="3" y="32"/>
                  <a:pt x="8" y="39"/>
                  <a:pt x="4" y="44"/>
                </a:cubicBezTo>
                <a:cubicBezTo>
                  <a:pt x="3" y="46"/>
                  <a:pt x="1" y="48"/>
                  <a:pt x="0" y="51"/>
                </a:cubicBezTo>
                <a:cubicBezTo>
                  <a:pt x="0" y="52"/>
                  <a:pt x="0" y="54"/>
                  <a:pt x="0" y="55"/>
                </a:cubicBezTo>
                <a:cubicBezTo>
                  <a:pt x="1" y="56"/>
                  <a:pt x="3" y="57"/>
                  <a:pt x="2" y="59"/>
                </a:cubicBezTo>
                <a:cubicBezTo>
                  <a:pt x="1" y="62"/>
                  <a:pt x="2" y="66"/>
                  <a:pt x="5" y="68"/>
                </a:cubicBezTo>
                <a:cubicBezTo>
                  <a:pt x="8" y="70"/>
                  <a:pt x="11" y="70"/>
                  <a:pt x="16" y="68"/>
                </a:cubicBezTo>
                <a:cubicBezTo>
                  <a:pt x="21" y="66"/>
                  <a:pt x="22" y="55"/>
                  <a:pt x="24" y="50"/>
                </a:cubicBezTo>
                <a:cubicBezTo>
                  <a:pt x="26" y="43"/>
                  <a:pt x="29" y="37"/>
                  <a:pt x="31" y="30"/>
                </a:cubicBezTo>
                <a:cubicBezTo>
                  <a:pt x="31" y="28"/>
                  <a:pt x="31" y="25"/>
                  <a:pt x="32" y="23"/>
                </a:cubicBezTo>
                <a:cubicBezTo>
                  <a:pt x="33" y="22"/>
                  <a:pt x="31" y="14"/>
                  <a:pt x="34" y="19"/>
                </a:cubicBezTo>
                <a:cubicBezTo>
                  <a:pt x="35" y="20"/>
                  <a:pt x="35" y="18"/>
                  <a:pt x="36" y="17"/>
                </a:cubicBezTo>
                <a:cubicBezTo>
                  <a:pt x="36" y="15"/>
                  <a:pt x="35" y="13"/>
                  <a:pt x="35" y="11"/>
                </a:cubicBezTo>
                <a:cubicBezTo>
                  <a:pt x="34" y="9"/>
                  <a:pt x="33" y="4"/>
                  <a:pt x="31" y="2"/>
                </a:cubicBezTo>
                <a:cubicBezTo>
                  <a:pt x="30" y="1"/>
                  <a:pt x="32" y="2"/>
                  <a:pt x="31" y="2"/>
                </a:cubicBezTo>
                <a:close/>
              </a:path>
            </a:pathLst>
          </a:custGeom>
          <a:solidFill>
            <a:srgbClr val="27b4bf"/>
          </a:solidFill>
          <a:ln w="38160">
            <a:noFill/>
          </a:ln>
        </p:spPr>
        <p:style>
          <a:lnRef idx="0"/>
          <a:fillRef idx="0"/>
          <a:effectRef idx="0"/>
          <a:fontRef idx="minor"/>
        </p:style>
      </p:sp>
      <p:sp>
        <p:nvSpPr>
          <p:cNvPr id="549" name="CustomShape 87"/>
          <p:cNvSpPr/>
          <p:nvPr/>
        </p:nvSpPr>
        <p:spPr>
          <a:xfrm>
            <a:off x="15285960" y="2717280"/>
            <a:ext cx="141120" cy="111960"/>
          </a:xfrm>
          <a:custGeom>
            <a:avLst/>
            <a:gdLst/>
            <a:ahLst/>
            <a:rect l="l" t="t" r="r" b="b"/>
            <a:pathLst>
              <a:path w="11" h="8">
                <a:moveTo>
                  <a:pt x="9" y="7"/>
                </a:moveTo>
                <a:cubicBezTo>
                  <a:pt x="11" y="8"/>
                  <a:pt x="9" y="5"/>
                  <a:pt x="8" y="4"/>
                </a:cubicBezTo>
                <a:cubicBezTo>
                  <a:pt x="7" y="3"/>
                  <a:pt x="4" y="1"/>
                  <a:pt x="3" y="0"/>
                </a:cubicBezTo>
                <a:cubicBezTo>
                  <a:pt x="2" y="0"/>
                  <a:pt x="1" y="1"/>
                  <a:pt x="1" y="2"/>
                </a:cubicBezTo>
                <a:cubicBezTo>
                  <a:pt x="0" y="3"/>
                  <a:pt x="2" y="4"/>
                  <a:pt x="3" y="5"/>
                </a:cubicBezTo>
                <a:cubicBezTo>
                  <a:pt x="5" y="6"/>
                  <a:pt x="7" y="7"/>
                  <a:pt x="9" y="7"/>
                </a:cubicBezTo>
                <a:cubicBezTo>
                  <a:pt x="10" y="7"/>
                  <a:pt x="7" y="7"/>
                  <a:pt x="9" y="7"/>
                </a:cubicBezTo>
                <a:close/>
              </a:path>
            </a:pathLst>
          </a:custGeom>
          <a:solidFill>
            <a:srgbClr val="27b4bf"/>
          </a:solidFill>
          <a:ln w="38160">
            <a:noFill/>
          </a:ln>
        </p:spPr>
        <p:style>
          <a:lnRef idx="0"/>
          <a:fillRef idx="0"/>
          <a:effectRef idx="0"/>
          <a:fontRef idx="minor"/>
        </p:style>
      </p:sp>
      <p:sp>
        <p:nvSpPr>
          <p:cNvPr id="550" name="CustomShape 88"/>
          <p:cNvSpPr/>
          <p:nvPr/>
        </p:nvSpPr>
        <p:spPr>
          <a:xfrm>
            <a:off x="14610240" y="2801520"/>
            <a:ext cx="141120" cy="135360"/>
          </a:xfrm>
          <a:custGeom>
            <a:avLst/>
            <a:gdLst/>
            <a:ahLst/>
            <a:rect l="l" t="t" r="r" b="b"/>
            <a:pathLst>
              <a:path w="11" h="10">
                <a:moveTo>
                  <a:pt x="10" y="6"/>
                </a:moveTo>
                <a:cubicBezTo>
                  <a:pt x="10" y="8"/>
                  <a:pt x="7" y="9"/>
                  <a:pt x="6" y="10"/>
                </a:cubicBezTo>
                <a:cubicBezTo>
                  <a:pt x="4" y="10"/>
                  <a:pt x="0" y="9"/>
                  <a:pt x="0" y="6"/>
                </a:cubicBezTo>
                <a:cubicBezTo>
                  <a:pt x="1" y="0"/>
                  <a:pt x="11" y="6"/>
                  <a:pt x="10" y="6"/>
                </a:cubicBezTo>
                <a:cubicBezTo>
                  <a:pt x="10" y="7"/>
                  <a:pt x="11" y="5"/>
                  <a:pt x="10" y="6"/>
                </a:cubicBezTo>
                <a:close/>
              </a:path>
            </a:pathLst>
          </a:custGeom>
          <a:solidFill>
            <a:srgbClr val="27b4bf"/>
          </a:solidFill>
          <a:ln w="38160">
            <a:noFill/>
          </a:ln>
        </p:spPr>
        <p:style>
          <a:lnRef idx="0"/>
          <a:fillRef idx="0"/>
          <a:effectRef idx="0"/>
          <a:fontRef idx="minor"/>
        </p:style>
      </p:sp>
      <p:sp>
        <p:nvSpPr>
          <p:cNvPr id="551" name="CustomShape 89"/>
          <p:cNvSpPr/>
          <p:nvPr/>
        </p:nvSpPr>
        <p:spPr>
          <a:xfrm>
            <a:off x="16023600" y="2334240"/>
            <a:ext cx="114480" cy="69840"/>
          </a:xfrm>
          <a:custGeom>
            <a:avLst/>
            <a:gdLst/>
            <a:ahLst/>
            <a:rect l="l" t="t" r="r" b="b"/>
            <a:pathLst>
              <a:path w="9" h="5">
                <a:moveTo>
                  <a:pt x="9" y="3"/>
                </a:moveTo>
                <a:cubicBezTo>
                  <a:pt x="7" y="4"/>
                  <a:pt x="6" y="4"/>
                  <a:pt x="4" y="5"/>
                </a:cubicBezTo>
                <a:cubicBezTo>
                  <a:pt x="2" y="5"/>
                  <a:pt x="0" y="3"/>
                  <a:pt x="1" y="1"/>
                </a:cubicBezTo>
                <a:cubicBezTo>
                  <a:pt x="1" y="0"/>
                  <a:pt x="5" y="0"/>
                  <a:pt x="6" y="1"/>
                </a:cubicBezTo>
                <a:cubicBezTo>
                  <a:pt x="7" y="1"/>
                  <a:pt x="8" y="3"/>
                  <a:pt x="9" y="3"/>
                </a:cubicBezTo>
                <a:close/>
              </a:path>
            </a:pathLst>
          </a:custGeom>
          <a:solidFill>
            <a:srgbClr val="27b4bf"/>
          </a:solidFill>
          <a:ln w="38160">
            <a:noFill/>
          </a:ln>
        </p:spPr>
        <p:style>
          <a:lnRef idx="0"/>
          <a:fillRef idx="0"/>
          <a:effectRef idx="0"/>
          <a:fontRef idx="minor"/>
        </p:style>
      </p:sp>
      <p:sp>
        <p:nvSpPr>
          <p:cNvPr id="552" name="CustomShape 90"/>
          <p:cNvSpPr/>
          <p:nvPr/>
        </p:nvSpPr>
        <p:spPr>
          <a:xfrm>
            <a:off x="18611640" y="2198520"/>
            <a:ext cx="127800" cy="65160"/>
          </a:xfrm>
          <a:custGeom>
            <a:avLst/>
            <a:gdLst/>
            <a:ahLst/>
            <a:rect l="l" t="t" r="r" b="b"/>
            <a:pathLst>
              <a:path w="10" h="5">
                <a:moveTo>
                  <a:pt x="6" y="5"/>
                </a:moveTo>
                <a:cubicBezTo>
                  <a:pt x="4" y="5"/>
                  <a:pt x="2" y="4"/>
                  <a:pt x="1" y="4"/>
                </a:cubicBezTo>
                <a:cubicBezTo>
                  <a:pt x="0" y="3"/>
                  <a:pt x="3" y="1"/>
                  <a:pt x="4" y="1"/>
                </a:cubicBezTo>
                <a:cubicBezTo>
                  <a:pt x="5" y="0"/>
                  <a:pt x="8" y="0"/>
                  <a:pt x="9" y="1"/>
                </a:cubicBezTo>
                <a:cubicBezTo>
                  <a:pt x="10" y="2"/>
                  <a:pt x="7" y="5"/>
                  <a:pt x="6" y="5"/>
                </a:cubicBezTo>
                <a:cubicBezTo>
                  <a:pt x="4" y="5"/>
                  <a:pt x="6" y="5"/>
                  <a:pt x="6" y="5"/>
                </a:cubicBezTo>
                <a:close/>
              </a:path>
            </a:pathLst>
          </a:custGeom>
          <a:solidFill>
            <a:srgbClr val="27b4bf"/>
          </a:solidFill>
          <a:ln w="38160">
            <a:noFill/>
          </a:ln>
        </p:spPr>
        <p:style>
          <a:lnRef idx="0"/>
          <a:fillRef idx="0"/>
          <a:effectRef idx="0"/>
          <a:fontRef idx="minor"/>
        </p:style>
      </p:sp>
      <p:sp>
        <p:nvSpPr>
          <p:cNvPr id="553" name="CustomShape 91"/>
          <p:cNvSpPr/>
          <p:nvPr/>
        </p:nvSpPr>
        <p:spPr>
          <a:xfrm>
            <a:off x="17304480" y="1207800"/>
            <a:ext cx="79200" cy="27720"/>
          </a:xfrm>
          <a:custGeom>
            <a:avLst/>
            <a:gdLst/>
            <a:ahLst/>
            <a:rect l="l" t="t" r="r" b="b"/>
            <a:pathLst>
              <a:path w="6" h="2">
                <a:moveTo>
                  <a:pt x="6" y="1"/>
                </a:moveTo>
                <a:cubicBezTo>
                  <a:pt x="6" y="2"/>
                  <a:pt x="0" y="2"/>
                  <a:pt x="0" y="1"/>
                </a:cubicBezTo>
                <a:cubicBezTo>
                  <a:pt x="0" y="0"/>
                  <a:pt x="6" y="0"/>
                  <a:pt x="6" y="1"/>
                </a:cubicBezTo>
                <a:close/>
              </a:path>
            </a:pathLst>
          </a:custGeom>
          <a:solidFill>
            <a:srgbClr val="27b4bf"/>
          </a:solidFill>
          <a:ln w="38160">
            <a:noFill/>
          </a:ln>
        </p:spPr>
        <p:style>
          <a:lnRef idx="0"/>
          <a:fillRef idx="0"/>
          <a:effectRef idx="0"/>
          <a:fontRef idx="minor"/>
        </p:style>
      </p:sp>
      <p:sp>
        <p:nvSpPr>
          <p:cNvPr id="554" name="CustomShape 92"/>
          <p:cNvSpPr/>
          <p:nvPr/>
        </p:nvSpPr>
        <p:spPr>
          <a:xfrm>
            <a:off x="16580160" y="2390400"/>
            <a:ext cx="74880" cy="55800"/>
          </a:xfrm>
          <a:custGeom>
            <a:avLst/>
            <a:gdLst/>
            <a:ahLst/>
            <a:rect l="l" t="t" r="r" b="b"/>
            <a:pathLst>
              <a:path w="6" h="4">
                <a:moveTo>
                  <a:pt x="5" y="4"/>
                </a:moveTo>
                <a:cubicBezTo>
                  <a:pt x="4" y="4"/>
                  <a:pt x="0" y="3"/>
                  <a:pt x="2" y="1"/>
                </a:cubicBezTo>
                <a:cubicBezTo>
                  <a:pt x="5" y="0"/>
                  <a:pt x="6" y="4"/>
                  <a:pt x="5" y="4"/>
                </a:cubicBezTo>
                <a:close/>
              </a:path>
            </a:pathLst>
          </a:custGeom>
          <a:solidFill>
            <a:srgbClr val="27b4bf"/>
          </a:solidFill>
          <a:ln w="38160">
            <a:noFill/>
          </a:ln>
        </p:spPr>
        <p:style>
          <a:lnRef idx="0"/>
          <a:fillRef idx="0"/>
          <a:effectRef idx="0"/>
          <a:fontRef idx="minor"/>
        </p:style>
      </p:sp>
      <p:sp>
        <p:nvSpPr>
          <p:cNvPr id="555" name="CustomShape 93"/>
          <p:cNvSpPr/>
          <p:nvPr/>
        </p:nvSpPr>
        <p:spPr>
          <a:xfrm>
            <a:off x="12074760" y="5451840"/>
            <a:ext cx="74880" cy="149040"/>
          </a:xfrm>
          <a:custGeom>
            <a:avLst/>
            <a:gdLst/>
            <a:ahLst/>
            <a:rect l="l" t="t" r="r" b="b"/>
            <a:pathLst>
              <a:path w="6" h="11">
                <a:moveTo>
                  <a:pt x="5" y="1"/>
                </a:moveTo>
                <a:cubicBezTo>
                  <a:pt x="5" y="3"/>
                  <a:pt x="6" y="5"/>
                  <a:pt x="5" y="7"/>
                </a:cubicBezTo>
                <a:cubicBezTo>
                  <a:pt x="4" y="8"/>
                  <a:pt x="5" y="11"/>
                  <a:pt x="3" y="10"/>
                </a:cubicBezTo>
                <a:cubicBezTo>
                  <a:pt x="1" y="8"/>
                  <a:pt x="0" y="6"/>
                  <a:pt x="1" y="4"/>
                </a:cubicBezTo>
                <a:cubicBezTo>
                  <a:pt x="1" y="3"/>
                  <a:pt x="5" y="0"/>
                  <a:pt x="5" y="1"/>
                </a:cubicBezTo>
                <a:cubicBezTo>
                  <a:pt x="5" y="2"/>
                  <a:pt x="5" y="0"/>
                  <a:pt x="5" y="1"/>
                </a:cubicBezTo>
                <a:close/>
              </a:path>
            </a:pathLst>
          </a:custGeom>
          <a:solidFill>
            <a:srgbClr val="27b4bf"/>
          </a:solidFill>
          <a:ln w="38160">
            <a:noFill/>
          </a:ln>
        </p:spPr>
        <p:style>
          <a:lnRef idx="0"/>
          <a:fillRef idx="0"/>
          <a:effectRef idx="0"/>
          <a:fontRef idx="minor"/>
        </p:style>
      </p:sp>
      <p:sp>
        <p:nvSpPr>
          <p:cNvPr id="556" name="CustomShape 94"/>
          <p:cNvSpPr/>
          <p:nvPr/>
        </p:nvSpPr>
        <p:spPr>
          <a:xfrm>
            <a:off x="12048480" y="5587200"/>
            <a:ext cx="114480" cy="205200"/>
          </a:xfrm>
          <a:custGeom>
            <a:avLst/>
            <a:gdLst/>
            <a:ahLst/>
            <a:rect l="l" t="t" r="r" b="b"/>
            <a:pathLst>
              <a:path w="9" h="15">
                <a:moveTo>
                  <a:pt x="7" y="3"/>
                </a:moveTo>
                <a:cubicBezTo>
                  <a:pt x="6" y="3"/>
                  <a:pt x="7" y="0"/>
                  <a:pt x="5" y="2"/>
                </a:cubicBezTo>
                <a:cubicBezTo>
                  <a:pt x="2" y="4"/>
                  <a:pt x="3" y="4"/>
                  <a:pt x="0" y="2"/>
                </a:cubicBezTo>
                <a:cubicBezTo>
                  <a:pt x="0" y="2"/>
                  <a:pt x="1" y="8"/>
                  <a:pt x="1" y="8"/>
                </a:cubicBezTo>
                <a:cubicBezTo>
                  <a:pt x="2" y="10"/>
                  <a:pt x="2" y="11"/>
                  <a:pt x="2" y="13"/>
                </a:cubicBezTo>
                <a:cubicBezTo>
                  <a:pt x="2" y="14"/>
                  <a:pt x="2" y="15"/>
                  <a:pt x="4" y="14"/>
                </a:cubicBezTo>
                <a:cubicBezTo>
                  <a:pt x="6" y="13"/>
                  <a:pt x="8" y="13"/>
                  <a:pt x="8" y="10"/>
                </a:cubicBezTo>
                <a:cubicBezTo>
                  <a:pt x="8" y="9"/>
                  <a:pt x="9" y="3"/>
                  <a:pt x="7" y="3"/>
                </a:cubicBezTo>
                <a:close/>
              </a:path>
            </a:pathLst>
          </a:custGeom>
          <a:solidFill>
            <a:srgbClr val="27b4bf"/>
          </a:solidFill>
          <a:ln w="38160">
            <a:noFill/>
          </a:ln>
        </p:spPr>
        <p:style>
          <a:lnRef idx="0"/>
          <a:fillRef idx="0"/>
          <a:effectRef idx="0"/>
          <a:fontRef idx="minor"/>
        </p:style>
      </p:sp>
      <p:sp>
        <p:nvSpPr>
          <p:cNvPr id="557" name="CustomShape 95"/>
          <p:cNvSpPr/>
          <p:nvPr/>
        </p:nvSpPr>
        <p:spPr>
          <a:xfrm>
            <a:off x="12317760" y="5834880"/>
            <a:ext cx="207360" cy="135360"/>
          </a:xfrm>
          <a:custGeom>
            <a:avLst/>
            <a:gdLst/>
            <a:ahLst/>
            <a:rect l="l" t="t" r="r" b="b"/>
            <a:pathLst>
              <a:path w="16" h="10">
                <a:moveTo>
                  <a:pt x="5" y="1"/>
                </a:moveTo>
                <a:cubicBezTo>
                  <a:pt x="4" y="1"/>
                  <a:pt x="1" y="1"/>
                  <a:pt x="0" y="2"/>
                </a:cubicBezTo>
                <a:cubicBezTo>
                  <a:pt x="0" y="3"/>
                  <a:pt x="2" y="4"/>
                  <a:pt x="3" y="5"/>
                </a:cubicBezTo>
                <a:cubicBezTo>
                  <a:pt x="5" y="5"/>
                  <a:pt x="7" y="6"/>
                  <a:pt x="8" y="7"/>
                </a:cubicBezTo>
                <a:cubicBezTo>
                  <a:pt x="10" y="8"/>
                  <a:pt x="12" y="10"/>
                  <a:pt x="14" y="8"/>
                </a:cubicBezTo>
                <a:cubicBezTo>
                  <a:pt x="16" y="7"/>
                  <a:pt x="12" y="6"/>
                  <a:pt x="13" y="4"/>
                </a:cubicBezTo>
                <a:cubicBezTo>
                  <a:pt x="13" y="4"/>
                  <a:pt x="16" y="2"/>
                  <a:pt x="15" y="1"/>
                </a:cubicBezTo>
                <a:cubicBezTo>
                  <a:pt x="15" y="0"/>
                  <a:pt x="11" y="1"/>
                  <a:pt x="11" y="1"/>
                </a:cubicBezTo>
                <a:cubicBezTo>
                  <a:pt x="9" y="2"/>
                  <a:pt x="7" y="1"/>
                  <a:pt x="5" y="1"/>
                </a:cubicBezTo>
                <a:close/>
              </a:path>
            </a:pathLst>
          </a:custGeom>
          <a:solidFill>
            <a:srgbClr val="27b4bf"/>
          </a:solidFill>
          <a:ln w="38160">
            <a:noFill/>
          </a:ln>
        </p:spPr>
        <p:style>
          <a:lnRef idx="0"/>
          <a:fillRef idx="0"/>
          <a:effectRef idx="0"/>
          <a:fontRef idx="minor"/>
        </p:style>
      </p:sp>
      <p:sp>
        <p:nvSpPr>
          <p:cNvPr id="558" name="CustomShape 96"/>
          <p:cNvSpPr/>
          <p:nvPr/>
        </p:nvSpPr>
        <p:spPr>
          <a:xfrm>
            <a:off x="13550040" y="6026760"/>
            <a:ext cx="167400" cy="97920"/>
          </a:xfrm>
          <a:custGeom>
            <a:avLst/>
            <a:gdLst/>
            <a:ahLst/>
            <a:rect l="l" t="t" r="r" b="b"/>
            <a:pathLst>
              <a:path w="13" h="7">
                <a:moveTo>
                  <a:pt x="12" y="1"/>
                </a:moveTo>
                <a:cubicBezTo>
                  <a:pt x="12" y="1"/>
                  <a:pt x="10" y="2"/>
                  <a:pt x="10" y="2"/>
                </a:cubicBezTo>
                <a:cubicBezTo>
                  <a:pt x="9" y="3"/>
                  <a:pt x="10" y="5"/>
                  <a:pt x="10" y="5"/>
                </a:cubicBezTo>
                <a:cubicBezTo>
                  <a:pt x="9" y="5"/>
                  <a:pt x="7" y="5"/>
                  <a:pt x="6" y="6"/>
                </a:cubicBezTo>
                <a:cubicBezTo>
                  <a:pt x="4" y="7"/>
                  <a:pt x="3" y="7"/>
                  <a:pt x="2" y="6"/>
                </a:cubicBezTo>
                <a:cubicBezTo>
                  <a:pt x="0" y="4"/>
                  <a:pt x="4" y="3"/>
                  <a:pt x="5" y="3"/>
                </a:cubicBezTo>
                <a:cubicBezTo>
                  <a:pt x="7" y="3"/>
                  <a:pt x="10" y="2"/>
                  <a:pt x="12" y="1"/>
                </a:cubicBezTo>
                <a:cubicBezTo>
                  <a:pt x="13" y="0"/>
                  <a:pt x="11" y="2"/>
                  <a:pt x="12" y="1"/>
                </a:cubicBezTo>
                <a:close/>
              </a:path>
            </a:pathLst>
          </a:custGeom>
          <a:solidFill>
            <a:srgbClr val="27b4bf"/>
          </a:solidFill>
          <a:ln w="38160">
            <a:noFill/>
          </a:ln>
        </p:spPr>
        <p:style>
          <a:lnRef idx="0"/>
          <a:fillRef idx="0"/>
          <a:effectRef idx="0"/>
          <a:fontRef idx="minor"/>
        </p:style>
      </p:sp>
      <p:sp>
        <p:nvSpPr>
          <p:cNvPr id="559" name="CustomShape 97"/>
          <p:cNvSpPr/>
          <p:nvPr/>
        </p:nvSpPr>
        <p:spPr>
          <a:xfrm>
            <a:off x="12993480" y="6040800"/>
            <a:ext cx="194040" cy="55800"/>
          </a:xfrm>
          <a:custGeom>
            <a:avLst/>
            <a:gdLst/>
            <a:ahLst/>
            <a:rect l="l" t="t" r="r" b="b"/>
            <a:pathLst>
              <a:path w="15" h="4">
                <a:moveTo>
                  <a:pt x="8" y="4"/>
                </a:moveTo>
                <a:cubicBezTo>
                  <a:pt x="7" y="4"/>
                  <a:pt x="0" y="2"/>
                  <a:pt x="1" y="1"/>
                </a:cubicBezTo>
                <a:cubicBezTo>
                  <a:pt x="1" y="0"/>
                  <a:pt x="7" y="1"/>
                  <a:pt x="7" y="1"/>
                </a:cubicBezTo>
                <a:cubicBezTo>
                  <a:pt x="10" y="2"/>
                  <a:pt x="12" y="2"/>
                  <a:pt x="15" y="2"/>
                </a:cubicBezTo>
                <a:cubicBezTo>
                  <a:pt x="15" y="2"/>
                  <a:pt x="13" y="3"/>
                  <a:pt x="13" y="3"/>
                </a:cubicBezTo>
                <a:cubicBezTo>
                  <a:pt x="12" y="4"/>
                  <a:pt x="10" y="4"/>
                  <a:pt x="8" y="4"/>
                </a:cubicBezTo>
                <a:cubicBezTo>
                  <a:pt x="6" y="4"/>
                  <a:pt x="9" y="4"/>
                  <a:pt x="8" y="4"/>
                </a:cubicBezTo>
                <a:close/>
              </a:path>
            </a:pathLst>
          </a:custGeom>
          <a:solidFill>
            <a:srgbClr val="27b4bf"/>
          </a:solidFill>
          <a:ln w="38160">
            <a:noFill/>
          </a:ln>
        </p:spPr>
        <p:style>
          <a:lnRef idx="0"/>
          <a:fillRef idx="0"/>
          <a:effectRef idx="0"/>
          <a:fontRef idx="minor"/>
        </p:style>
      </p:sp>
      <p:sp>
        <p:nvSpPr>
          <p:cNvPr id="560" name="CustomShape 98"/>
          <p:cNvSpPr/>
          <p:nvPr/>
        </p:nvSpPr>
        <p:spPr>
          <a:xfrm>
            <a:off x="12900600" y="4021560"/>
            <a:ext cx="92520" cy="97920"/>
          </a:xfrm>
          <a:custGeom>
            <a:avLst/>
            <a:gdLst/>
            <a:ahLst/>
            <a:rect l="l" t="t" r="r" b="b"/>
            <a:pathLst>
              <a:path w="7" h="7">
                <a:moveTo>
                  <a:pt x="1" y="4"/>
                </a:moveTo>
                <a:cubicBezTo>
                  <a:pt x="1" y="3"/>
                  <a:pt x="0" y="1"/>
                  <a:pt x="1" y="1"/>
                </a:cubicBezTo>
                <a:cubicBezTo>
                  <a:pt x="2" y="1"/>
                  <a:pt x="7" y="0"/>
                  <a:pt x="7" y="1"/>
                </a:cubicBezTo>
                <a:cubicBezTo>
                  <a:pt x="7" y="2"/>
                  <a:pt x="2" y="6"/>
                  <a:pt x="1" y="4"/>
                </a:cubicBezTo>
                <a:cubicBezTo>
                  <a:pt x="1" y="1"/>
                  <a:pt x="2" y="7"/>
                  <a:pt x="1" y="4"/>
                </a:cubicBezTo>
                <a:close/>
              </a:path>
            </a:pathLst>
          </a:custGeom>
          <a:solidFill>
            <a:srgbClr val="27b4bf"/>
          </a:solidFill>
          <a:ln w="38160">
            <a:noFill/>
          </a:ln>
        </p:spPr>
        <p:style>
          <a:lnRef idx="0"/>
          <a:fillRef idx="0"/>
          <a:effectRef idx="0"/>
          <a:fontRef idx="minor"/>
        </p:style>
      </p:sp>
      <p:sp>
        <p:nvSpPr>
          <p:cNvPr id="561" name="CustomShape 99"/>
          <p:cNvSpPr/>
          <p:nvPr/>
        </p:nvSpPr>
        <p:spPr>
          <a:xfrm>
            <a:off x="12913920" y="3984120"/>
            <a:ext cx="65880" cy="37080"/>
          </a:xfrm>
          <a:custGeom>
            <a:avLst/>
            <a:gdLst/>
            <a:ahLst/>
            <a:rect l="l" t="t" r="r" b="b"/>
            <a:pathLst>
              <a:path w="5" h="3">
                <a:moveTo>
                  <a:pt x="3" y="2"/>
                </a:moveTo>
                <a:cubicBezTo>
                  <a:pt x="2" y="2"/>
                  <a:pt x="0" y="1"/>
                  <a:pt x="0" y="1"/>
                </a:cubicBezTo>
                <a:cubicBezTo>
                  <a:pt x="0" y="1"/>
                  <a:pt x="4" y="0"/>
                  <a:pt x="4" y="1"/>
                </a:cubicBezTo>
                <a:cubicBezTo>
                  <a:pt x="5" y="2"/>
                  <a:pt x="4" y="3"/>
                  <a:pt x="3" y="2"/>
                </a:cubicBezTo>
                <a:cubicBezTo>
                  <a:pt x="1" y="2"/>
                  <a:pt x="5" y="3"/>
                  <a:pt x="3" y="2"/>
                </a:cubicBezTo>
                <a:close/>
              </a:path>
            </a:pathLst>
          </a:custGeom>
          <a:solidFill>
            <a:srgbClr val="27b4bf"/>
          </a:solidFill>
          <a:ln w="38160">
            <a:noFill/>
          </a:ln>
        </p:spPr>
        <p:style>
          <a:lnRef idx="0"/>
          <a:fillRef idx="0"/>
          <a:effectRef idx="0"/>
          <a:fontRef idx="minor"/>
        </p:style>
      </p:sp>
      <p:sp>
        <p:nvSpPr>
          <p:cNvPr id="562" name="CustomShape 100"/>
          <p:cNvSpPr/>
          <p:nvPr/>
        </p:nvSpPr>
        <p:spPr>
          <a:xfrm>
            <a:off x="12644640" y="4077720"/>
            <a:ext cx="74880" cy="135360"/>
          </a:xfrm>
          <a:custGeom>
            <a:avLst/>
            <a:gdLst/>
            <a:ahLst/>
            <a:rect l="l" t="t" r="r" b="b"/>
            <a:pathLst>
              <a:path w="6" h="10">
                <a:moveTo>
                  <a:pt x="6" y="2"/>
                </a:moveTo>
                <a:cubicBezTo>
                  <a:pt x="6" y="0"/>
                  <a:pt x="0" y="10"/>
                  <a:pt x="3" y="9"/>
                </a:cubicBezTo>
                <a:cubicBezTo>
                  <a:pt x="4" y="9"/>
                  <a:pt x="6" y="3"/>
                  <a:pt x="6" y="2"/>
                </a:cubicBezTo>
                <a:cubicBezTo>
                  <a:pt x="6" y="1"/>
                  <a:pt x="6" y="3"/>
                  <a:pt x="6" y="2"/>
                </a:cubicBezTo>
                <a:close/>
              </a:path>
            </a:pathLst>
          </a:custGeom>
          <a:solidFill>
            <a:srgbClr val="27b4bf"/>
          </a:solidFill>
          <a:ln w="38160">
            <a:noFill/>
          </a:ln>
        </p:spPr>
        <p:style>
          <a:lnRef idx="0"/>
          <a:fillRef idx="0"/>
          <a:effectRef idx="0"/>
          <a:fontRef idx="minor"/>
        </p:style>
      </p:sp>
      <p:sp>
        <p:nvSpPr>
          <p:cNvPr id="563" name="CustomShape 101"/>
          <p:cNvSpPr/>
          <p:nvPr/>
        </p:nvSpPr>
        <p:spPr>
          <a:xfrm>
            <a:off x="12759480" y="3843720"/>
            <a:ext cx="52560" cy="55800"/>
          </a:xfrm>
          <a:custGeom>
            <a:avLst/>
            <a:gdLst/>
            <a:ahLst/>
            <a:rect l="l" t="t" r="r" b="b"/>
            <a:pathLst>
              <a:path w="4" h="4">
                <a:moveTo>
                  <a:pt x="3" y="3"/>
                </a:moveTo>
                <a:cubicBezTo>
                  <a:pt x="2" y="3"/>
                  <a:pt x="0" y="2"/>
                  <a:pt x="1" y="1"/>
                </a:cubicBezTo>
                <a:cubicBezTo>
                  <a:pt x="2" y="1"/>
                  <a:pt x="3" y="0"/>
                  <a:pt x="3" y="0"/>
                </a:cubicBezTo>
                <a:cubicBezTo>
                  <a:pt x="4" y="0"/>
                  <a:pt x="4" y="2"/>
                  <a:pt x="3" y="3"/>
                </a:cubicBezTo>
                <a:cubicBezTo>
                  <a:pt x="2" y="4"/>
                  <a:pt x="4" y="2"/>
                  <a:pt x="3" y="3"/>
                </a:cubicBezTo>
                <a:close/>
              </a:path>
            </a:pathLst>
          </a:custGeom>
          <a:solidFill>
            <a:srgbClr val="27b4bf"/>
          </a:solidFill>
          <a:ln w="38160">
            <a:noFill/>
          </a:ln>
        </p:spPr>
        <p:style>
          <a:lnRef idx="0"/>
          <a:fillRef idx="0"/>
          <a:effectRef idx="0"/>
          <a:fontRef idx="minor"/>
        </p:style>
      </p:sp>
      <p:sp>
        <p:nvSpPr>
          <p:cNvPr id="564" name="CustomShape 102"/>
          <p:cNvSpPr/>
          <p:nvPr/>
        </p:nvSpPr>
        <p:spPr>
          <a:xfrm>
            <a:off x="12242520" y="4269240"/>
            <a:ext cx="74880" cy="126000"/>
          </a:xfrm>
          <a:custGeom>
            <a:avLst/>
            <a:gdLst/>
            <a:ahLst/>
            <a:rect l="l" t="t" r="r" b="b"/>
            <a:pathLst>
              <a:path w="6" h="9">
                <a:moveTo>
                  <a:pt x="6" y="2"/>
                </a:moveTo>
                <a:cubicBezTo>
                  <a:pt x="6" y="1"/>
                  <a:pt x="6" y="4"/>
                  <a:pt x="6" y="4"/>
                </a:cubicBezTo>
                <a:cubicBezTo>
                  <a:pt x="6" y="6"/>
                  <a:pt x="6" y="8"/>
                  <a:pt x="5" y="9"/>
                </a:cubicBezTo>
                <a:cubicBezTo>
                  <a:pt x="5" y="9"/>
                  <a:pt x="0" y="5"/>
                  <a:pt x="0" y="3"/>
                </a:cubicBezTo>
                <a:cubicBezTo>
                  <a:pt x="0" y="3"/>
                  <a:pt x="2" y="2"/>
                  <a:pt x="3" y="3"/>
                </a:cubicBezTo>
                <a:cubicBezTo>
                  <a:pt x="4" y="4"/>
                  <a:pt x="5" y="4"/>
                  <a:pt x="6" y="2"/>
                </a:cubicBezTo>
                <a:cubicBezTo>
                  <a:pt x="6" y="0"/>
                  <a:pt x="6" y="3"/>
                  <a:pt x="6" y="2"/>
                </a:cubicBezTo>
                <a:close/>
              </a:path>
            </a:pathLst>
          </a:custGeom>
          <a:solidFill>
            <a:srgbClr val="27b4bf"/>
          </a:solidFill>
          <a:ln w="38160">
            <a:noFill/>
          </a:ln>
        </p:spPr>
        <p:style>
          <a:lnRef idx="0"/>
          <a:fillRef idx="0"/>
          <a:effectRef idx="0"/>
          <a:fontRef idx="minor"/>
        </p:style>
      </p:sp>
      <p:sp>
        <p:nvSpPr>
          <p:cNvPr id="565" name="CustomShape 103"/>
          <p:cNvSpPr/>
          <p:nvPr/>
        </p:nvSpPr>
        <p:spPr>
          <a:xfrm>
            <a:off x="12150000" y="4297320"/>
            <a:ext cx="105480" cy="111960"/>
          </a:xfrm>
          <a:custGeom>
            <a:avLst/>
            <a:gdLst/>
            <a:ahLst/>
            <a:rect l="l" t="t" r="r" b="b"/>
            <a:pathLst>
              <a:path w="8" h="8">
                <a:moveTo>
                  <a:pt x="6" y="7"/>
                </a:moveTo>
                <a:cubicBezTo>
                  <a:pt x="5" y="8"/>
                  <a:pt x="0" y="5"/>
                  <a:pt x="1" y="4"/>
                </a:cubicBezTo>
                <a:cubicBezTo>
                  <a:pt x="3" y="0"/>
                  <a:pt x="8" y="5"/>
                  <a:pt x="6" y="7"/>
                </a:cubicBezTo>
                <a:cubicBezTo>
                  <a:pt x="5" y="8"/>
                  <a:pt x="7" y="6"/>
                  <a:pt x="6" y="7"/>
                </a:cubicBezTo>
                <a:close/>
              </a:path>
            </a:pathLst>
          </a:custGeom>
          <a:solidFill>
            <a:srgbClr val="27b4bf"/>
          </a:solidFill>
          <a:ln w="38160">
            <a:noFill/>
          </a:ln>
        </p:spPr>
        <p:style>
          <a:lnRef idx="0"/>
          <a:fillRef idx="0"/>
          <a:effectRef idx="0"/>
          <a:fontRef idx="minor"/>
        </p:style>
      </p:sp>
      <p:sp>
        <p:nvSpPr>
          <p:cNvPr id="566" name="CustomShape 104"/>
          <p:cNvSpPr/>
          <p:nvPr/>
        </p:nvSpPr>
        <p:spPr>
          <a:xfrm>
            <a:off x="11685960" y="5713560"/>
            <a:ext cx="61560" cy="51120"/>
          </a:xfrm>
          <a:custGeom>
            <a:avLst/>
            <a:gdLst/>
            <a:ahLst/>
            <a:rect l="l" t="t" r="r" b="b"/>
            <a:pathLst>
              <a:path w="5" h="4">
                <a:moveTo>
                  <a:pt x="4" y="2"/>
                </a:moveTo>
                <a:cubicBezTo>
                  <a:pt x="5" y="1"/>
                  <a:pt x="4" y="4"/>
                  <a:pt x="3" y="3"/>
                </a:cubicBezTo>
                <a:cubicBezTo>
                  <a:pt x="3" y="3"/>
                  <a:pt x="0" y="2"/>
                  <a:pt x="0" y="2"/>
                </a:cubicBezTo>
                <a:cubicBezTo>
                  <a:pt x="0" y="2"/>
                  <a:pt x="3" y="0"/>
                  <a:pt x="4" y="0"/>
                </a:cubicBezTo>
                <a:cubicBezTo>
                  <a:pt x="4" y="0"/>
                  <a:pt x="3" y="2"/>
                  <a:pt x="4" y="2"/>
                </a:cubicBezTo>
                <a:cubicBezTo>
                  <a:pt x="5" y="1"/>
                  <a:pt x="3" y="2"/>
                  <a:pt x="4" y="2"/>
                </a:cubicBezTo>
                <a:close/>
              </a:path>
            </a:pathLst>
          </a:custGeom>
          <a:solidFill>
            <a:srgbClr val="27b4bf"/>
          </a:solidFill>
          <a:ln w="38160">
            <a:noFill/>
          </a:ln>
        </p:spPr>
        <p:style>
          <a:lnRef idx="0"/>
          <a:fillRef idx="0"/>
          <a:effectRef idx="0"/>
          <a:fontRef idx="minor"/>
        </p:style>
      </p:sp>
      <p:sp>
        <p:nvSpPr>
          <p:cNvPr id="567" name="CustomShape 105"/>
          <p:cNvSpPr/>
          <p:nvPr/>
        </p:nvSpPr>
        <p:spPr>
          <a:xfrm>
            <a:off x="11050200" y="4035600"/>
            <a:ext cx="79200" cy="83880"/>
          </a:xfrm>
          <a:custGeom>
            <a:avLst/>
            <a:gdLst/>
            <a:ahLst/>
            <a:rect l="l" t="t" r="r" b="b"/>
            <a:pathLst>
              <a:path w="6" h="6">
                <a:moveTo>
                  <a:pt x="5" y="1"/>
                </a:moveTo>
                <a:cubicBezTo>
                  <a:pt x="6" y="2"/>
                  <a:pt x="4" y="3"/>
                  <a:pt x="4" y="5"/>
                </a:cubicBezTo>
                <a:cubicBezTo>
                  <a:pt x="3" y="6"/>
                  <a:pt x="2" y="6"/>
                  <a:pt x="1" y="5"/>
                </a:cubicBezTo>
                <a:cubicBezTo>
                  <a:pt x="0" y="4"/>
                  <a:pt x="5" y="0"/>
                  <a:pt x="5" y="1"/>
                </a:cubicBezTo>
                <a:cubicBezTo>
                  <a:pt x="6" y="2"/>
                  <a:pt x="5" y="0"/>
                  <a:pt x="5" y="1"/>
                </a:cubicBezTo>
                <a:close/>
              </a:path>
            </a:pathLst>
          </a:custGeom>
          <a:solidFill>
            <a:srgbClr val="27b4bf"/>
          </a:solidFill>
          <a:ln w="38160">
            <a:noFill/>
          </a:ln>
        </p:spPr>
        <p:style>
          <a:lnRef idx="0"/>
          <a:fillRef idx="0"/>
          <a:effectRef idx="0"/>
          <a:fontRef idx="minor"/>
        </p:style>
      </p:sp>
      <p:sp>
        <p:nvSpPr>
          <p:cNvPr id="568" name="CustomShape 106"/>
          <p:cNvSpPr/>
          <p:nvPr/>
        </p:nvSpPr>
        <p:spPr>
          <a:xfrm>
            <a:off x="11089800" y="4133520"/>
            <a:ext cx="39240" cy="41760"/>
          </a:xfrm>
          <a:custGeom>
            <a:avLst/>
            <a:gdLst/>
            <a:ahLst/>
            <a:rect l="l" t="t" r="r" b="b"/>
            <a:pathLst>
              <a:path w="3" h="3">
                <a:moveTo>
                  <a:pt x="3" y="1"/>
                </a:moveTo>
                <a:cubicBezTo>
                  <a:pt x="2" y="1"/>
                  <a:pt x="0" y="1"/>
                  <a:pt x="0" y="2"/>
                </a:cubicBezTo>
                <a:cubicBezTo>
                  <a:pt x="0" y="3"/>
                  <a:pt x="2" y="3"/>
                  <a:pt x="2" y="3"/>
                </a:cubicBezTo>
                <a:cubicBezTo>
                  <a:pt x="3" y="3"/>
                  <a:pt x="3" y="0"/>
                  <a:pt x="3" y="1"/>
                </a:cubicBezTo>
                <a:cubicBezTo>
                  <a:pt x="2" y="1"/>
                  <a:pt x="3" y="1"/>
                  <a:pt x="3" y="1"/>
                </a:cubicBezTo>
                <a:close/>
              </a:path>
            </a:pathLst>
          </a:custGeom>
          <a:solidFill>
            <a:srgbClr val="27b4bf"/>
          </a:solidFill>
          <a:ln w="38160">
            <a:noFill/>
          </a:ln>
        </p:spPr>
        <p:style>
          <a:lnRef idx="0"/>
          <a:fillRef idx="0"/>
          <a:effectRef idx="0"/>
          <a:fontRef idx="minor"/>
        </p:style>
      </p:sp>
      <p:sp>
        <p:nvSpPr>
          <p:cNvPr id="569" name="CustomShape 107"/>
          <p:cNvSpPr/>
          <p:nvPr/>
        </p:nvSpPr>
        <p:spPr>
          <a:xfrm>
            <a:off x="11129760" y="4175640"/>
            <a:ext cx="21600" cy="13680"/>
          </a:xfrm>
          <a:custGeom>
            <a:avLst/>
            <a:gdLst/>
            <a:ahLst/>
            <a:rect l="l" t="t" r="r" b="b"/>
            <a:pathLst>
              <a:path w="2" h="1">
                <a:moveTo>
                  <a:pt x="2" y="0"/>
                </a:moveTo>
                <a:cubicBezTo>
                  <a:pt x="1" y="0"/>
                  <a:pt x="0" y="1"/>
                  <a:pt x="1" y="1"/>
                </a:cubicBezTo>
                <a:cubicBezTo>
                  <a:pt x="2" y="1"/>
                  <a:pt x="2" y="0"/>
                  <a:pt x="2" y="0"/>
                </a:cubicBezTo>
                <a:close/>
              </a:path>
            </a:pathLst>
          </a:custGeom>
          <a:solidFill>
            <a:srgbClr val="27b4bf"/>
          </a:solidFill>
          <a:ln w="38160">
            <a:noFill/>
          </a:ln>
        </p:spPr>
        <p:style>
          <a:lnRef idx="0"/>
          <a:fillRef idx="0"/>
          <a:effectRef idx="0"/>
          <a:fontRef idx="minor"/>
        </p:style>
      </p:sp>
      <p:sp>
        <p:nvSpPr>
          <p:cNvPr id="570" name="CustomShape 108"/>
          <p:cNvSpPr/>
          <p:nvPr/>
        </p:nvSpPr>
        <p:spPr>
          <a:xfrm>
            <a:off x="11129760" y="4213080"/>
            <a:ext cx="12960" cy="27720"/>
          </a:xfrm>
          <a:custGeom>
            <a:avLst/>
            <a:gdLst/>
            <a:ahLst/>
            <a:rect l="l" t="t" r="r" b="b"/>
            <a:pathLst>
              <a:path w="1" h="2">
                <a:moveTo>
                  <a:pt x="1" y="0"/>
                </a:moveTo>
                <a:cubicBezTo>
                  <a:pt x="1" y="1"/>
                  <a:pt x="0" y="2"/>
                  <a:pt x="0" y="2"/>
                </a:cubicBezTo>
                <a:cubicBezTo>
                  <a:pt x="1" y="2"/>
                  <a:pt x="1" y="0"/>
                  <a:pt x="1" y="0"/>
                </a:cubicBezTo>
                <a:close/>
              </a:path>
            </a:pathLst>
          </a:custGeom>
          <a:solidFill>
            <a:srgbClr val="27b4bf"/>
          </a:solidFill>
          <a:ln w="38160">
            <a:noFill/>
          </a:ln>
        </p:spPr>
        <p:style>
          <a:lnRef idx="0"/>
          <a:fillRef idx="0"/>
          <a:effectRef idx="0"/>
          <a:fontRef idx="minor"/>
        </p:style>
      </p:sp>
      <p:sp>
        <p:nvSpPr>
          <p:cNvPr id="571" name="CustomShape 109"/>
          <p:cNvSpPr/>
          <p:nvPr/>
        </p:nvSpPr>
        <p:spPr>
          <a:xfrm>
            <a:off x="11129760" y="4241160"/>
            <a:ext cx="21600" cy="13680"/>
          </a:xfrm>
          <a:custGeom>
            <a:avLst/>
            <a:gdLst/>
            <a:ahLst/>
            <a:rect l="l" t="t" r="r" b="b"/>
            <a:pathLst>
              <a:path w="2" h="1">
                <a:moveTo>
                  <a:pt x="2" y="0"/>
                </a:moveTo>
                <a:cubicBezTo>
                  <a:pt x="1" y="0"/>
                  <a:pt x="0" y="1"/>
                  <a:pt x="1" y="1"/>
                </a:cubicBezTo>
                <a:cubicBezTo>
                  <a:pt x="2" y="1"/>
                  <a:pt x="2" y="0"/>
                  <a:pt x="2" y="0"/>
                </a:cubicBezTo>
                <a:close/>
              </a:path>
            </a:pathLst>
          </a:custGeom>
          <a:solidFill>
            <a:srgbClr val="27b4bf"/>
          </a:solidFill>
          <a:ln w="38160">
            <a:noFill/>
          </a:ln>
        </p:spPr>
        <p:style>
          <a:lnRef idx="0"/>
          <a:fillRef idx="0"/>
          <a:effectRef idx="0"/>
          <a:fontRef idx="minor"/>
        </p:style>
      </p:sp>
      <p:sp>
        <p:nvSpPr>
          <p:cNvPr id="572" name="CustomShape 110"/>
          <p:cNvSpPr/>
          <p:nvPr/>
        </p:nvSpPr>
        <p:spPr>
          <a:xfrm>
            <a:off x="11231280" y="4446720"/>
            <a:ext cx="12960" cy="27720"/>
          </a:xfrm>
          <a:custGeom>
            <a:avLst/>
            <a:gdLst/>
            <a:ahLst/>
            <a:rect l="l" t="t" r="r" b="b"/>
            <a:pathLst>
              <a:path w="1" h="2">
                <a:moveTo>
                  <a:pt x="0" y="0"/>
                </a:moveTo>
                <a:cubicBezTo>
                  <a:pt x="0" y="1"/>
                  <a:pt x="0" y="2"/>
                  <a:pt x="0" y="2"/>
                </a:cubicBezTo>
                <a:cubicBezTo>
                  <a:pt x="0" y="2"/>
                  <a:pt x="1" y="0"/>
                  <a:pt x="0" y="0"/>
                </a:cubicBezTo>
                <a:close/>
              </a:path>
            </a:pathLst>
          </a:custGeom>
          <a:solidFill>
            <a:srgbClr val="27b4bf"/>
          </a:solidFill>
          <a:ln w="38160">
            <a:noFill/>
          </a:ln>
        </p:spPr>
        <p:style>
          <a:lnRef idx="0"/>
          <a:fillRef idx="0"/>
          <a:effectRef idx="0"/>
          <a:fontRef idx="minor"/>
        </p:style>
      </p:sp>
      <p:sp>
        <p:nvSpPr>
          <p:cNvPr id="573" name="CustomShape 111"/>
          <p:cNvSpPr/>
          <p:nvPr/>
        </p:nvSpPr>
        <p:spPr>
          <a:xfrm>
            <a:off x="11425680" y="3829680"/>
            <a:ext cx="26280" cy="55800"/>
          </a:xfrm>
          <a:custGeom>
            <a:avLst/>
            <a:gdLst/>
            <a:ahLst/>
            <a:rect l="l" t="t" r="r" b="b"/>
            <a:pathLst>
              <a:path w="2" h="4">
                <a:moveTo>
                  <a:pt x="1" y="4"/>
                </a:moveTo>
                <a:cubicBezTo>
                  <a:pt x="0" y="3"/>
                  <a:pt x="0" y="1"/>
                  <a:pt x="2" y="1"/>
                </a:cubicBezTo>
                <a:cubicBezTo>
                  <a:pt x="2" y="0"/>
                  <a:pt x="2" y="4"/>
                  <a:pt x="1" y="4"/>
                </a:cubicBezTo>
                <a:cubicBezTo>
                  <a:pt x="0" y="3"/>
                  <a:pt x="1" y="4"/>
                  <a:pt x="1" y="4"/>
                </a:cubicBezTo>
                <a:close/>
              </a:path>
            </a:pathLst>
          </a:custGeom>
          <a:solidFill>
            <a:srgbClr val="27b4bf"/>
          </a:solidFill>
          <a:ln w="38160">
            <a:noFill/>
          </a:ln>
        </p:spPr>
        <p:style>
          <a:lnRef idx="0"/>
          <a:fillRef idx="0"/>
          <a:effectRef idx="0"/>
          <a:fontRef idx="minor"/>
        </p:style>
      </p:sp>
      <p:sp>
        <p:nvSpPr>
          <p:cNvPr id="574" name="CustomShape 112"/>
          <p:cNvSpPr/>
          <p:nvPr/>
        </p:nvSpPr>
        <p:spPr>
          <a:xfrm>
            <a:off x="6752520" y="12574800"/>
            <a:ext cx="154080" cy="83880"/>
          </a:xfrm>
          <a:custGeom>
            <a:avLst/>
            <a:gdLst/>
            <a:ahLst/>
            <a:rect l="l" t="t" r="r" b="b"/>
            <a:pathLst>
              <a:path w="12" h="6">
                <a:moveTo>
                  <a:pt x="10" y="3"/>
                </a:moveTo>
                <a:cubicBezTo>
                  <a:pt x="9" y="3"/>
                  <a:pt x="9" y="2"/>
                  <a:pt x="8" y="2"/>
                </a:cubicBezTo>
                <a:cubicBezTo>
                  <a:pt x="7" y="2"/>
                  <a:pt x="6" y="2"/>
                  <a:pt x="5" y="2"/>
                </a:cubicBezTo>
                <a:cubicBezTo>
                  <a:pt x="4" y="2"/>
                  <a:pt x="4" y="0"/>
                  <a:pt x="3" y="1"/>
                </a:cubicBezTo>
                <a:cubicBezTo>
                  <a:pt x="3" y="1"/>
                  <a:pt x="0" y="3"/>
                  <a:pt x="0" y="3"/>
                </a:cubicBezTo>
                <a:cubicBezTo>
                  <a:pt x="0" y="3"/>
                  <a:pt x="2" y="5"/>
                  <a:pt x="2" y="5"/>
                </a:cubicBezTo>
                <a:cubicBezTo>
                  <a:pt x="3" y="6"/>
                  <a:pt x="5" y="5"/>
                  <a:pt x="6" y="5"/>
                </a:cubicBezTo>
                <a:cubicBezTo>
                  <a:pt x="7" y="5"/>
                  <a:pt x="11" y="4"/>
                  <a:pt x="11" y="3"/>
                </a:cubicBezTo>
                <a:cubicBezTo>
                  <a:pt x="10" y="3"/>
                  <a:pt x="10" y="3"/>
                  <a:pt x="10" y="3"/>
                </a:cubicBezTo>
                <a:cubicBezTo>
                  <a:pt x="9" y="3"/>
                  <a:pt x="12" y="2"/>
                  <a:pt x="10" y="3"/>
                </a:cubicBezTo>
                <a:close/>
              </a:path>
            </a:pathLst>
          </a:custGeom>
          <a:solidFill>
            <a:srgbClr val="27b4bf"/>
          </a:solidFill>
          <a:ln w="38160">
            <a:noFill/>
          </a:ln>
        </p:spPr>
        <p:style>
          <a:lnRef idx="0"/>
          <a:fillRef idx="0"/>
          <a:effectRef idx="0"/>
          <a:fontRef idx="minor"/>
        </p:style>
      </p:sp>
      <p:sp>
        <p:nvSpPr>
          <p:cNvPr id="575" name="CustomShape 113"/>
          <p:cNvSpPr/>
          <p:nvPr/>
        </p:nvSpPr>
        <p:spPr>
          <a:xfrm>
            <a:off x="6739200" y="12659040"/>
            <a:ext cx="114480" cy="83880"/>
          </a:xfrm>
          <a:custGeom>
            <a:avLst/>
            <a:gdLst/>
            <a:ahLst/>
            <a:rect l="l" t="t" r="r" b="b"/>
            <a:pathLst>
              <a:path w="9" h="6">
                <a:moveTo>
                  <a:pt x="7" y="3"/>
                </a:moveTo>
                <a:cubicBezTo>
                  <a:pt x="7" y="2"/>
                  <a:pt x="0" y="0"/>
                  <a:pt x="0" y="1"/>
                </a:cubicBezTo>
                <a:cubicBezTo>
                  <a:pt x="0" y="1"/>
                  <a:pt x="2" y="2"/>
                  <a:pt x="2" y="2"/>
                </a:cubicBezTo>
                <a:cubicBezTo>
                  <a:pt x="3" y="3"/>
                  <a:pt x="1" y="4"/>
                  <a:pt x="1" y="5"/>
                </a:cubicBezTo>
                <a:cubicBezTo>
                  <a:pt x="1" y="6"/>
                  <a:pt x="3" y="5"/>
                  <a:pt x="3" y="5"/>
                </a:cubicBezTo>
                <a:cubicBezTo>
                  <a:pt x="4" y="4"/>
                  <a:pt x="3" y="5"/>
                  <a:pt x="4" y="5"/>
                </a:cubicBezTo>
                <a:cubicBezTo>
                  <a:pt x="5" y="6"/>
                  <a:pt x="9" y="4"/>
                  <a:pt x="7" y="3"/>
                </a:cubicBezTo>
                <a:cubicBezTo>
                  <a:pt x="6" y="2"/>
                  <a:pt x="8" y="3"/>
                  <a:pt x="7" y="3"/>
                </a:cubicBezTo>
                <a:close/>
              </a:path>
            </a:pathLst>
          </a:custGeom>
          <a:solidFill>
            <a:srgbClr val="27b4bf"/>
          </a:solidFill>
          <a:ln w="38160">
            <a:noFill/>
          </a:ln>
        </p:spPr>
        <p:style>
          <a:lnRef idx="0"/>
          <a:fillRef idx="0"/>
          <a:effectRef idx="0"/>
          <a:fontRef idx="minor"/>
        </p:style>
      </p:sp>
      <p:sp>
        <p:nvSpPr>
          <p:cNvPr id="576" name="CustomShape 114"/>
          <p:cNvSpPr/>
          <p:nvPr/>
        </p:nvSpPr>
        <p:spPr>
          <a:xfrm>
            <a:off x="6725880" y="12551400"/>
            <a:ext cx="101160" cy="65160"/>
          </a:xfrm>
          <a:custGeom>
            <a:avLst/>
            <a:gdLst/>
            <a:ahLst/>
            <a:rect l="l" t="t" r="r" b="b"/>
            <a:pathLst>
              <a:path w="8" h="5">
                <a:moveTo>
                  <a:pt x="6" y="0"/>
                </a:moveTo>
                <a:cubicBezTo>
                  <a:pt x="5" y="0"/>
                  <a:pt x="4" y="1"/>
                  <a:pt x="3" y="1"/>
                </a:cubicBezTo>
                <a:cubicBezTo>
                  <a:pt x="2" y="0"/>
                  <a:pt x="0" y="1"/>
                  <a:pt x="0" y="1"/>
                </a:cubicBezTo>
                <a:cubicBezTo>
                  <a:pt x="1" y="0"/>
                  <a:pt x="0" y="4"/>
                  <a:pt x="0" y="3"/>
                </a:cubicBezTo>
                <a:cubicBezTo>
                  <a:pt x="1" y="5"/>
                  <a:pt x="4" y="3"/>
                  <a:pt x="5" y="2"/>
                </a:cubicBezTo>
                <a:cubicBezTo>
                  <a:pt x="6" y="2"/>
                  <a:pt x="8" y="0"/>
                  <a:pt x="6" y="0"/>
                </a:cubicBezTo>
                <a:cubicBezTo>
                  <a:pt x="5" y="0"/>
                  <a:pt x="8" y="0"/>
                  <a:pt x="6" y="0"/>
                </a:cubicBezTo>
                <a:close/>
              </a:path>
            </a:pathLst>
          </a:custGeom>
          <a:solidFill>
            <a:srgbClr val="27b4bf"/>
          </a:solidFill>
          <a:ln w="38160">
            <a:noFill/>
          </a:ln>
        </p:spPr>
        <p:style>
          <a:lnRef idx="0"/>
          <a:fillRef idx="0"/>
          <a:effectRef idx="0"/>
          <a:fontRef idx="minor"/>
        </p:style>
      </p:sp>
      <p:sp>
        <p:nvSpPr>
          <p:cNvPr id="577" name="CustomShape 115"/>
          <p:cNvSpPr/>
          <p:nvPr/>
        </p:nvSpPr>
        <p:spPr>
          <a:xfrm>
            <a:off x="6672960" y="12602880"/>
            <a:ext cx="105480" cy="69840"/>
          </a:xfrm>
          <a:custGeom>
            <a:avLst/>
            <a:gdLst/>
            <a:ahLst/>
            <a:rect l="l" t="t" r="r" b="b"/>
            <a:pathLst>
              <a:path w="8" h="5">
                <a:moveTo>
                  <a:pt x="7" y="4"/>
                </a:moveTo>
                <a:cubicBezTo>
                  <a:pt x="6" y="3"/>
                  <a:pt x="0" y="0"/>
                  <a:pt x="1" y="1"/>
                </a:cubicBezTo>
                <a:cubicBezTo>
                  <a:pt x="2" y="2"/>
                  <a:pt x="8" y="5"/>
                  <a:pt x="7" y="4"/>
                </a:cubicBezTo>
                <a:close/>
              </a:path>
            </a:pathLst>
          </a:custGeom>
          <a:solidFill>
            <a:srgbClr val="27b4bf"/>
          </a:solidFill>
          <a:ln w="38160">
            <a:noFill/>
          </a:ln>
        </p:spPr>
        <p:style>
          <a:lnRef idx="0"/>
          <a:fillRef idx="0"/>
          <a:effectRef idx="0"/>
          <a:fontRef idx="minor"/>
        </p:style>
      </p:sp>
      <p:sp>
        <p:nvSpPr>
          <p:cNvPr id="578" name="CustomShape 116"/>
          <p:cNvSpPr/>
          <p:nvPr/>
        </p:nvSpPr>
        <p:spPr>
          <a:xfrm>
            <a:off x="6646680" y="12509280"/>
            <a:ext cx="39240" cy="41760"/>
          </a:xfrm>
          <a:custGeom>
            <a:avLst/>
            <a:gdLst/>
            <a:ahLst/>
            <a:rect l="l" t="t" r="r" b="b"/>
            <a:pathLst>
              <a:path w="3" h="3">
                <a:moveTo>
                  <a:pt x="2" y="2"/>
                </a:moveTo>
                <a:cubicBezTo>
                  <a:pt x="2" y="3"/>
                  <a:pt x="1" y="2"/>
                  <a:pt x="0" y="1"/>
                </a:cubicBezTo>
                <a:cubicBezTo>
                  <a:pt x="0" y="0"/>
                  <a:pt x="3" y="0"/>
                  <a:pt x="2" y="2"/>
                </a:cubicBezTo>
                <a:cubicBezTo>
                  <a:pt x="2" y="3"/>
                  <a:pt x="2" y="1"/>
                  <a:pt x="2" y="2"/>
                </a:cubicBezTo>
                <a:close/>
              </a:path>
            </a:pathLst>
          </a:custGeom>
          <a:solidFill>
            <a:srgbClr val="27b4bf"/>
          </a:solidFill>
          <a:ln w="38160">
            <a:noFill/>
          </a:ln>
        </p:spPr>
        <p:style>
          <a:lnRef idx="0"/>
          <a:fillRef idx="0"/>
          <a:effectRef idx="0"/>
          <a:fontRef idx="minor"/>
        </p:style>
      </p:sp>
      <p:sp>
        <p:nvSpPr>
          <p:cNvPr id="579" name="CustomShape 117"/>
          <p:cNvSpPr/>
          <p:nvPr/>
        </p:nvSpPr>
        <p:spPr>
          <a:xfrm>
            <a:off x="6646680" y="12397320"/>
            <a:ext cx="92520" cy="97920"/>
          </a:xfrm>
          <a:custGeom>
            <a:avLst/>
            <a:gdLst/>
            <a:ahLst/>
            <a:rect l="l" t="t" r="r" b="b"/>
            <a:pathLst>
              <a:path w="7" h="7">
                <a:moveTo>
                  <a:pt x="5" y="2"/>
                </a:moveTo>
                <a:cubicBezTo>
                  <a:pt x="5" y="1"/>
                  <a:pt x="4" y="1"/>
                  <a:pt x="4" y="0"/>
                </a:cubicBezTo>
                <a:cubicBezTo>
                  <a:pt x="3" y="0"/>
                  <a:pt x="1" y="0"/>
                  <a:pt x="2" y="1"/>
                </a:cubicBezTo>
                <a:cubicBezTo>
                  <a:pt x="4" y="3"/>
                  <a:pt x="1" y="2"/>
                  <a:pt x="0" y="1"/>
                </a:cubicBezTo>
                <a:cubicBezTo>
                  <a:pt x="1" y="3"/>
                  <a:pt x="2" y="3"/>
                  <a:pt x="2" y="4"/>
                </a:cubicBezTo>
                <a:cubicBezTo>
                  <a:pt x="3" y="6"/>
                  <a:pt x="1" y="5"/>
                  <a:pt x="0" y="6"/>
                </a:cubicBezTo>
                <a:cubicBezTo>
                  <a:pt x="0" y="7"/>
                  <a:pt x="4" y="6"/>
                  <a:pt x="3" y="5"/>
                </a:cubicBezTo>
                <a:cubicBezTo>
                  <a:pt x="3" y="5"/>
                  <a:pt x="4" y="3"/>
                  <a:pt x="4" y="2"/>
                </a:cubicBezTo>
                <a:cubicBezTo>
                  <a:pt x="4" y="2"/>
                  <a:pt x="4" y="3"/>
                  <a:pt x="4" y="4"/>
                </a:cubicBezTo>
                <a:cubicBezTo>
                  <a:pt x="4" y="3"/>
                  <a:pt x="6" y="2"/>
                  <a:pt x="6" y="2"/>
                </a:cubicBezTo>
                <a:cubicBezTo>
                  <a:pt x="6" y="2"/>
                  <a:pt x="6" y="2"/>
                  <a:pt x="5" y="2"/>
                </a:cubicBezTo>
                <a:cubicBezTo>
                  <a:pt x="5" y="1"/>
                  <a:pt x="7" y="2"/>
                  <a:pt x="5" y="2"/>
                </a:cubicBezTo>
                <a:close/>
              </a:path>
            </a:pathLst>
          </a:custGeom>
          <a:solidFill>
            <a:srgbClr val="27b4bf"/>
          </a:solidFill>
          <a:ln w="38160">
            <a:noFill/>
          </a:ln>
        </p:spPr>
        <p:style>
          <a:lnRef idx="0"/>
          <a:fillRef idx="0"/>
          <a:effectRef idx="0"/>
          <a:fontRef idx="minor"/>
        </p:style>
      </p:sp>
      <p:sp>
        <p:nvSpPr>
          <p:cNvPr id="580" name="CustomShape 118"/>
          <p:cNvSpPr/>
          <p:nvPr/>
        </p:nvSpPr>
        <p:spPr>
          <a:xfrm>
            <a:off x="6633360" y="12219480"/>
            <a:ext cx="65880" cy="149040"/>
          </a:xfrm>
          <a:custGeom>
            <a:avLst/>
            <a:gdLst/>
            <a:ahLst/>
            <a:rect l="l" t="t" r="r" b="b"/>
            <a:pathLst>
              <a:path w="5" h="11">
                <a:moveTo>
                  <a:pt x="5" y="7"/>
                </a:moveTo>
                <a:cubicBezTo>
                  <a:pt x="5" y="6"/>
                  <a:pt x="4" y="0"/>
                  <a:pt x="2" y="2"/>
                </a:cubicBezTo>
                <a:cubicBezTo>
                  <a:pt x="2" y="3"/>
                  <a:pt x="3" y="6"/>
                  <a:pt x="1" y="6"/>
                </a:cubicBezTo>
                <a:cubicBezTo>
                  <a:pt x="0" y="6"/>
                  <a:pt x="0" y="7"/>
                  <a:pt x="0" y="9"/>
                </a:cubicBezTo>
                <a:cubicBezTo>
                  <a:pt x="1" y="9"/>
                  <a:pt x="2" y="7"/>
                  <a:pt x="2" y="7"/>
                </a:cubicBezTo>
                <a:cubicBezTo>
                  <a:pt x="1" y="7"/>
                  <a:pt x="5" y="11"/>
                  <a:pt x="5" y="7"/>
                </a:cubicBezTo>
                <a:cubicBezTo>
                  <a:pt x="5" y="6"/>
                  <a:pt x="5" y="8"/>
                  <a:pt x="5" y="7"/>
                </a:cubicBezTo>
                <a:close/>
              </a:path>
            </a:pathLst>
          </a:custGeom>
          <a:solidFill>
            <a:srgbClr val="27b4bf"/>
          </a:solidFill>
          <a:ln w="38160">
            <a:noFill/>
          </a:ln>
        </p:spPr>
        <p:style>
          <a:lnRef idx="0"/>
          <a:fillRef idx="0"/>
          <a:effectRef idx="0"/>
          <a:fontRef idx="minor"/>
        </p:style>
      </p:sp>
      <p:sp>
        <p:nvSpPr>
          <p:cNvPr id="581" name="CustomShape 119"/>
          <p:cNvSpPr/>
          <p:nvPr/>
        </p:nvSpPr>
        <p:spPr>
          <a:xfrm>
            <a:off x="6620040" y="12341160"/>
            <a:ext cx="39240" cy="83880"/>
          </a:xfrm>
          <a:custGeom>
            <a:avLst/>
            <a:gdLst/>
            <a:ahLst/>
            <a:rect l="l" t="t" r="r" b="b"/>
            <a:pathLst>
              <a:path w="3" h="6">
                <a:moveTo>
                  <a:pt x="3" y="2"/>
                </a:moveTo>
                <a:cubicBezTo>
                  <a:pt x="2" y="0"/>
                  <a:pt x="0" y="5"/>
                  <a:pt x="1" y="6"/>
                </a:cubicBezTo>
                <a:cubicBezTo>
                  <a:pt x="0" y="5"/>
                  <a:pt x="3" y="3"/>
                  <a:pt x="3" y="2"/>
                </a:cubicBezTo>
                <a:cubicBezTo>
                  <a:pt x="2" y="1"/>
                  <a:pt x="3" y="2"/>
                  <a:pt x="3" y="2"/>
                </a:cubicBezTo>
                <a:close/>
              </a:path>
            </a:pathLst>
          </a:custGeom>
          <a:solidFill>
            <a:srgbClr val="27b4bf"/>
          </a:solidFill>
          <a:ln w="38160">
            <a:noFill/>
          </a:ln>
        </p:spPr>
        <p:style>
          <a:lnRef idx="0"/>
          <a:fillRef idx="0"/>
          <a:effectRef idx="0"/>
          <a:fontRef idx="minor"/>
        </p:style>
      </p:sp>
      <p:sp>
        <p:nvSpPr>
          <p:cNvPr id="582" name="CustomShape 120"/>
          <p:cNvSpPr/>
          <p:nvPr/>
        </p:nvSpPr>
        <p:spPr>
          <a:xfrm>
            <a:off x="6620040" y="12163680"/>
            <a:ext cx="65880" cy="97920"/>
          </a:xfrm>
          <a:custGeom>
            <a:avLst/>
            <a:gdLst/>
            <a:ahLst/>
            <a:rect l="l" t="t" r="r" b="b"/>
            <a:pathLst>
              <a:path w="5" h="7">
                <a:moveTo>
                  <a:pt x="4" y="2"/>
                </a:moveTo>
                <a:cubicBezTo>
                  <a:pt x="3" y="3"/>
                  <a:pt x="3" y="0"/>
                  <a:pt x="3" y="0"/>
                </a:cubicBezTo>
                <a:cubicBezTo>
                  <a:pt x="3" y="0"/>
                  <a:pt x="3" y="3"/>
                  <a:pt x="2" y="3"/>
                </a:cubicBezTo>
                <a:cubicBezTo>
                  <a:pt x="2" y="3"/>
                  <a:pt x="2" y="2"/>
                  <a:pt x="1" y="2"/>
                </a:cubicBezTo>
                <a:cubicBezTo>
                  <a:pt x="2" y="2"/>
                  <a:pt x="0" y="5"/>
                  <a:pt x="0" y="5"/>
                </a:cubicBezTo>
                <a:cubicBezTo>
                  <a:pt x="0" y="4"/>
                  <a:pt x="4" y="5"/>
                  <a:pt x="2" y="7"/>
                </a:cubicBezTo>
                <a:cubicBezTo>
                  <a:pt x="3" y="6"/>
                  <a:pt x="5" y="6"/>
                  <a:pt x="5" y="5"/>
                </a:cubicBezTo>
                <a:cubicBezTo>
                  <a:pt x="5" y="4"/>
                  <a:pt x="4" y="1"/>
                  <a:pt x="4" y="2"/>
                </a:cubicBezTo>
                <a:cubicBezTo>
                  <a:pt x="3" y="3"/>
                  <a:pt x="4" y="1"/>
                  <a:pt x="4" y="2"/>
                </a:cubicBezTo>
                <a:close/>
              </a:path>
            </a:pathLst>
          </a:custGeom>
          <a:solidFill>
            <a:srgbClr val="27b4bf"/>
          </a:solidFill>
          <a:ln w="38160">
            <a:noFill/>
          </a:ln>
        </p:spPr>
        <p:style>
          <a:lnRef idx="0"/>
          <a:fillRef idx="0"/>
          <a:effectRef idx="0"/>
          <a:fontRef idx="minor"/>
        </p:style>
      </p:sp>
      <p:sp>
        <p:nvSpPr>
          <p:cNvPr id="583" name="CustomShape 121"/>
          <p:cNvSpPr/>
          <p:nvPr/>
        </p:nvSpPr>
        <p:spPr>
          <a:xfrm>
            <a:off x="6686280" y="11892600"/>
            <a:ext cx="65880" cy="65160"/>
          </a:xfrm>
          <a:custGeom>
            <a:avLst/>
            <a:gdLst/>
            <a:ahLst/>
            <a:rect l="l" t="t" r="r" b="b"/>
            <a:pathLst>
              <a:path w="5" h="5">
                <a:moveTo>
                  <a:pt x="3" y="4"/>
                </a:moveTo>
                <a:cubicBezTo>
                  <a:pt x="5" y="2"/>
                  <a:pt x="2" y="2"/>
                  <a:pt x="3" y="0"/>
                </a:cubicBezTo>
                <a:cubicBezTo>
                  <a:pt x="3" y="0"/>
                  <a:pt x="1" y="0"/>
                  <a:pt x="0" y="0"/>
                </a:cubicBezTo>
                <a:cubicBezTo>
                  <a:pt x="0" y="0"/>
                  <a:pt x="2" y="1"/>
                  <a:pt x="2" y="1"/>
                </a:cubicBezTo>
                <a:cubicBezTo>
                  <a:pt x="2" y="2"/>
                  <a:pt x="3" y="4"/>
                  <a:pt x="3" y="4"/>
                </a:cubicBezTo>
                <a:cubicBezTo>
                  <a:pt x="4" y="3"/>
                  <a:pt x="2" y="5"/>
                  <a:pt x="3" y="4"/>
                </a:cubicBezTo>
                <a:close/>
              </a:path>
            </a:pathLst>
          </a:custGeom>
          <a:solidFill>
            <a:srgbClr val="27b4bf"/>
          </a:solidFill>
          <a:ln w="38160">
            <a:noFill/>
          </a:ln>
        </p:spPr>
        <p:style>
          <a:lnRef idx="0"/>
          <a:fillRef idx="0"/>
          <a:effectRef idx="0"/>
          <a:fontRef idx="minor"/>
        </p:style>
      </p:sp>
      <p:sp>
        <p:nvSpPr>
          <p:cNvPr id="584" name="CustomShape 122"/>
          <p:cNvSpPr/>
          <p:nvPr/>
        </p:nvSpPr>
        <p:spPr>
          <a:xfrm>
            <a:off x="6699600" y="11644920"/>
            <a:ext cx="79200" cy="149040"/>
          </a:xfrm>
          <a:custGeom>
            <a:avLst/>
            <a:gdLst/>
            <a:ahLst/>
            <a:rect l="l" t="t" r="r" b="b"/>
            <a:pathLst>
              <a:path w="6" h="11">
                <a:moveTo>
                  <a:pt x="3" y="10"/>
                </a:moveTo>
                <a:cubicBezTo>
                  <a:pt x="1" y="11"/>
                  <a:pt x="0" y="11"/>
                  <a:pt x="0" y="9"/>
                </a:cubicBezTo>
                <a:cubicBezTo>
                  <a:pt x="1" y="7"/>
                  <a:pt x="1" y="4"/>
                  <a:pt x="1" y="2"/>
                </a:cubicBezTo>
                <a:cubicBezTo>
                  <a:pt x="1" y="0"/>
                  <a:pt x="5" y="0"/>
                  <a:pt x="4" y="3"/>
                </a:cubicBezTo>
                <a:cubicBezTo>
                  <a:pt x="4" y="5"/>
                  <a:pt x="6" y="8"/>
                  <a:pt x="3" y="10"/>
                </a:cubicBezTo>
                <a:cubicBezTo>
                  <a:pt x="2" y="10"/>
                  <a:pt x="4" y="9"/>
                  <a:pt x="3" y="10"/>
                </a:cubicBezTo>
                <a:close/>
              </a:path>
            </a:pathLst>
          </a:custGeom>
          <a:solidFill>
            <a:srgbClr val="27b4bf"/>
          </a:solidFill>
          <a:ln w="38160">
            <a:noFill/>
          </a:ln>
        </p:spPr>
        <p:style>
          <a:lnRef idx="0"/>
          <a:fillRef idx="0"/>
          <a:effectRef idx="0"/>
          <a:fontRef idx="minor"/>
        </p:style>
      </p:sp>
      <p:sp>
        <p:nvSpPr>
          <p:cNvPr id="585" name="CustomShape 123"/>
          <p:cNvSpPr/>
          <p:nvPr/>
        </p:nvSpPr>
        <p:spPr>
          <a:xfrm>
            <a:off x="6960240" y="7755840"/>
            <a:ext cx="61560" cy="55800"/>
          </a:xfrm>
          <a:custGeom>
            <a:avLst/>
            <a:gdLst/>
            <a:ahLst/>
            <a:rect l="l" t="t" r="r" b="b"/>
            <a:pathLst>
              <a:path w="5" h="4">
                <a:moveTo>
                  <a:pt x="3" y="3"/>
                </a:moveTo>
                <a:cubicBezTo>
                  <a:pt x="2" y="4"/>
                  <a:pt x="0" y="3"/>
                  <a:pt x="1" y="1"/>
                </a:cubicBezTo>
                <a:cubicBezTo>
                  <a:pt x="1" y="0"/>
                  <a:pt x="5" y="2"/>
                  <a:pt x="3" y="3"/>
                </a:cubicBezTo>
                <a:cubicBezTo>
                  <a:pt x="2" y="4"/>
                  <a:pt x="5" y="2"/>
                  <a:pt x="3" y="3"/>
                </a:cubicBezTo>
                <a:close/>
              </a:path>
            </a:pathLst>
          </a:custGeom>
          <a:solidFill>
            <a:srgbClr val="27b4bf"/>
          </a:solidFill>
          <a:ln w="38160">
            <a:noFill/>
          </a:ln>
        </p:spPr>
        <p:style>
          <a:lnRef idx="0"/>
          <a:fillRef idx="0"/>
          <a:effectRef idx="0"/>
          <a:fontRef idx="minor"/>
        </p:style>
      </p:sp>
      <p:sp>
        <p:nvSpPr>
          <p:cNvPr id="586" name="CustomShape 124"/>
          <p:cNvSpPr/>
          <p:nvPr/>
        </p:nvSpPr>
        <p:spPr>
          <a:xfrm>
            <a:off x="7516800" y="7840080"/>
            <a:ext cx="74880" cy="107280"/>
          </a:xfrm>
          <a:custGeom>
            <a:avLst/>
            <a:gdLst/>
            <a:ahLst/>
            <a:rect l="l" t="t" r="r" b="b"/>
            <a:pathLst>
              <a:path w="6" h="8">
                <a:moveTo>
                  <a:pt x="1" y="5"/>
                </a:moveTo>
                <a:cubicBezTo>
                  <a:pt x="0" y="4"/>
                  <a:pt x="2" y="4"/>
                  <a:pt x="2" y="4"/>
                </a:cubicBezTo>
                <a:cubicBezTo>
                  <a:pt x="3" y="4"/>
                  <a:pt x="3" y="0"/>
                  <a:pt x="4" y="2"/>
                </a:cubicBezTo>
                <a:cubicBezTo>
                  <a:pt x="6" y="4"/>
                  <a:pt x="2" y="8"/>
                  <a:pt x="1" y="5"/>
                </a:cubicBezTo>
                <a:cubicBezTo>
                  <a:pt x="0" y="4"/>
                  <a:pt x="1" y="6"/>
                  <a:pt x="1" y="5"/>
                </a:cubicBezTo>
                <a:close/>
              </a:path>
            </a:pathLst>
          </a:custGeom>
          <a:solidFill>
            <a:srgbClr val="27b4bf"/>
          </a:solidFill>
          <a:ln w="38160">
            <a:noFill/>
          </a:ln>
        </p:spPr>
        <p:style>
          <a:lnRef idx="0"/>
          <a:fillRef idx="0"/>
          <a:effectRef idx="0"/>
          <a:fontRef idx="minor"/>
        </p:style>
      </p:sp>
      <p:sp>
        <p:nvSpPr>
          <p:cNvPr id="587" name="CustomShape 125"/>
          <p:cNvSpPr/>
          <p:nvPr/>
        </p:nvSpPr>
        <p:spPr>
          <a:xfrm>
            <a:off x="8227800" y="8583120"/>
            <a:ext cx="180720" cy="177120"/>
          </a:xfrm>
          <a:custGeom>
            <a:avLst/>
            <a:gdLst/>
            <a:ahLst/>
            <a:rect l="l" t="t" r="r" b="b"/>
            <a:pathLst>
              <a:path w="14" h="13">
                <a:moveTo>
                  <a:pt x="12" y="4"/>
                </a:moveTo>
                <a:cubicBezTo>
                  <a:pt x="12" y="3"/>
                  <a:pt x="11" y="3"/>
                  <a:pt x="10" y="3"/>
                </a:cubicBezTo>
                <a:cubicBezTo>
                  <a:pt x="8" y="2"/>
                  <a:pt x="8" y="1"/>
                  <a:pt x="6" y="1"/>
                </a:cubicBezTo>
                <a:cubicBezTo>
                  <a:pt x="5" y="0"/>
                  <a:pt x="3" y="0"/>
                  <a:pt x="2" y="1"/>
                </a:cubicBezTo>
                <a:cubicBezTo>
                  <a:pt x="2" y="1"/>
                  <a:pt x="2" y="2"/>
                  <a:pt x="1" y="2"/>
                </a:cubicBezTo>
                <a:cubicBezTo>
                  <a:pt x="0" y="4"/>
                  <a:pt x="1" y="3"/>
                  <a:pt x="2" y="4"/>
                </a:cubicBezTo>
                <a:cubicBezTo>
                  <a:pt x="2" y="4"/>
                  <a:pt x="1" y="7"/>
                  <a:pt x="1" y="7"/>
                </a:cubicBezTo>
                <a:cubicBezTo>
                  <a:pt x="1" y="9"/>
                  <a:pt x="1" y="9"/>
                  <a:pt x="2" y="10"/>
                </a:cubicBezTo>
                <a:cubicBezTo>
                  <a:pt x="3" y="11"/>
                  <a:pt x="3" y="10"/>
                  <a:pt x="4" y="10"/>
                </a:cubicBezTo>
                <a:cubicBezTo>
                  <a:pt x="6" y="10"/>
                  <a:pt x="5" y="12"/>
                  <a:pt x="7" y="12"/>
                </a:cubicBezTo>
                <a:cubicBezTo>
                  <a:pt x="9" y="13"/>
                  <a:pt x="8" y="11"/>
                  <a:pt x="10" y="10"/>
                </a:cubicBezTo>
                <a:cubicBezTo>
                  <a:pt x="12" y="8"/>
                  <a:pt x="14" y="7"/>
                  <a:pt x="12" y="4"/>
                </a:cubicBezTo>
                <a:cubicBezTo>
                  <a:pt x="12" y="2"/>
                  <a:pt x="14" y="8"/>
                  <a:pt x="12" y="4"/>
                </a:cubicBezTo>
                <a:close/>
              </a:path>
            </a:pathLst>
          </a:custGeom>
          <a:solidFill>
            <a:srgbClr val="27b4bf"/>
          </a:solidFill>
          <a:ln w="38160">
            <a:noFill/>
          </a:ln>
        </p:spPr>
        <p:style>
          <a:lnRef idx="0"/>
          <a:fillRef idx="0"/>
          <a:effectRef idx="0"/>
          <a:fontRef idx="minor"/>
        </p:style>
      </p:sp>
      <p:sp>
        <p:nvSpPr>
          <p:cNvPr id="588" name="CustomShape 126"/>
          <p:cNvSpPr/>
          <p:nvPr/>
        </p:nvSpPr>
        <p:spPr>
          <a:xfrm>
            <a:off x="7167600" y="7316640"/>
            <a:ext cx="127800" cy="55800"/>
          </a:xfrm>
          <a:custGeom>
            <a:avLst/>
            <a:gdLst/>
            <a:ahLst/>
            <a:rect l="l" t="t" r="r" b="b"/>
            <a:pathLst>
              <a:path w="10" h="4">
                <a:moveTo>
                  <a:pt x="9" y="2"/>
                </a:moveTo>
                <a:cubicBezTo>
                  <a:pt x="7" y="1"/>
                  <a:pt x="6" y="0"/>
                  <a:pt x="4" y="0"/>
                </a:cubicBezTo>
                <a:cubicBezTo>
                  <a:pt x="3" y="0"/>
                  <a:pt x="0" y="1"/>
                  <a:pt x="1" y="3"/>
                </a:cubicBezTo>
                <a:cubicBezTo>
                  <a:pt x="2" y="4"/>
                  <a:pt x="9" y="2"/>
                  <a:pt x="9" y="2"/>
                </a:cubicBezTo>
                <a:cubicBezTo>
                  <a:pt x="6" y="1"/>
                  <a:pt x="10" y="3"/>
                  <a:pt x="9" y="2"/>
                </a:cubicBezTo>
                <a:close/>
              </a:path>
            </a:pathLst>
          </a:custGeom>
          <a:solidFill>
            <a:srgbClr val="27b4bf"/>
          </a:solidFill>
          <a:ln w="38160">
            <a:noFill/>
          </a:ln>
        </p:spPr>
        <p:style>
          <a:lnRef idx="0"/>
          <a:fillRef idx="0"/>
          <a:effectRef idx="0"/>
          <a:fontRef idx="minor"/>
        </p:style>
      </p:sp>
      <p:sp>
        <p:nvSpPr>
          <p:cNvPr id="589" name="CustomShape 127"/>
          <p:cNvSpPr/>
          <p:nvPr/>
        </p:nvSpPr>
        <p:spPr>
          <a:xfrm>
            <a:off x="6438960" y="7302600"/>
            <a:ext cx="145440" cy="69840"/>
          </a:xfrm>
          <a:custGeom>
            <a:avLst/>
            <a:gdLst/>
            <a:ahLst/>
            <a:rect l="l" t="t" r="r" b="b"/>
            <a:pathLst>
              <a:path w="11" h="5">
                <a:moveTo>
                  <a:pt x="10" y="4"/>
                </a:moveTo>
                <a:cubicBezTo>
                  <a:pt x="10" y="1"/>
                  <a:pt x="2" y="0"/>
                  <a:pt x="0" y="2"/>
                </a:cubicBezTo>
                <a:cubicBezTo>
                  <a:pt x="0" y="2"/>
                  <a:pt x="4" y="5"/>
                  <a:pt x="5" y="5"/>
                </a:cubicBezTo>
                <a:cubicBezTo>
                  <a:pt x="6" y="5"/>
                  <a:pt x="11" y="4"/>
                  <a:pt x="10" y="4"/>
                </a:cubicBezTo>
                <a:cubicBezTo>
                  <a:pt x="10" y="3"/>
                  <a:pt x="11" y="5"/>
                  <a:pt x="10" y="4"/>
                </a:cubicBezTo>
                <a:close/>
              </a:path>
            </a:pathLst>
          </a:custGeom>
          <a:solidFill>
            <a:srgbClr val="27b4bf"/>
          </a:solidFill>
          <a:ln w="38160">
            <a:noFill/>
          </a:ln>
        </p:spPr>
        <p:style>
          <a:lnRef idx="0"/>
          <a:fillRef idx="0"/>
          <a:effectRef idx="0"/>
          <a:fontRef idx="minor"/>
        </p:style>
      </p:sp>
      <p:sp>
        <p:nvSpPr>
          <p:cNvPr id="590" name="CustomShape 128"/>
          <p:cNvSpPr/>
          <p:nvPr/>
        </p:nvSpPr>
        <p:spPr>
          <a:xfrm>
            <a:off x="6041520" y="6989400"/>
            <a:ext cx="671040" cy="247320"/>
          </a:xfrm>
          <a:custGeom>
            <a:avLst/>
            <a:gdLst/>
            <a:ahLst/>
            <a:rect l="l" t="t" r="r" b="b"/>
            <a:pathLst>
              <a:path w="52" h="18">
                <a:moveTo>
                  <a:pt x="52" y="16"/>
                </a:moveTo>
                <a:cubicBezTo>
                  <a:pt x="52" y="17"/>
                  <a:pt x="42" y="17"/>
                  <a:pt x="41" y="17"/>
                </a:cubicBezTo>
                <a:cubicBezTo>
                  <a:pt x="39" y="17"/>
                  <a:pt x="37" y="18"/>
                  <a:pt x="35" y="17"/>
                </a:cubicBezTo>
                <a:cubicBezTo>
                  <a:pt x="34" y="16"/>
                  <a:pt x="41" y="15"/>
                  <a:pt x="37" y="14"/>
                </a:cubicBezTo>
                <a:cubicBezTo>
                  <a:pt x="35" y="13"/>
                  <a:pt x="33" y="13"/>
                  <a:pt x="32" y="11"/>
                </a:cubicBezTo>
                <a:cubicBezTo>
                  <a:pt x="30" y="9"/>
                  <a:pt x="31" y="8"/>
                  <a:pt x="28" y="8"/>
                </a:cubicBezTo>
                <a:cubicBezTo>
                  <a:pt x="24" y="9"/>
                  <a:pt x="23" y="6"/>
                  <a:pt x="20" y="5"/>
                </a:cubicBezTo>
                <a:cubicBezTo>
                  <a:pt x="19" y="5"/>
                  <a:pt x="15" y="6"/>
                  <a:pt x="14" y="5"/>
                </a:cubicBezTo>
                <a:cubicBezTo>
                  <a:pt x="14" y="4"/>
                  <a:pt x="16" y="4"/>
                  <a:pt x="16" y="3"/>
                </a:cubicBezTo>
                <a:cubicBezTo>
                  <a:pt x="16" y="2"/>
                  <a:pt x="9" y="3"/>
                  <a:pt x="8" y="3"/>
                </a:cubicBezTo>
                <a:cubicBezTo>
                  <a:pt x="8" y="4"/>
                  <a:pt x="0" y="7"/>
                  <a:pt x="0" y="6"/>
                </a:cubicBezTo>
                <a:cubicBezTo>
                  <a:pt x="0" y="4"/>
                  <a:pt x="4" y="2"/>
                  <a:pt x="6" y="2"/>
                </a:cubicBezTo>
                <a:cubicBezTo>
                  <a:pt x="9" y="0"/>
                  <a:pt x="12" y="0"/>
                  <a:pt x="16" y="0"/>
                </a:cubicBezTo>
                <a:cubicBezTo>
                  <a:pt x="18" y="0"/>
                  <a:pt x="22" y="0"/>
                  <a:pt x="24" y="1"/>
                </a:cubicBezTo>
                <a:cubicBezTo>
                  <a:pt x="26" y="2"/>
                  <a:pt x="28" y="4"/>
                  <a:pt x="31" y="4"/>
                </a:cubicBezTo>
                <a:cubicBezTo>
                  <a:pt x="31" y="4"/>
                  <a:pt x="31" y="3"/>
                  <a:pt x="32" y="4"/>
                </a:cubicBezTo>
                <a:cubicBezTo>
                  <a:pt x="33" y="5"/>
                  <a:pt x="33" y="5"/>
                  <a:pt x="34" y="5"/>
                </a:cubicBezTo>
                <a:cubicBezTo>
                  <a:pt x="35" y="6"/>
                  <a:pt x="37" y="7"/>
                  <a:pt x="38" y="8"/>
                </a:cubicBezTo>
                <a:cubicBezTo>
                  <a:pt x="40" y="9"/>
                  <a:pt x="44" y="9"/>
                  <a:pt x="45" y="11"/>
                </a:cubicBezTo>
                <a:cubicBezTo>
                  <a:pt x="47" y="13"/>
                  <a:pt x="52" y="13"/>
                  <a:pt x="52" y="16"/>
                </a:cubicBezTo>
                <a:close/>
              </a:path>
            </a:pathLst>
          </a:custGeom>
          <a:solidFill>
            <a:srgbClr val="27b4bf"/>
          </a:solidFill>
          <a:ln w="38160">
            <a:noFill/>
          </a:ln>
        </p:spPr>
        <p:style>
          <a:lnRef idx="0"/>
          <a:fillRef idx="0"/>
          <a:effectRef idx="0"/>
          <a:fontRef idx="minor"/>
        </p:style>
      </p:sp>
      <p:sp>
        <p:nvSpPr>
          <p:cNvPr id="591" name="CustomShape 129"/>
          <p:cNvSpPr/>
          <p:nvPr/>
        </p:nvSpPr>
        <p:spPr>
          <a:xfrm>
            <a:off x="6438960" y="6840000"/>
            <a:ext cx="52560" cy="51120"/>
          </a:xfrm>
          <a:custGeom>
            <a:avLst/>
            <a:gdLst/>
            <a:ahLst/>
            <a:rect l="l" t="t" r="r" b="b"/>
            <a:pathLst>
              <a:path w="4" h="4">
                <a:moveTo>
                  <a:pt x="2" y="4"/>
                </a:moveTo>
                <a:cubicBezTo>
                  <a:pt x="0" y="4"/>
                  <a:pt x="1" y="1"/>
                  <a:pt x="1" y="0"/>
                </a:cubicBezTo>
                <a:cubicBezTo>
                  <a:pt x="2" y="0"/>
                  <a:pt x="4" y="4"/>
                  <a:pt x="2" y="4"/>
                </a:cubicBezTo>
                <a:cubicBezTo>
                  <a:pt x="1" y="4"/>
                  <a:pt x="4" y="4"/>
                  <a:pt x="2" y="4"/>
                </a:cubicBezTo>
                <a:close/>
              </a:path>
            </a:pathLst>
          </a:custGeom>
          <a:solidFill>
            <a:srgbClr val="27b4bf"/>
          </a:solidFill>
          <a:ln w="38160">
            <a:noFill/>
          </a:ln>
        </p:spPr>
        <p:style>
          <a:lnRef idx="0"/>
          <a:fillRef idx="0"/>
          <a:effectRef idx="0"/>
          <a:fontRef idx="minor"/>
        </p:style>
      </p:sp>
      <p:sp>
        <p:nvSpPr>
          <p:cNvPr id="592" name="CustomShape 130"/>
          <p:cNvSpPr/>
          <p:nvPr/>
        </p:nvSpPr>
        <p:spPr>
          <a:xfrm>
            <a:off x="6765840" y="7125120"/>
            <a:ext cx="26280" cy="27720"/>
          </a:xfrm>
          <a:custGeom>
            <a:avLst/>
            <a:gdLst/>
            <a:ahLst/>
            <a:rect l="l" t="t" r="r" b="b"/>
            <a:pathLst>
              <a:path w="2" h="2">
                <a:moveTo>
                  <a:pt x="2" y="1"/>
                </a:moveTo>
                <a:cubicBezTo>
                  <a:pt x="2" y="0"/>
                  <a:pt x="0" y="0"/>
                  <a:pt x="0" y="1"/>
                </a:cubicBezTo>
                <a:cubicBezTo>
                  <a:pt x="0" y="1"/>
                  <a:pt x="2" y="2"/>
                  <a:pt x="2" y="1"/>
                </a:cubicBezTo>
                <a:close/>
              </a:path>
            </a:pathLst>
          </a:custGeom>
          <a:solidFill>
            <a:srgbClr val="27b4bf"/>
          </a:solidFill>
          <a:ln w="38160">
            <a:noFill/>
          </a:ln>
        </p:spPr>
        <p:style>
          <a:lnRef idx="0"/>
          <a:fillRef idx="0"/>
          <a:effectRef idx="0"/>
          <a:fontRef idx="minor"/>
        </p:style>
      </p:sp>
      <p:sp>
        <p:nvSpPr>
          <p:cNvPr id="593" name="CustomShape 131"/>
          <p:cNvSpPr/>
          <p:nvPr/>
        </p:nvSpPr>
        <p:spPr>
          <a:xfrm>
            <a:off x="7543080" y="5105880"/>
            <a:ext cx="74880" cy="139680"/>
          </a:xfrm>
          <a:custGeom>
            <a:avLst/>
            <a:gdLst/>
            <a:ahLst/>
            <a:rect l="l" t="t" r="r" b="b"/>
            <a:pathLst>
              <a:path w="6" h="10">
                <a:moveTo>
                  <a:pt x="3" y="8"/>
                </a:moveTo>
                <a:cubicBezTo>
                  <a:pt x="2" y="10"/>
                  <a:pt x="0" y="9"/>
                  <a:pt x="0" y="7"/>
                </a:cubicBezTo>
                <a:cubicBezTo>
                  <a:pt x="1" y="6"/>
                  <a:pt x="3" y="3"/>
                  <a:pt x="4" y="2"/>
                </a:cubicBezTo>
                <a:cubicBezTo>
                  <a:pt x="6" y="0"/>
                  <a:pt x="6" y="3"/>
                  <a:pt x="6" y="4"/>
                </a:cubicBezTo>
                <a:cubicBezTo>
                  <a:pt x="6" y="6"/>
                  <a:pt x="3" y="6"/>
                  <a:pt x="3" y="8"/>
                </a:cubicBezTo>
                <a:cubicBezTo>
                  <a:pt x="2" y="10"/>
                  <a:pt x="3" y="8"/>
                  <a:pt x="3" y="8"/>
                </a:cubicBezTo>
                <a:close/>
              </a:path>
            </a:pathLst>
          </a:custGeom>
          <a:solidFill>
            <a:srgbClr val="27b4bf"/>
          </a:solidFill>
          <a:ln w="38160">
            <a:noFill/>
          </a:ln>
        </p:spPr>
        <p:style>
          <a:lnRef idx="0"/>
          <a:fillRef idx="0"/>
          <a:effectRef idx="0"/>
          <a:fontRef idx="minor"/>
        </p:style>
      </p:sp>
      <p:sp>
        <p:nvSpPr>
          <p:cNvPr id="594" name="CustomShape 132"/>
          <p:cNvSpPr/>
          <p:nvPr/>
        </p:nvSpPr>
        <p:spPr>
          <a:xfrm>
            <a:off x="7578360" y="5176080"/>
            <a:ext cx="92520" cy="55800"/>
          </a:xfrm>
          <a:custGeom>
            <a:avLst/>
            <a:gdLst/>
            <a:ahLst/>
            <a:rect l="l" t="t" r="r" b="b"/>
            <a:pathLst>
              <a:path w="7" h="4">
                <a:moveTo>
                  <a:pt x="3" y="4"/>
                </a:moveTo>
                <a:cubicBezTo>
                  <a:pt x="0" y="4"/>
                  <a:pt x="3" y="0"/>
                  <a:pt x="5" y="1"/>
                </a:cubicBezTo>
                <a:cubicBezTo>
                  <a:pt x="7" y="1"/>
                  <a:pt x="4" y="4"/>
                  <a:pt x="3" y="4"/>
                </a:cubicBezTo>
                <a:cubicBezTo>
                  <a:pt x="2" y="4"/>
                  <a:pt x="4" y="4"/>
                  <a:pt x="3" y="4"/>
                </a:cubicBezTo>
                <a:close/>
              </a:path>
            </a:pathLst>
          </a:custGeom>
          <a:solidFill>
            <a:srgbClr val="27b4bf"/>
          </a:solidFill>
          <a:ln w="38160">
            <a:noFill/>
          </a:ln>
        </p:spPr>
        <p:style>
          <a:lnRef idx="0"/>
          <a:fillRef idx="0"/>
          <a:effectRef idx="0"/>
          <a:fontRef idx="minor"/>
        </p:style>
      </p:sp>
      <p:sp>
        <p:nvSpPr>
          <p:cNvPr id="595" name="CustomShape 133"/>
          <p:cNvSpPr/>
          <p:nvPr/>
        </p:nvSpPr>
        <p:spPr>
          <a:xfrm>
            <a:off x="7322400" y="5119920"/>
            <a:ext cx="194040" cy="97920"/>
          </a:xfrm>
          <a:custGeom>
            <a:avLst/>
            <a:gdLst/>
            <a:ahLst/>
            <a:rect l="l" t="t" r="r" b="b"/>
            <a:pathLst>
              <a:path w="15" h="7">
                <a:moveTo>
                  <a:pt x="11" y="6"/>
                </a:moveTo>
                <a:cubicBezTo>
                  <a:pt x="10" y="6"/>
                  <a:pt x="10" y="6"/>
                  <a:pt x="10" y="5"/>
                </a:cubicBezTo>
                <a:cubicBezTo>
                  <a:pt x="10" y="5"/>
                  <a:pt x="8" y="6"/>
                  <a:pt x="7" y="5"/>
                </a:cubicBezTo>
                <a:cubicBezTo>
                  <a:pt x="7" y="4"/>
                  <a:pt x="0" y="1"/>
                  <a:pt x="3" y="0"/>
                </a:cubicBezTo>
                <a:cubicBezTo>
                  <a:pt x="4" y="0"/>
                  <a:pt x="5" y="2"/>
                  <a:pt x="6" y="2"/>
                </a:cubicBezTo>
                <a:cubicBezTo>
                  <a:pt x="7" y="3"/>
                  <a:pt x="7" y="2"/>
                  <a:pt x="8" y="3"/>
                </a:cubicBezTo>
                <a:cubicBezTo>
                  <a:pt x="9" y="4"/>
                  <a:pt x="13" y="2"/>
                  <a:pt x="15" y="3"/>
                </a:cubicBezTo>
                <a:cubicBezTo>
                  <a:pt x="14" y="3"/>
                  <a:pt x="12" y="6"/>
                  <a:pt x="11" y="6"/>
                </a:cubicBezTo>
                <a:cubicBezTo>
                  <a:pt x="9" y="7"/>
                  <a:pt x="12" y="6"/>
                  <a:pt x="11" y="6"/>
                </a:cubicBezTo>
                <a:close/>
              </a:path>
            </a:pathLst>
          </a:custGeom>
          <a:solidFill>
            <a:srgbClr val="27b4bf"/>
          </a:solidFill>
          <a:ln w="38160">
            <a:noFill/>
          </a:ln>
        </p:spPr>
        <p:style>
          <a:lnRef idx="0"/>
          <a:fillRef idx="0"/>
          <a:effectRef idx="0"/>
          <a:fontRef idx="minor"/>
        </p:style>
      </p:sp>
      <p:sp>
        <p:nvSpPr>
          <p:cNvPr id="596" name="CustomShape 134"/>
          <p:cNvSpPr/>
          <p:nvPr/>
        </p:nvSpPr>
        <p:spPr>
          <a:xfrm>
            <a:off x="7362000" y="4848840"/>
            <a:ext cx="202680" cy="107280"/>
          </a:xfrm>
          <a:custGeom>
            <a:avLst/>
            <a:gdLst/>
            <a:ahLst/>
            <a:rect l="l" t="t" r="r" b="b"/>
            <a:pathLst>
              <a:path w="16" h="8">
                <a:moveTo>
                  <a:pt x="13" y="6"/>
                </a:moveTo>
                <a:cubicBezTo>
                  <a:pt x="11" y="8"/>
                  <a:pt x="1" y="4"/>
                  <a:pt x="0" y="2"/>
                </a:cubicBezTo>
                <a:cubicBezTo>
                  <a:pt x="0" y="0"/>
                  <a:pt x="16" y="4"/>
                  <a:pt x="13" y="6"/>
                </a:cubicBezTo>
                <a:cubicBezTo>
                  <a:pt x="12" y="7"/>
                  <a:pt x="14" y="5"/>
                  <a:pt x="13" y="6"/>
                </a:cubicBezTo>
                <a:close/>
              </a:path>
            </a:pathLst>
          </a:custGeom>
          <a:solidFill>
            <a:srgbClr val="27b4bf"/>
          </a:solidFill>
          <a:ln w="38160">
            <a:noFill/>
          </a:ln>
        </p:spPr>
        <p:style>
          <a:lnRef idx="0"/>
          <a:fillRef idx="0"/>
          <a:effectRef idx="0"/>
          <a:fontRef idx="minor"/>
        </p:style>
      </p:sp>
      <p:sp>
        <p:nvSpPr>
          <p:cNvPr id="597" name="CustomShape 135"/>
          <p:cNvSpPr/>
          <p:nvPr/>
        </p:nvSpPr>
        <p:spPr>
          <a:xfrm>
            <a:off x="7684560" y="4708440"/>
            <a:ext cx="414720" cy="424800"/>
          </a:xfrm>
          <a:custGeom>
            <a:avLst/>
            <a:gdLst/>
            <a:ahLst/>
            <a:rect l="l" t="t" r="r" b="b"/>
            <a:pathLst>
              <a:path w="32" h="31">
                <a:moveTo>
                  <a:pt x="19" y="1"/>
                </a:moveTo>
                <a:cubicBezTo>
                  <a:pt x="20" y="0"/>
                  <a:pt x="17" y="0"/>
                  <a:pt x="17" y="0"/>
                </a:cubicBezTo>
                <a:cubicBezTo>
                  <a:pt x="16" y="0"/>
                  <a:pt x="15" y="1"/>
                  <a:pt x="14" y="2"/>
                </a:cubicBezTo>
                <a:cubicBezTo>
                  <a:pt x="13" y="3"/>
                  <a:pt x="12" y="4"/>
                  <a:pt x="11" y="5"/>
                </a:cubicBezTo>
                <a:cubicBezTo>
                  <a:pt x="11" y="6"/>
                  <a:pt x="10" y="7"/>
                  <a:pt x="9" y="7"/>
                </a:cubicBezTo>
                <a:cubicBezTo>
                  <a:pt x="9" y="9"/>
                  <a:pt x="8" y="11"/>
                  <a:pt x="7" y="13"/>
                </a:cubicBezTo>
                <a:cubicBezTo>
                  <a:pt x="7" y="15"/>
                  <a:pt x="6" y="16"/>
                  <a:pt x="5" y="17"/>
                </a:cubicBezTo>
                <a:cubicBezTo>
                  <a:pt x="4" y="18"/>
                  <a:pt x="2" y="19"/>
                  <a:pt x="2" y="19"/>
                </a:cubicBezTo>
                <a:cubicBezTo>
                  <a:pt x="2" y="20"/>
                  <a:pt x="4" y="20"/>
                  <a:pt x="4" y="21"/>
                </a:cubicBezTo>
                <a:cubicBezTo>
                  <a:pt x="4" y="22"/>
                  <a:pt x="0" y="24"/>
                  <a:pt x="0" y="25"/>
                </a:cubicBezTo>
                <a:cubicBezTo>
                  <a:pt x="0" y="27"/>
                  <a:pt x="3" y="26"/>
                  <a:pt x="4" y="25"/>
                </a:cubicBezTo>
                <a:cubicBezTo>
                  <a:pt x="6" y="25"/>
                  <a:pt x="8" y="26"/>
                  <a:pt x="10" y="26"/>
                </a:cubicBezTo>
                <a:cubicBezTo>
                  <a:pt x="13" y="27"/>
                  <a:pt x="16" y="26"/>
                  <a:pt x="19" y="27"/>
                </a:cubicBezTo>
                <a:cubicBezTo>
                  <a:pt x="19" y="27"/>
                  <a:pt x="22" y="25"/>
                  <a:pt x="22" y="26"/>
                </a:cubicBezTo>
                <a:cubicBezTo>
                  <a:pt x="22" y="27"/>
                  <a:pt x="19" y="30"/>
                  <a:pt x="19" y="30"/>
                </a:cubicBezTo>
                <a:cubicBezTo>
                  <a:pt x="20" y="31"/>
                  <a:pt x="22" y="28"/>
                  <a:pt x="22" y="28"/>
                </a:cubicBezTo>
                <a:cubicBezTo>
                  <a:pt x="24" y="27"/>
                  <a:pt x="26" y="27"/>
                  <a:pt x="27" y="26"/>
                </a:cubicBezTo>
                <a:cubicBezTo>
                  <a:pt x="27" y="25"/>
                  <a:pt x="32" y="20"/>
                  <a:pt x="32" y="20"/>
                </a:cubicBezTo>
                <a:cubicBezTo>
                  <a:pt x="31" y="19"/>
                  <a:pt x="30" y="20"/>
                  <a:pt x="29" y="20"/>
                </a:cubicBezTo>
                <a:cubicBezTo>
                  <a:pt x="29" y="20"/>
                  <a:pt x="26" y="18"/>
                  <a:pt x="26" y="18"/>
                </a:cubicBezTo>
                <a:cubicBezTo>
                  <a:pt x="26" y="17"/>
                  <a:pt x="30" y="16"/>
                  <a:pt x="29" y="15"/>
                </a:cubicBezTo>
                <a:cubicBezTo>
                  <a:pt x="29" y="14"/>
                  <a:pt x="27" y="15"/>
                  <a:pt x="26" y="15"/>
                </a:cubicBezTo>
                <a:cubicBezTo>
                  <a:pt x="25" y="15"/>
                  <a:pt x="25" y="13"/>
                  <a:pt x="24" y="13"/>
                </a:cubicBezTo>
                <a:cubicBezTo>
                  <a:pt x="24" y="13"/>
                  <a:pt x="21" y="16"/>
                  <a:pt x="21" y="16"/>
                </a:cubicBezTo>
                <a:cubicBezTo>
                  <a:pt x="20" y="14"/>
                  <a:pt x="20" y="14"/>
                  <a:pt x="18" y="13"/>
                </a:cubicBezTo>
                <a:cubicBezTo>
                  <a:pt x="16" y="12"/>
                  <a:pt x="19" y="12"/>
                  <a:pt x="19" y="11"/>
                </a:cubicBezTo>
                <a:cubicBezTo>
                  <a:pt x="19" y="11"/>
                  <a:pt x="17" y="9"/>
                  <a:pt x="16" y="9"/>
                </a:cubicBezTo>
                <a:cubicBezTo>
                  <a:pt x="16" y="10"/>
                  <a:pt x="14" y="13"/>
                  <a:pt x="14" y="12"/>
                </a:cubicBezTo>
                <a:cubicBezTo>
                  <a:pt x="12" y="11"/>
                  <a:pt x="15" y="7"/>
                  <a:pt x="16" y="7"/>
                </a:cubicBezTo>
                <a:cubicBezTo>
                  <a:pt x="17" y="6"/>
                  <a:pt x="17" y="5"/>
                  <a:pt x="18" y="4"/>
                </a:cubicBezTo>
                <a:cubicBezTo>
                  <a:pt x="18" y="3"/>
                  <a:pt x="18" y="2"/>
                  <a:pt x="18" y="2"/>
                </a:cubicBezTo>
                <a:cubicBezTo>
                  <a:pt x="18" y="2"/>
                  <a:pt x="19" y="1"/>
                  <a:pt x="19" y="1"/>
                </a:cubicBezTo>
                <a:cubicBezTo>
                  <a:pt x="20" y="0"/>
                  <a:pt x="19" y="1"/>
                  <a:pt x="19" y="1"/>
                </a:cubicBezTo>
                <a:close/>
              </a:path>
            </a:pathLst>
          </a:custGeom>
          <a:solidFill>
            <a:srgbClr val="27b4bf"/>
          </a:solidFill>
          <a:ln w="38160">
            <a:noFill/>
          </a:ln>
        </p:spPr>
        <p:style>
          <a:lnRef idx="0"/>
          <a:fillRef idx="0"/>
          <a:effectRef idx="0"/>
          <a:fontRef idx="minor"/>
        </p:style>
      </p:sp>
      <p:sp>
        <p:nvSpPr>
          <p:cNvPr id="598" name="CustomShape 136"/>
          <p:cNvSpPr/>
          <p:nvPr/>
        </p:nvSpPr>
        <p:spPr>
          <a:xfrm>
            <a:off x="8020080" y="5012280"/>
            <a:ext cx="105480" cy="135360"/>
          </a:xfrm>
          <a:custGeom>
            <a:avLst/>
            <a:gdLst/>
            <a:ahLst/>
            <a:rect l="l" t="t" r="r" b="b"/>
            <a:pathLst>
              <a:path w="8" h="10">
                <a:moveTo>
                  <a:pt x="6" y="1"/>
                </a:moveTo>
                <a:cubicBezTo>
                  <a:pt x="5" y="2"/>
                  <a:pt x="0" y="6"/>
                  <a:pt x="1" y="9"/>
                </a:cubicBezTo>
                <a:cubicBezTo>
                  <a:pt x="1" y="9"/>
                  <a:pt x="3" y="6"/>
                  <a:pt x="4" y="7"/>
                </a:cubicBezTo>
                <a:cubicBezTo>
                  <a:pt x="4" y="7"/>
                  <a:pt x="3" y="10"/>
                  <a:pt x="3" y="10"/>
                </a:cubicBezTo>
                <a:cubicBezTo>
                  <a:pt x="4" y="10"/>
                  <a:pt x="6" y="9"/>
                  <a:pt x="6" y="8"/>
                </a:cubicBezTo>
                <a:cubicBezTo>
                  <a:pt x="6" y="7"/>
                  <a:pt x="7" y="6"/>
                  <a:pt x="8" y="4"/>
                </a:cubicBezTo>
                <a:cubicBezTo>
                  <a:pt x="8" y="2"/>
                  <a:pt x="6" y="4"/>
                  <a:pt x="5" y="4"/>
                </a:cubicBezTo>
                <a:cubicBezTo>
                  <a:pt x="6" y="4"/>
                  <a:pt x="6" y="0"/>
                  <a:pt x="6" y="1"/>
                </a:cubicBezTo>
                <a:cubicBezTo>
                  <a:pt x="5" y="1"/>
                  <a:pt x="7" y="0"/>
                  <a:pt x="6" y="1"/>
                </a:cubicBezTo>
                <a:close/>
              </a:path>
            </a:pathLst>
          </a:custGeom>
          <a:solidFill>
            <a:srgbClr val="27b4bf"/>
          </a:solidFill>
          <a:ln w="38160">
            <a:noFill/>
          </a:ln>
        </p:spPr>
        <p:style>
          <a:lnRef idx="0"/>
          <a:fillRef idx="0"/>
          <a:effectRef idx="0"/>
          <a:fontRef idx="minor"/>
        </p:style>
      </p:sp>
      <p:sp>
        <p:nvSpPr>
          <p:cNvPr id="599" name="CustomShape 137"/>
          <p:cNvSpPr/>
          <p:nvPr/>
        </p:nvSpPr>
        <p:spPr>
          <a:xfrm>
            <a:off x="7295760" y="3694320"/>
            <a:ext cx="39240" cy="79200"/>
          </a:xfrm>
          <a:custGeom>
            <a:avLst/>
            <a:gdLst/>
            <a:ahLst/>
            <a:rect l="l" t="t" r="r" b="b"/>
            <a:pathLst>
              <a:path w="3" h="6">
                <a:moveTo>
                  <a:pt x="3" y="4"/>
                </a:moveTo>
                <a:cubicBezTo>
                  <a:pt x="3" y="3"/>
                  <a:pt x="1" y="0"/>
                  <a:pt x="1" y="1"/>
                </a:cubicBezTo>
                <a:cubicBezTo>
                  <a:pt x="1" y="1"/>
                  <a:pt x="1" y="1"/>
                  <a:pt x="1" y="2"/>
                </a:cubicBezTo>
                <a:cubicBezTo>
                  <a:pt x="1" y="2"/>
                  <a:pt x="0" y="2"/>
                  <a:pt x="0" y="2"/>
                </a:cubicBezTo>
                <a:cubicBezTo>
                  <a:pt x="0" y="2"/>
                  <a:pt x="3" y="6"/>
                  <a:pt x="3" y="4"/>
                </a:cubicBezTo>
                <a:cubicBezTo>
                  <a:pt x="3" y="3"/>
                  <a:pt x="3" y="6"/>
                  <a:pt x="3" y="4"/>
                </a:cubicBezTo>
                <a:close/>
              </a:path>
            </a:pathLst>
          </a:custGeom>
          <a:solidFill>
            <a:srgbClr val="27b4bf"/>
          </a:solidFill>
          <a:ln w="38160">
            <a:noFill/>
          </a:ln>
        </p:spPr>
        <p:style>
          <a:lnRef idx="0"/>
          <a:fillRef idx="0"/>
          <a:effectRef idx="0"/>
          <a:fontRef idx="minor"/>
        </p:style>
      </p:sp>
      <p:sp>
        <p:nvSpPr>
          <p:cNvPr id="600" name="CustomShape 138"/>
          <p:cNvSpPr/>
          <p:nvPr/>
        </p:nvSpPr>
        <p:spPr>
          <a:xfrm>
            <a:off x="7101360" y="3829680"/>
            <a:ext cx="39240" cy="41760"/>
          </a:xfrm>
          <a:custGeom>
            <a:avLst/>
            <a:gdLst/>
            <a:ahLst/>
            <a:rect l="l" t="t" r="r" b="b"/>
            <a:pathLst>
              <a:path w="3" h="3">
                <a:moveTo>
                  <a:pt x="2" y="1"/>
                </a:moveTo>
                <a:cubicBezTo>
                  <a:pt x="2" y="0"/>
                  <a:pt x="0" y="2"/>
                  <a:pt x="0" y="2"/>
                </a:cubicBezTo>
                <a:cubicBezTo>
                  <a:pt x="1" y="3"/>
                  <a:pt x="3" y="2"/>
                  <a:pt x="2" y="1"/>
                </a:cubicBezTo>
                <a:close/>
              </a:path>
            </a:pathLst>
          </a:custGeom>
          <a:solidFill>
            <a:srgbClr val="27b4bf"/>
          </a:solidFill>
          <a:ln w="38160">
            <a:noFill/>
          </a:ln>
        </p:spPr>
        <p:style>
          <a:lnRef idx="0"/>
          <a:fillRef idx="0"/>
          <a:effectRef idx="0"/>
          <a:fontRef idx="minor"/>
        </p:style>
      </p:sp>
      <p:sp>
        <p:nvSpPr>
          <p:cNvPr id="601" name="CustomShape 139"/>
          <p:cNvSpPr/>
          <p:nvPr/>
        </p:nvSpPr>
        <p:spPr>
          <a:xfrm>
            <a:off x="6209280" y="4559040"/>
            <a:ext cx="87840" cy="55800"/>
          </a:xfrm>
          <a:custGeom>
            <a:avLst/>
            <a:gdLst/>
            <a:ahLst/>
            <a:rect l="l" t="t" r="r" b="b"/>
            <a:pathLst>
              <a:path w="7" h="4">
                <a:moveTo>
                  <a:pt x="7" y="3"/>
                </a:moveTo>
                <a:cubicBezTo>
                  <a:pt x="7" y="0"/>
                  <a:pt x="3" y="0"/>
                  <a:pt x="1" y="1"/>
                </a:cubicBezTo>
                <a:cubicBezTo>
                  <a:pt x="0" y="1"/>
                  <a:pt x="7" y="4"/>
                  <a:pt x="7" y="3"/>
                </a:cubicBezTo>
                <a:cubicBezTo>
                  <a:pt x="7" y="0"/>
                  <a:pt x="7" y="4"/>
                  <a:pt x="7" y="3"/>
                </a:cubicBezTo>
                <a:close/>
              </a:path>
            </a:pathLst>
          </a:custGeom>
          <a:solidFill>
            <a:srgbClr val="27b4bf"/>
          </a:solidFill>
          <a:ln w="38160">
            <a:noFill/>
          </a:ln>
        </p:spPr>
        <p:style>
          <a:lnRef idx="0"/>
          <a:fillRef idx="0"/>
          <a:effectRef idx="0"/>
          <a:fontRef idx="minor"/>
        </p:style>
      </p:sp>
      <p:sp>
        <p:nvSpPr>
          <p:cNvPr id="602" name="CustomShape 140"/>
          <p:cNvSpPr/>
          <p:nvPr/>
        </p:nvSpPr>
        <p:spPr>
          <a:xfrm>
            <a:off x="6350760" y="4227120"/>
            <a:ext cx="79200" cy="83880"/>
          </a:xfrm>
          <a:custGeom>
            <a:avLst/>
            <a:gdLst/>
            <a:ahLst/>
            <a:rect l="l" t="t" r="r" b="b"/>
            <a:pathLst>
              <a:path w="6" h="6">
                <a:moveTo>
                  <a:pt x="3" y="5"/>
                </a:moveTo>
                <a:cubicBezTo>
                  <a:pt x="2" y="4"/>
                  <a:pt x="1" y="4"/>
                  <a:pt x="0" y="3"/>
                </a:cubicBezTo>
                <a:cubicBezTo>
                  <a:pt x="1" y="3"/>
                  <a:pt x="3" y="0"/>
                  <a:pt x="4" y="2"/>
                </a:cubicBezTo>
                <a:cubicBezTo>
                  <a:pt x="6" y="3"/>
                  <a:pt x="5" y="6"/>
                  <a:pt x="3" y="5"/>
                </a:cubicBezTo>
                <a:cubicBezTo>
                  <a:pt x="2" y="4"/>
                  <a:pt x="4" y="6"/>
                  <a:pt x="3" y="5"/>
                </a:cubicBezTo>
                <a:close/>
              </a:path>
            </a:pathLst>
          </a:custGeom>
          <a:solidFill>
            <a:srgbClr val="27b4bf"/>
          </a:solidFill>
          <a:ln w="38160">
            <a:noFill/>
          </a:ln>
        </p:spPr>
        <p:style>
          <a:lnRef idx="0"/>
          <a:fillRef idx="0"/>
          <a:effectRef idx="0"/>
          <a:fontRef idx="minor"/>
        </p:style>
      </p:sp>
      <p:sp>
        <p:nvSpPr>
          <p:cNvPr id="603" name="CustomShape 141"/>
          <p:cNvSpPr/>
          <p:nvPr/>
        </p:nvSpPr>
        <p:spPr>
          <a:xfrm>
            <a:off x="6310800" y="3638160"/>
            <a:ext cx="79200" cy="97920"/>
          </a:xfrm>
          <a:custGeom>
            <a:avLst/>
            <a:gdLst/>
            <a:ahLst/>
            <a:rect l="l" t="t" r="r" b="b"/>
            <a:pathLst>
              <a:path w="6" h="7">
                <a:moveTo>
                  <a:pt x="3" y="6"/>
                </a:moveTo>
                <a:cubicBezTo>
                  <a:pt x="0" y="7"/>
                  <a:pt x="1" y="0"/>
                  <a:pt x="4" y="1"/>
                </a:cubicBezTo>
                <a:cubicBezTo>
                  <a:pt x="6" y="1"/>
                  <a:pt x="5" y="6"/>
                  <a:pt x="3" y="6"/>
                </a:cubicBezTo>
                <a:cubicBezTo>
                  <a:pt x="2" y="6"/>
                  <a:pt x="6" y="6"/>
                  <a:pt x="3" y="6"/>
                </a:cubicBezTo>
                <a:close/>
              </a:path>
            </a:pathLst>
          </a:custGeom>
          <a:solidFill>
            <a:srgbClr val="27b4bf"/>
          </a:solidFill>
          <a:ln w="38160">
            <a:noFill/>
          </a:ln>
        </p:spPr>
        <p:style>
          <a:lnRef idx="0"/>
          <a:fillRef idx="0"/>
          <a:effectRef idx="0"/>
          <a:fontRef idx="minor"/>
        </p:style>
      </p:sp>
      <p:sp>
        <p:nvSpPr>
          <p:cNvPr id="604" name="CustomShape 142"/>
          <p:cNvSpPr/>
          <p:nvPr/>
        </p:nvSpPr>
        <p:spPr>
          <a:xfrm>
            <a:off x="6090120" y="3582000"/>
            <a:ext cx="154080" cy="83880"/>
          </a:xfrm>
          <a:custGeom>
            <a:avLst/>
            <a:gdLst/>
            <a:ahLst/>
            <a:rect l="l" t="t" r="r" b="b"/>
            <a:pathLst>
              <a:path w="12" h="6">
                <a:moveTo>
                  <a:pt x="4" y="6"/>
                </a:moveTo>
                <a:cubicBezTo>
                  <a:pt x="2" y="6"/>
                  <a:pt x="0" y="5"/>
                  <a:pt x="1" y="3"/>
                </a:cubicBezTo>
                <a:cubicBezTo>
                  <a:pt x="2" y="1"/>
                  <a:pt x="5" y="1"/>
                  <a:pt x="8" y="0"/>
                </a:cubicBezTo>
                <a:cubicBezTo>
                  <a:pt x="12" y="0"/>
                  <a:pt x="6" y="6"/>
                  <a:pt x="4" y="6"/>
                </a:cubicBezTo>
                <a:close/>
              </a:path>
            </a:pathLst>
          </a:custGeom>
          <a:solidFill>
            <a:srgbClr val="27b4bf"/>
          </a:solidFill>
          <a:ln w="38160">
            <a:noFill/>
          </a:ln>
        </p:spPr>
        <p:style>
          <a:lnRef idx="0"/>
          <a:fillRef idx="0"/>
          <a:effectRef idx="0"/>
          <a:fontRef idx="minor"/>
        </p:style>
      </p:sp>
      <p:sp>
        <p:nvSpPr>
          <p:cNvPr id="605" name="CustomShape 143"/>
          <p:cNvSpPr/>
          <p:nvPr/>
        </p:nvSpPr>
        <p:spPr>
          <a:xfrm>
            <a:off x="6417000" y="3530520"/>
            <a:ext cx="87840" cy="37080"/>
          </a:xfrm>
          <a:custGeom>
            <a:avLst/>
            <a:gdLst/>
            <a:ahLst/>
            <a:rect l="l" t="t" r="r" b="b"/>
            <a:pathLst>
              <a:path w="7" h="3">
                <a:moveTo>
                  <a:pt x="5" y="3"/>
                </a:moveTo>
                <a:cubicBezTo>
                  <a:pt x="4" y="3"/>
                  <a:pt x="0" y="0"/>
                  <a:pt x="3" y="0"/>
                </a:cubicBezTo>
                <a:cubicBezTo>
                  <a:pt x="4" y="0"/>
                  <a:pt x="6" y="0"/>
                  <a:pt x="7" y="1"/>
                </a:cubicBezTo>
                <a:cubicBezTo>
                  <a:pt x="7" y="1"/>
                  <a:pt x="6" y="3"/>
                  <a:pt x="5" y="3"/>
                </a:cubicBezTo>
                <a:cubicBezTo>
                  <a:pt x="4" y="3"/>
                  <a:pt x="7" y="3"/>
                  <a:pt x="5" y="3"/>
                </a:cubicBezTo>
                <a:close/>
              </a:path>
            </a:pathLst>
          </a:custGeom>
          <a:solidFill>
            <a:srgbClr val="27b4bf"/>
          </a:solidFill>
          <a:ln w="38160">
            <a:noFill/>
          </a:ln>
        </p:spPr>
        <p:style>
          <a:lnRef idx="0"/>
          <a:fillRef idx="0"/>
          <a:effectRef idx="0"/>
          <a:fontRef idx="minor"/>
        </p:style>
      </p:sp>
      <p:sp>
        <p:nvSpPr>
          <p:cNvPr id="606" name="CustomShape 144"/>
          <p:cNvSpPr/>
          <p:nvPr/>
        </p:nvSpPr>
        <p:spPr>
          <a:xfrm>
            <a:off x="5869080" y="3254760"/>
            <a:ext cx="441360" cy="326880"/>
          </a:xfrm>
          <a:custGeom>
            <a:avLst/>
            <a:gdLst/>
            <a:ahLst/>
            <a:rect l="l" t="t" r="r" b="b"/>
            <a:pathLst>
              <a:path w="34" h="24">
                <a:moveTo>
                  <a:pt x="31" y="21"/>
                </a:moveTo>
                <a:cubicBezTo>
                  <a:pt x="30" y="20"/>
                  <a:pt x="27" y="19"/>
                  <a:pt x="25" y="18"/>
                </a:cubicBezTo>
                <a:cubicBezTo>
                  <a:pt x="24" y="18"/>
                  <a:pt x="25" y="17"/>
                  <a:pt x="24" y="16"/>
                </a:cubicBezTo>
                <a:cubicBezTo>
                  <a:pt x="24" y="16"/>
                  <a:pt x="22" y="17"/>
                  <a:pt x="22" y="17"/>
                </a:cubicBezTo>
                <a:cubicBezTo>
                  <a:pt x="20" y="17"/>
                  <a:pt x="20" y="15"/>
                  <a:pt x="18" y="16"/>
                </a:cubicBezTo>
                <a:cubicBezTo>
                  <a:pt x="18" y="17"/>
                  <a:pt x="17" y="18"/>
                  <a:pt x="16" y="19"/>
                </a:cubicBezTo>
                <a:cubicBezTo>
                  <a:pt x="14" y="20"/>
                  <a:pt x="13" y="22"/>
                  <a:pt x="11" y="23"/>
                </a:cubicBezTo>
                <a:cubicBezTo>
                  <a:pt x="8" y="24"/>
                  <a:pt x="10" y="20"/>
                  <a:pt x="8" y="19"/>
                </a:cubicBezTo>
                <a:cubicBezTo>
                  <a:pt x="8" y="18"/>
                  <a:pt x="3" y="19"/>
                  <a:pt x="2" y="19"/>
                </a:cubicBezTo>
                <a:cubicBezTo>
                  <a:pt x="0" y="19"/>
                  <a:pt x="4" y="16"/>
                  <a:pt x="4" y="16"/>
                </a:cubicBezTo>
                <a:cubicBezTo>
                  <a:pt x="6" y="14"/>
                  <a:pt x="5" y="12"/>
                  <a:pt x="5" y="10"/>
                </a:cubicBezTo>
                <a:cubicBezTo>
                  <a:pt x="5" y="8"/>
                  <a:pt x="5" y="5"/>
                  <a:pt x="6" y="3"/>
                </a:cubicBezTo>
                <a:cubicBezTo>
                  <a:pt x="7" y="0"/>
                  <a:pt x="10" y="0"/>
                  <a:pt x="11" y="3"/>
                </a:cubicBezTo>
                <a:cubicBezTo>
                  <a:pt x="11" y="4"/>
                  <a:pt x="11" y="6"/>
                  <a:pt x="12" y="5"/>
                </a:cubicBezTo>
                <a:cubicBezTo>
                  <a:pt x="13" y="5"/>
                  <a:pt x="13" y="4"/>
                  <a:pt x="14" y="4"/>
                </a:cubicBezTo>
                <a:cubicBezTo>
                  <a:pt x="15" y="5"/>
                  <a:pt x="16" y="6"/>
                  <a:pt x="17" y="6"/>
                </a:cubicBezTo>
                <a:cubicBezTo>
                  <a:pt x="18" y="7"/>
                  <a:pt x="19" y="7"/>
                  <a:pt x="20" y="7"/>
                </a:cubicBezTo>
                <a:cubicBezTo>
                  <a:pt x="21" y="8"/>
                  <a:pt x="23" y="9"/>
                  <a:pt x="25" y="10"/>
                </a:cubicBezTo>
                <a:cubicBezTo>
                  <a:pt x="28" y="11"/>
                  <a:pt x="28" y="12"/>
                  <a:pt x="28" y="15"/>
                </a:cubicBezTo>
                <a:cubicBezTo>
                  <a:pt x="28" y="16"/>
                  <a:pt x="30" y="16"/>
                  <a:pt x="30" y="15"/>
                </a:cubicBezTo>
                <a:cubicBezTo>
                  <a:pt x="32" y="15"/>
                  <a:pt x="32" y="16"/>
                  <a:pt x="33" y="17"/>
                </a:cubicBezTo>
                <a:cubicBezTo>
                  <a:pt x="34" y="17"/>
                  <a:pt x="34" y="17"/>
                  <a:pt x="34" y="18"/>
                </a:cubicBezTo>
                <a:cubicBezTo>
                  <a:pt x="33" y="19"/>
                  <a:pt x="33" y="21"/>
                  <a:pt x="31" y="21"/>
                </a:cubicBezTo>
                <a:cubicBezTo>
                  <a:pt x="30" y="20"/>
                  <a:pt x="33" y="21"/>
                  <a:pt x="31" y="21"/>
                </a:cubicBezTo>
                <a:close/>
              </a:path>
            </a:pathLst>
          </a:custGeom>
          <a:solidFill>
            <a:srgbClr val="27b4bf"/>
          </a:solidFill>
          <a:ln w="38160">
            <a:noFill/>
          </a:ln>
        </p:spPr>
        <p:style>
          <a:lnRef idx="0"/>
          <a:fillRef idx="0"/>
          <a:effectRef idx="0"/>
          <a:fontRef idx="minor"/>
        </p:style>
      </p:sp>
      <p:sp>
        <p:nvSpPr>
          <p:cNvPr id="607" name="CustomShape 145"/>
          <p:cNvSpPr/>
          <p:nvPr/>
        </p:nvSpPr>
        <p:spPr>
          <a:xfrm>
            <a:off x="6041520" y="3227040"/>
            <a:ext cx="87840" cy="69840"/>
          </a:xfrm>
          <a:custGeom>
            <a:avLst/>
            <a:gdLst/>
            <a:ahLst/>
            <a:rect l="l" t="t" r="r" b="b"/>
            <a:pathLst>
              <a:path w="7" h="5">
                <a:moveTo>
                  <a:pt x="5" y="4"/>
                </a:moveTo>
                <a:cubicBezTo>
                  <a:pt x="3" y="5"/>
                  <a:pt x="0" y="0"/>
                  <a:pt x="1" y="0"/>
                </a:cubicBezTo>
                <a:cubicBezTo>
                  <a:pt x="2" y="1"/>
                  <a:pt x="7" y="3"/>
                  <a:pt x="5" y="4"/>
                </a:cubicBezTo>
                <a:close/>
              </a:path>
            </a:pathLst>
          </a:custGeom>
          <a:solidFill>
            <a:srgbClr val="27b4bf"/>
          </a:solidFill>
          <a:ln w="38160">
            <a:noFill/>
          </a:ln>
        </p:spPr>
        <p:style>
          <a:lnRef idx="0"/>
          <a:fillRef idx="0"/>
          <a:effectRef idx="0"/>
          <a:fontRef idx="minor"/>
        </p:style>
      </p:sp>
      <p:sp>
        <p:nvSpPr>
          <p:cNvPr id="608" name="CustomShape 146"/>
          <p:cNvSpPr/>
          <p:nvPr/>
        </p:nvSpPr>
        <p:spPr>
          <a:xfrm>
            <a:off x="6014880" y="3241080"/>
            <a:ext cx="48240" cy="69840"/>
          </a:xfrm>
          <a:custGeom>
            <a:avLst/>
            <a:gdLst/>
            <a:ahLst/>
            <a:rect l="l" t="t" r="r" b="b"/>
            <a:pathLst>
              <a:path w="4" h="5">
                <a:moveTo>
                  <a:pt x="3" y="4"/>
                </a:moveTo>
                <a:cubicBezTo>
                  <a:pt x="1" y="5"/>
                  <a:pt x="0" y="2"/>
                  <a:pt x="0" y="1"/>
                </a:cubicBezTo>
                <a:cubicBezTo>
                  <a:pt x="1" y="0"/>
                  <a:pt x="4" y="3"/>
                  <a:pt x="3" y="4"/>
                </a:cubicBezTo>
                <a:close/>
              </a:path>
            </a:pathLst>
          </a:custGeom>
          <a:solidFill>
            <a:srgbClr val="27b4bf"/>
          </a:solidFill>
          <a:ln w="38160">
            <a:noFill/>
          </a:ln>
        </p:spPr>
        <p:style>
          <a:lnRef idx="0"/>
          <a:fillRef idx="0"/>
          <a:effectRef idx="0"/>
          <a:fontRef idx="minor"/>
        </p:style>
      </p:sp>
      <p:sp>
        <p:nvSpPr>
          <p:cNvPr id="609" name="CustomShape 147"/>
          <p:cNvSpPr/>
          <p:nvPr/>
        </p:nvSpPr>
        <p:spPr>
          <a:xfrm>
            <a:off x="5895720" y="2979000"/>
            <a:ext cx="39240" cy="83880"/>
          </a:xfrm>
          <a:custGeom>
            <a:avLst/>
            <a:gdLst/>
            <a:ahLst/>
            <a:rect l="l" t="t" r="r" b="b"/>
            <a:pathLst>
              <a:path w="3" h="6">
                <a:moveTo>
                  <a:pt x="3" y="5"/>
                </a:moveTo>
                <a:cubicBezTo>
                  <a:pt x="3" y="4"/>
                  <a:pt x="3" y="3"/>
                  <a:pt x="3" y="2"/>
                </a:cubicBezTo>
                <a:cubicBezTo>
                  <a:pt x="3" y="2"/>
                  <a:pt x="1" y="0"/>
                  <a:pt x="1" y="1"/>
                </a:cubicBezTo>
                <a:cubicBezTo>
                  <a:pt x="1" y="2"/>
                  <a:pt x="0" y="4"/>
                  <a:pt x="1" y="4"/>
                </a:cubicBezTo>
                <a:cubicBezTo>
                  <a:pt x="1" y="5"/>
                  <a:pt x="2" y="6"/>
                  <a:pt x="3" y="5"/>
                </a:cubicBezTo>
                <a:cubicBezTo>
                  <a:pt x="3" y="4"/>
                  <a:pt x="2" y="6"/>
                  <a:pt x="3" y="5"/>
                </a:cubicBezTo>
                <a:close/>
              </a:path>
            </a:pathLst>
          </a:custGeom>
          <a:solidFill>
            <a:srgbClr val="27b4bf"/>
          </a:solidFill>
          <a:ln w="38160">
            <a:noFill/>
          </a:ln>
        </p:spPr>
        <p:style>
          <a:lnRef idx="0"/>
          <a:fillRef idx="0"/>
          <a:effectRef idx="0"/>
          <a:fontRef idx="minor"/>
        </p:style>
      </p:sp>
      <p:sp>
        <p:nvSpPr>
          <p:cNvPr id="610" name="CustomShape 148"/>
          <p:cNvSpPr/>
          <p:nvPr/>
        </p:nvSpPr>
        <p:spPr>
          <a:xfrm>
            <a:off x="5701320" y="2264040"/>
            <a:ext cx="1863720" cy="1443960"/>
          </a:xfrm>
          <a:custGeom>
            <a:avLst/>
            <a:gdLst/>
            <a:ahLst/>
            <a:rect l="l" t="t" r="r" b="b"/>
            <a:pathLst>
              <a:path w="144" h="105">
                <a:moveTo>
                  <a:pt x="77" y="83"/>
                </a:moveTo>
                <a:cubicBezTo>
                  <a:pt x="76" y="86"/>
                  <a:pt x="74" y="83"/>
                  <a:pt x="71" y="84"/>
                </a:cubicBezTo>
                <a:cubicBezTo>
                  <a:pt x="70" y="84"/>
                  <a:pt x="69" y="85"/>
                  <a:pt x="68" y="86"/>
                </a:cubicBezTo>
                <a:cubicBezTo>
                  <a:pt x="66" y="87"/>
                  <a:pt x="65" y="86"/>
                  <a:pt x="63" y="86"/>
                </a:cubicBezTo>
                <a:cubicBezTo>
                  <a:pt x="60" y="85"/>
                  <a:pt x="56" y="83"/>
                  <a:pt x="60" y="80"/>
                </a:cubicBezTo>
                <a:cubicBezTo>
                  <a:pt x="62" y="78"/>
                  <a:pt x="62" y="76"/>
                  <a:pt x="65" y="76"/>
                </a:cubicBezTo>
                <a:cubicBezTo>
                  <a:pt x="68" y="77"/>
                  <a:pt x="71" y="78"/>
                  <a:pt x="75" y="77"/>
                </a:cubicBezTo>
                <a:cubicBezTo>
                  <a:pt x="77" y="77"/>
                  <a:pt x="79" y="76"/>
                  <a:pt x="81" y="76"/>
                </a:cubicBezTo>
                <a:cubicBezTo>
                  <a:pt x="82" y="76"/>
                  <a:pt x="81" y="75"/>
                  <a:pt x="81" y="74"/>
                </a:cubicBezTo>
                <a:cubicBezTo>
                  <a:pt x="78" y="72"/>
                  <a:pt x="77" y="71"/>
                  <a:pt x="80" y="69"/>
                </a:cubicBezTo>
                <a:cubicBezTo>
                  <a:pt x="82" y="66"/>
                  <a:pt x="84" y="66"/>
                  <a:pt x="87" y="66"/>
                </a:cubicBezTo>
                <a:cubicBezTo>
                  <a:pt x="88" y="66"/>
                  <a:pt x="90" y="66"/>
                  <a:pt x="91" y="67"/>
                </a:cubicBezTo>
                <a:cubicBezTo>
                  <a:pt x="93" y="68"/>
                  <a:pt x="93" y="69"/>
                  <a:pt x="93" y="71"/>
                </a:cubicBezTo>
                <a:cubicBezTo>
                  <a:pt x="94" y="73"/>
                  <a:pt x="95" y="70"/>
                  <a:pt x="96" y="70"/>
                </a:cubicBezTo>
                <a:cubicBezTo>
                  <a:pt x="96" y="69"/>
                  <a:pt x="99" y="70"/>
                  <a:pt x="99" y="70"/>
                </a:cubicBezTo>
                <a:cubicBezTo>
                  <a:pt x="100" y="70"/>
                  <a:pt x="103" y="70"/>
                  <a:pt x="103" y="68"/>
                </a:cubicBezTo>
                <a:cubicBezTo>
                  <a:pt x="103" y="67"/>
                  <a:pt x="100" y="66"/>
                  <a:pt x="99" y="66"/>
                </a:cubicBezTo>
                <a:cubicBezTo>
                  <a:pt x="97" y="65"/>
                  <a:pt x="96" y="64"/>
                  <a:pt x="95" y="63"/>
                </a:cubicBezTo>
                <a:cubicBezTo>
                  <a:pt x="94" y="63"/>
                  <a:pt x="93" y="65"/>
                  <a:pt x="93" y="66"/>
                </a:cubicBezTo>
                <a:cubicBezTo>
                  <a:pt x="92" y="67"/>
                  <a:pt x="88" y="66"/>
                  <a:pt x="87" y="66"/>
                </a:cubicBezTo>
                <a:cubicBezTo>
                  <a:pt x="81" y="65"/>
                  <a:pt x="89" y="63"/>
                  <a:pt x="88" y="61"/>
                </a:cubicBezTo>
                <a:cubicBezTo>
                  <a:pt x="87" y="58"/>
                  <a:pt x="86" y="54"/>
                  <a:pt x="84" y="52"/>
                </a:cubicBezTo>
                <a:cubicBezTo>
                  <a:pt x="83" y="52"/>
                  <a:pt x="81" y="53"/>
                  <a:pt x="81" y="52"/>
                </a:cubicBezTo>
                <a:cubicBezTo>
                  <a:pt x="81" y="51"/>
                  <a:pt x="81" y="49"/>
                  <a:pt x="80" y="48"/>
                </a:cubicBezTo>
                <a:cubicBezTo>
                  <a:pt x="79" y="47"/>
                  <a:pt x="78" y="53"/>
                  <a:pt x="79" y="53"/>
                </a:cubicBezTo>
                <a:cubicBezTo>
                  <a:pt x="78" y="53"/>
                  <a:pt x="75" y="46"/>
                  <a:pt x="75" y="46"/>
                </a:cubicBezTo>
                <a:cubicBezTo>
                  <a:pt x="73" y="46"/>
                  <a:pt x="72" y="47"/>
                  <a:pt x="71" y="48"/>
                </a:cubicBezTo>
                <a:cubicBezTo>
                  <a:pt x="70" y="48"/>
                  <a:pt x="67" y="50"/>
                  <a:pt x="67" y="49"/>
                </a:cubicBezTo>
                <a:cubicBezTo>
                  <a:pt x="67" y="46"/>
                  <a:pt x="66" y="46"/>
                  <a:pt x="69" y="46"/>
                </a:cubicBezTo>
                <a:cubicBezTo>
                  <a:pt x="70" y="46"/>
                  <a:pt x="71" y="45"/>
                  <a:pt x="71" y="44"/>
                </a:cubicBezTo>
                <a:cubicBezTo>
                  <a:pt x="72" y="43"/>
                  <a:pt x="69" y="43"/>
                  <a:pt x="69" y="43"/>
                </a:cubicBezTo>
                <a:cubicBezTo>
                  <a:pt x="68" y="42"/>
                  <a:pt x="64" y="40"/>
                  <a:pt x="64" y="40"/>
                </a:cubicBezTo>
                <a:cubicBezTo>
                  <a:pt x="64" y="37"/>
                  <a:pt x="63" y="39"/>
                  <a:pt x="62" y="39"/>
                </a:cubicBezTo>
                <a:cubicBezTo>
                  <a:pt x="61" y="39"/>
                  <a:pt x="62" y="34"/>
                  <a:pt x="60" y="35"/>
                </a:cubicBezTo>
                <a:cubicBezTo>
                  <a:pt x="59" y="35"/>
                  <a:pt x="59" y="36"/>
                  <a:pt x="57" y="34"/>
                </a:cubicBezTo>
                <a:cubicBezTo>
                  <a:pt x="56" y="34"/>
                  <a:pt x="55" y="32"/>
                  <a:pt x="54" y="32"/>
                </a:cubicBezTo>
                <a:cubicBezTo>
                  <a:pt x="54" y="32"/>
                  <a:pt x="55" y="33"/>
                  <a:pt x="55" y="33"/>
                </a:cubicBezTo>
                <a:cubicBezTo>
                  <a:pt x="55" y="33"/>
                  <a:pt x="52" y="33"/>
                  <a:pt x="52" y="34"/>
                </a:cubicBezTo>
                <a:cubicBezTo>
                  <a:pt x="53" y="35"/>
                  <a:pt x="55" y="34"/>
                  <a:pt x="56" y="36"/>
                </a:cubicBezTo>
                <a:cubicBezTo>
                  <a:pt x="56" y="38"/>
                  <a:pt x="54" y="38"/>
                  <a:pt x="53" y="38"/>
                </a:cubicBezTo>
                <a:cubicBezTo>
                  <a:pt x="51" y="39"/>
                  <a:pt x="46" y="35"/>
                  <a:pt x="44" y="37"/>
                </a:cubicBezTo>
                <a:cubicBezTo>
                  <a:pt x="43" y="37"/>
                  <a:pt x="45" y="38"/>
                  <a:pt x="46" y="39"/>
                </a:cubicBezTo>
                <a:cubicBezTo>
                  <a:pt x="46" y="40"/>
                  <a:pt x="47" y="39"/>
                  <a:pt x="48" y="39"/>
                </a:cubicBezTo>
                <a:cubicBezTo>
                  <a:pt x="49" y="39"/>
                  <a:pt x="52" y="38"/>
                  <a:pt x="52" y="39"/>
                </a:cubicBezTo>
                <a:cubicBezTo>
                  <a:pt x="52" y="40"/>
                  <a:pt x="51" y="41"/>
                  <a:pt x="50" y="42"/>
                </a:cubicBezTo>
                <a:cubicBezTo>
                  <a:pt x="50" y="42"/>
                  <a:pt x="39" y="35"/>
                  <a:pt x="37" y="36"/>
                </a:cubicBezTo>
                <a:cubicBezTo>
                  <a:pt x="38" y="36"/>
                  <a:pt x="39" y="37"/>
                  <a:pt x="40" y="37"/>
                </a:cubicBezTo>
                <a:cubicBezTo>
                  <a:pt x="42" y="39"/>
                  <a:pt x="37" y="38"/>
                  <a:pt x="37" y="38"/>
                </a:cubicBezTo>
                <a:cubicBezTo>
                  <a:pt x="34" y="36"/>
                  <a:pt x="30" y="38"/>
                  <a:pt x="27" y="37"/>
                </a:cubicBezTo>
                <a:cubicBezTo>
                  <a:pt x="23" y="36"/>
                  <a:pt x="20" y="37"/>
                  <a:pt x="17" y="34"/>
                </a:cubicBezTo>
                <a:cubicBezTo>
                  <a:pt x="14" y="32"/>
                  <a:pt x="12" y="35"/>
                  <a:pt x="9" y="34"/>
                </a:cubicBezTo>
                <a:cubicBezTo>
                  <a:pt x="8" y="33"/>
                  <a:pt x="6" y="33"/>
                  <a:pt x="5" y="32"/>
                </a:cubicBezTo>
                <a:cubicBezTo>
                  <a:pt x="5" y="31"/>
                  <a:pt x="2" y="28"/>
                  <a:pt x="4" y="28"/>
                </a:cubicBezTo>
                <a:cubicBezTo>
                  <a:pt x="7" y="28"/>
                  <a:pt x="11" y="31"/>
                  <a:pt x="14" y="29"/>
                </a:cubicBezTo>
                <a:cubicBezTo>
                  <a:pt x="15" y="28"/>
                  <a:pt x="13" y="27"/>
                  <a:pt x="13" y="27"/>
                </a:cubicBezTo>
                <a:cubicBezTo>
                  <a:pt x="11" y="26"/>
                  <a:pt x="9" y="26"/>
                  <a:pt x="8" y="26"/>
                </a:cubicBezTo>
                <a:cubicBezTo>
                  <a:pt x="5" y="26"/>
                  <a:pt x="0" y="26"/>
                  <a:pt x="0" y="23"/>
                </a:cubicBezTo>
                <a:cubicBezTo>
                  <a:pt x="0" y="19"/>
                  <a:pt x="0" y="16"/>
                  <a:pt x="2" y="12"/>
                </a:cubicBezTo>
                <a:cubicBezTo>
                  <a:pt x="3" y="9"/>
                  <a:pt x="6" y="7"/>
                  <a:pt x="9" y="5"/>
                </a:cubicBezTo>
                <a:cubicBezTo>
                  <a:pt x="11" y="3"/>
                  <a:pt x="13" y="3"/>
                  <a:pt x="16" y="2"/>
                </a:cubicBezTo>
                <a:cubicBezTo>
                  <a:pt x="18" y="2"/>
                  <a:pt x="24" y="0"/>
                  <a:pt x="25" y="3"/>
                </a:cubicBezTo>
                <a:cubicBezTo>
                  <a:pt x="25" y="2"/>
                  <a:pt x="20" y="7"/>
                  <a:pt x="19" y="7"/>
                </a:cubicBezTo>
                <a:cubicBezTo>
                  <a:pt x="17" y="9"/>
                  <a:pt x="15" y="11"/>
                  <a:pt x="17" y="13"/>
                </a:cubicBezTo>
                <a:cubicBezTo>
                  <a:pt x="19" y="15"/>
                  <a:pt x="17" y="16"/>
                  <a:pt x="18" y="18"/>
                </a:cubicBezTo>
                <a:cubicBezTo>
                  <a:pt x="18" y="20"/>
                  <a:pt x="20" y="21"/>
                  <a:pt x="21" y="22"/>
                </a:cubicBezTo>
                <a:cubicBezTo>
                  <a:pt x="22" y="23"/>
                  <a:pt x="24" y="24"/>
                  <a:pt x="25" y="25"/>
                </a:cubicBezTo>
                <a:cubicBezTo>
                  <a:pt x="26" y="26"/>
                  <a:pt x="22" y="26"/>
                  <a:pt x="22" y="27"/>
                </a:cubicBezTo>
                <a:cubicBezTo>
                  <a:pt x="22" y="26"/>
                  <a:pt x="26" y="29"/>
                  <a:pt x="26" y="29"/>
                </a:cubicBezTo>
                <a:cubicBezTo>
                  <a:pt x="27" y="28"/>
                  <a:pt x="26" y="26"/>
                  <a:pt x="26" y="25"/>
                </a:cubicBezTo>
                <a:cubicBezTo>
                  <a:pt x="26" y="25"/>
                  <a:pt x="28" y="24"/>
                  <a:pt x="27" y="23"/>
                </a:cubicBezTo>
                <a:cubicBezTo>
                  <a:pt x="26" y="22"/>
                  <a:pt x="22" y="21"/>
                  <a:pt x="21" y="20"/>
                </a:cubicBezTo>
                <a:cubicBezTo>
                  <a:pt x="20" y="20"/>
                  <a:pt x="19" y="19"/>
                  <a:pt x="20" y="19"/>
                </a:cubicBezTo>
                <a:cubicBezTo>
                  <a:pt x="22" y="19"/>
                  <a:pt x="22" y="18"/>
                  <a:pt x="23" y="17"/>
                </a:cubicBezTo>
                <a:cubicBezTo>
                  <a:pt x="25" y="16"/>
                  <a:pt x="28" y="18"/>
                  <a:pt x="29" y="19"/>
                </a:cubicBezTo>
                <a:cubicBezTo>
                  <a:pt x="28" y="18"/>
                  <a:pt x="27" y="17"/>
                  <a:pt x="27" y="16"/>
                </a:cubicBezTo>
                <a:cubicBezTo>
                  <a:pt x="27" y="14"/>
                  <a:pt x="22" y="15"/>
                  <a:pt x="22" y="13"/>
                </a:cubicBezTo>
                <a:cubicBezTo>
                  <a:pt x="20" y="7"/>
                  <a:pt x="29" y="12"/>
                  <a:pt x="29" y="12"/>
                </a:cubicBezTo>
                <a:cubicBezTo>
                  <a:pt x="29" y="11"/>
                  <a:pt x="23" y="9"/>
                  <a:pt x="23" y="9"/>
                </a:cubicBezTo>
                <a:cubicBezTo>
                  <a:pt x="23" y="8"/>
                  <a:pt x="28" y="9"/>
                  <a:pt x="28" y="9"/>
                </a:cubicBezTo>
                <a:cubicBezTo>
                  <a:pt x="28" y="8"/>
                  <a:pt x="25" y="7"/>
                  <a:pt x="25" y="7"/>
                </a:cubicBezTo>
                <a:cubicBezTo>
                  <a:pt x="24" y="6"/>
                  <a:pt x="25" y="6"/>
                  <a:pt x="26" y="6"/>
                </a:cubicBezTo>
                <a:cubicBezTo>
                  <a:pt x="27" y="7"/>
                  <a:pt x="27" y="6"/>
                  <a:pt x="28" y="6"/>
                </a:cubicBezTo>
                <a:cubicBezTo>
                  <a:pt x="30" y="5"/>
                  <a:pt x="30" y="6"/>
                  <a:pt x="32" y="6"/>
                </a:cubicBezTo>
                <a:cubicBezTo>
                  <a:pt x="29" y="5"/>
                  <a:pt x="33" y="3"/>
                  <a:pt x="34" y="3"/>
                </a:cubicBezTo>
                <a:cubicBezTo>
                  <a:pt x="36" y="2"/>
                  <a:pt x="42" y="2"/>
                  <a:pt x="43" y="4"/>
                </a:cubicBezTo>
                <a:cubicBezTo>
                  <a:pt x="44" y="5"/>
                  <a:pt x="44" y="6"/>
                  <a:pt x="44" y="7"/>
                </a:cubicBezTo>
                <a:cubicBezTo>
                  <a:pt x="45" y="8"/>
                  <a:pt x="46" y="9"/>
                  <a:pt x="47" y="10"/>
                </a:cubicBezTo>
                <a:cubicBezTo>
                  <a:pt x="48" y="12"/>
                  <a:pt x="43" y="16"/>
                  <a:pt x="43" y="16"/>
                </a:cubicBezTo>
                <a:cubicBezTo>
                  <a:pt x="44" y="17"/>
                  <a:pt x="46" y="14"/>
                  <a:pt x="47" y="14"/>
                </a:cubicBezTo>
                <a:cubicBezTo>
                  <a:pt x="47" y="14"/>
                  <a:pt x="45" y="20"/>
                  <a:pt x="46" y="19"/>
                </a:cubicBezTo>
                <a:cubicBezTo>
                  <a:pt x="47" y="19"/>
                  <a:pt x="47" y="17"/>
                  <a:pt x="48" y="17"/>
                </a:cubicBezTo>
                <a:cubicBezTo>
                  <a:pt x="50" y="17"/>
                  <a:pt x="50" y="18"/>
                  <a:pt x="52" y="16"/>
                </a:cubicBezTo>
                <a:cubicBezTo>
                  <a:pt x="53" y="15"/>
                  <a:pt x="53" y="16"/>
                  <a:pt x="54" y="17"/>
                </a:cubicBezTo>
                <a:cubicBezTo>
                  <a:pt x="55" y="18"/>
                  <a:pt x="54" y="18"/>
                  <a:pt x="54" y="19"/>
                </a:cubicBezTo>
                <a:cubicBezTo>
                  <a:pt x="54" y="20"/>
                  <a:pt x="59" y="21"/>
                  <a:pt x="60" y="21"/>
                </a:cubicBezTo>
                <a:cubicBezTo>
                  <a:pt x="60" y="21"/>
                  <a:pt x="55" y="16"/>
                  <a:pt x="54" y="15"/>
                </a:cubicBezTo>
                <a:cubicBezTo>
                  <a:pt x="54" y="15"/>
                  <a:pt x="63" y="18"/>
                  <a:pt x="63" y="17"/>
                </a:cubicBezTo>
                <a:cubicBezTo>
                  <a:pt x="63" y="17"/>
                  <a:pt x="57" y="16"/>
                  <a:pt x="57" y="14"/>
                </a:cubicBezTo>
                <a:cubicBezTo>
                  <a:pt x="57" y="13"/>
                  <a:pt x="60" y="12"/>
                  <a:pt x="61" y="12"/>
                </a:cubicBezTo>
                <a:cubicBezTo>
                  <a:pt x="63" y="11"/>
                  <a:pt x="64" y="12"/>
                  <a:pt x="66" y="13"/>
                </a:cubicBezTo>
                <a:cubicBezTo>
                  <a:pt x="69" y="14"/>
                  <a:pt x="73" y="13"/>
                  <a:pt x="74" y="17"/>
                </a:cubicBezTo>
                <a:cubicBezTo>
                  <a:pt x="74" y="17"/>
                  <a:pt x="67" y="17"/>
                  <a:pt x="68" y="20"/>
                </a:cubicBezTo>
                <a:cubicBezTo>
                  <a:pt x="68" y="19"/>
                  <a:pt x="71" y="18"/>
                  <a:pt x="71" y="18"/>
                </a:cubicBezTo>
                <a:cubicBezTo>
                  <a:pt x="73" y="18"/>
                  <a:pt x="70" y="20"/>
                  <a:pt x="70" y="21"/>
                </a:cubicBezTo>
                <a:cubicBezTo>
                  <a:pt x="70" y="21"/>
                  <a:pt x="73" y="19"/>
                  <a:pt x="73" y="19"/>
                </a:cubicBezTo>
                <a:cubicBezTo>
                  <a:pt x="73" y="18"/>
                  <a:pt x="77" y="18"/>
                  <a:pt x="78" y="19"/>
                </a:cubicBezTo>
                <a:cubicBezTo>
                  <a:pt x="82" y="19"/>
                  <a:pt x="73" y="22"/>
                  <a:pt x="74" y="23"/>
                </a:cubicBezTo>
                <a:cubicBezTo>
                  <a:pt x="74" y="23"/>
                  <a:pt x="76" y="21"/>
                  <a:pt x="76" y="22"/>
                </a:cubicBezTo>
                <a:cubicBezTo>
                  <a:pt x="76" y="23"/>
                  <a:pt x="74" y="25"/>
                  <a:pt x="75" y="26"/>
                </a:cubicBezTo>
                <a:cubicBezTo>
                  <a:pt x="74" y="25"/>
                  <a:pt x="78" y="21"/>
                  <a:pt x="79" y="22"/>
                </a:cubicBezTo>
                <a:cubicBezTo>
                  <a:pt x="79" y="24"/>
                  <a:pt x="78" y="26"/>
                  <a:pt x="79" y="27"/>
                </a:cubicBezTo>
                <a:cubicBezTo>
                  <a:pt x="79" y="27"/>
                  <a:pt x="79" y="23"/>
                  <a:pt x="81" y="23"/>
                </a:cubicBezTo>
                <a:cubicBezTo>
                  <a:pt x="83" y="24"/>
                  <a:pt x="80" y="27"/>
                  <a:pt x="81" y="28"/>
                </a:cubicBezTo>
                <a:cubicBezTo>
                  <a:pt x="81" y="28"/>
                  <a:pt x="82" y="25"/>
                  <a:pt x="83" y="25"/>
                </a:cubicBezTo>
                <a:cubicBezTo>
                  <a:pt x="83" y="25"/>
                  <a:pt x="82" y="28"/>
                  <a:pt x="83" y="28"/>
                </a:cubicBezTo>
                <a:cubicBezTo>
                  <a:pt x="82" y="28"/>
                  <a:pt x="85" y="24"/>
                  <a:pt x="86" y="23"/>
                </a:cubicBezTo>
                <a:cubicBezTo>
                  <a:pt x="87" y="22"/>
                  <a:pt x="90" y="23"/>
                  <a:pt x="91" y="24"/>
                </a:cubicBezTo>
                <a:cubicBezTo>
                  <a:pt x="93" y="25"/>
                  <a:pt x="94" y="27"/>
                  <a:pt x="91" y="27"/>
                </a:cubicBezTo>
                <a:cubicBezTo>
                  <a:pt x="90" y="27"/>
                  <a:pt x="86" y="27"/>
                  <a:pt x="86" y="30"/>
                </a:cubicBezTo>
                <a:cubicBezTo>
                  <a:pt x="86" y="29"/>
                  <a:pt x="92" y="27"/>
                  <a:pt x="92" y="28"/>
                </a:cubicBezTo>
                <a:cubicBezTo>
                  <a:pt x="92" y="28"/>
                  <a:pt x="88" y="30"/>
                  <a:pt x="88" y="31"/>
                </a:cubicBezTo>
                <a:cubicBezTo>
                  <a:pt x="88" y="30"/>
                  <a:pt x="92" y="30"/>
                  <a:pt x="92" y="30"/>
                </a:cubicBezTo>
                <a:cubicBezTo>
                  <a:pt x="93" y="29"/>
                  <a:pt x="95" y="26"/>
                  <a:pt x="96" y="27"/>
                </a:cubicBezTo>
                <a:cubicBezTo>
                  <a:pt x="97" y="29"/>
                  <a:pt x="96" y="31"/>
                  <a:pt x="94" y="31"/>
                </a:cubicBezTo>
                <a:cubicBezTo>
                  <a:pt x="93" y="32"/>
                  <a:pt x="92" y="33"/>
                  <a:pt x="91" y="34"/>
                </a:cubicBezTo>
                <a:cubicBezTo>
                  <a:pt x="91" y="34"/>
                  <a:pt x="93" y="32"/>
                  <a:pt x="94" y="32"/>
                </a:cubicBezTo>
                <a:cubicBezTo>
                  <a:pt x="94" y="32"/>
                  <a:pt x="93" y="36"/>
                  <a:pt x="93" y="36"/>
                </a:cubicBezTo>
                <a:cubicBezTo>
                  <a:pt x="92" y="34"/>
                  <a:pt x="99" y="27"/>
                  <a:pt x="100" y="29"/>
                </a:cubicBezTo>
                <a:cubicBezTo>
                  <a:pt x="101" y="30"/>
                  <a:pt x="99" y="31"/>
                  <a:pt x="98" y="31"/>
                </a:cubicBezTo>
                <a:cubicBezTo>
                  <a:pt x="99" y="31"/>
                  <a:pt x="102" y="31"/>
                  <a:pt x="103" y="31"/>
                </a:cubicBezTo>
                <a:cubicBezTo>
                  <a:pt x="104" y="31"/>
                  <a:pt x="106" y="31"/>
                  <a:pt x="107" y="32"/>
                </a:cubicBezTo>
                <a:cubicBezTo>
                  <a:pt x="108" y="35"/>
                  <a:pt x="98" y="35"/>
                  <a:pt x="99" y="38"/>
                </a:cubicBezTo>
                <a:cubicBezTo>
                  <a:pt x="99" y="38"/>
                  <a:pt x="102" y="35"/>
                  <a:pt x="103" y="35"/>
                </a:cubicBezTo>
                <a:cubicBezTo>
                  <a:pt x="104" y="35"/>
                  <a:pt x="106" y="35"/>
                  <a:pt x="106" y="36"/>
                </a:cubicBezTo>
                <a:cubicBezTo>
                  <a:pt x="107" y="37"/>
                  <a:pt x="101" y="39"/>
                  <a:pt x="101" y="39"/>
                </a:cubicBezTo>
                <a:cubicBezTo>
                  <a:pt x="101" y="39"/>
                  <a:pt x="104" y="38"/>
                  <a:pt x="104" y="38"/>
                </a:cubicBezTo>
                <a:cubicBezTo>
                  <a:pt x="105" y="38"/>
                  <a:pt x="107" y="37"/>
                  <a:pt x="108" y="36"/>
                </a:cubicBezTo>
                <a:cubicBezTo>
                  <a:pt x="109" y="36"/>
                  <a:pt x="108" y="35"/>
                  <a:pt x="109" y="34"/>
                </a:cubicBezTo>
                <a:cubicBezTo>
                  <a:pt x="110" y="34"/>
                  <a:pt x="112" y="36"/>
                  <a:pt x="112" y="37"/>
                </a:cubicBezTo>
                <a:cubicBezTo>
                  <a:pt x="116" y="40"/>
                  <a:pt x="112" y="39"/>
                  <a:pt x="109" y="40"/>
                </a:cubicBezTo>
                <a:cubicBezTo>
                  <a:pt x="109" y="40"/>
                  <a:pt x="102" y="42"/>
                  <a:pt x="102" y="41"/>
                </a:cubicBezTo>
                <a:cubicBezTo>
                  <a:pt x="102" y="42"/>
                  <a:pt x="118" y="42"/>
                  <a:pt x="117" y="44"/>
                </a:cubicBezTo>
                <a:cubicBezTo>
                  <a:pt x="116" y="45"/>
                  <a:pt x="111" y="45"/>
                  <a:pt x="110" y="44"/>
                </a:cubicBezTo>
                <a:cubicBezTo>
                  <a:pt x="110" y="44"/>
                  <a:pt x="106" y="45"/>
                  <a:pt x="106" y="45"/>
                </a:cubicBezTo>
                <a:cubicBezTo>
                  <a:pt x="107" y="46"/>
                  <a:pt x="110" y="45"/>
                  <a:pt x="110" y="46"/>
                </a:cubicBezTo>
                <a:cubicBezTo>
                  <a:pt x="111" y="46"/>
                  <a:pt x="107" y="47"/>
                  <a:pt x="107" y="48"/>
                </a:cubicBezTo>
                <a:cubicBezTo>
                  <a:pt x="107" y="50"/>
                  <a:pt x="111" y="51"/>
                  <a:pt x="112" y="51"/>
                </a:cubicBezTo>
                <a:cubicBezTo>
                  <a:pt x="114" y="52"/>
                  <a:pt x="117" y="52"/>
                  <a:pt x="118" y="54"/>
                </a:cubicBezTo>
                <a:cubicBezTo>
                  <a:pt x="119" y="55"/>
                  <a:pt x="119" y="56"/>
                  <a:pt x="120" y="56"/>
                </a:cubicBezTo>
                <a:cubicBezTo>
                  <a:pt x="120" y="56"/>
                  <a:pt x="122" y="55"/>
                  <a:pt x="122" y="55"/>
                </a:cubicBezTo>
                <a:cubicBezTo>
                  <a:pt x="122" y="55"/>
                  <a:pt x="122" y="57"/>
                  <a:pt x="123" y="57"/>
                </a:cubicBezTo>
                <a:cubicBezTo>
                  <a:pt x="123" y="57"/>
                  <a:pt x="123" y="55"/>
                  <a:pt x="124" y="55"/>
                </a:cubicBezTo>
                <a:cubicBezTo>
                  <a:pt x="124" y="55"/>
                  <a:pt x="124" y="57"/>
                  <a:pt x="124" y="57"/>
                </a:cubicBezTo>
                <a:cubicBezTo>
                  <a:pt x="124" y="58"/>
                  <a:pt x="126" y="57"/>
                  <a:pt x="127" y="57"/>
                </a:cubicBezTo>
                <a:cubicBezTo>
                  <a:pt x="127" y="57"/>
                  <a:pt x="129" y="58"/>
                  <a:pt x="129" y="59"/>
                </a:cubicBezTo>
                <a:cubicBezTo>
                  <a:pt x="129" y="60"/>
                  <a:pt x="128" y="59"/>
                  <a:pt x="128" y="60"/>
                </a:cubicBezTo>
                <a:cubicBezTo>
                  <a:pt x="129" y="59"/>
                  <a:pt x="138" y="62"/>
                  <a:pt x="138" y="62"/>
                </a:cubicBezTo>
                <a:cubicBezTo>
                  <a:pt x="137" y="63"/>
                  <a:pt x="137" y="63"/>
                  <a:pt x="137" y="63"/>
                </a:cubicBezTo>
                <a:cubicBezTo>
                  <a:pt x="137" y="64"/>
                  <a:pt x="139" y="63"/>
                  <a:pt x="139" y="63"/>
                </a:cubicBezTo>
                <a:cubicBezTo>
                  <a:pt x="140" y="62"/>
                  <a:pt x="140" y="63"/>
                  <a:pt x="141" y="64"/>
                </a:cubicBezTo>
                <a:cubicBezTo>
                  <a:pt x="142" y="64"/>
                  <a:pt x="144" y="66"/>
                  <a:pt x="143" y="67"/>
                </a:cubicBezTo>
                <a:cubicBezTo>
                  <a:pt x="143" y="67"/>
                  <a:pt x="141" y="67"/>
                  <a:pt x="141" y="67"/>
                </a:cubicBezTo>
                <a:cubicBezTo>
                  <a:pt x="141" y="68"/>
                  <a:pt x="143" y="68"/>
                  <a:pt x="142" y="69"/>
                </a:cubicBezTo>
                <a:cubicBezTo>
                  <a:pt x="142" y="69"/>
                  <a:pt x="139" y="69"/>
                  <a:pt x="139" y="69"/>
                </a:cubicBezTo>
                <a:cubicBezTo>
                  <a:pt x="137" y="70"/>
                  <a:pt x="139" y="70"/>
                  <a:pt x="139" y="71"/>
                </a:cubicBezTo>
                <a:cubicBezTo>
                  <a:pt x="140" y="73"/>
                  <a:pt x="136" y="71"/>
                  <a:pt x="135" y="71"/>
                </a:cubicBezTo>
                <a:cubicBezTo>
                  <a:pt x="136" y="72"/>
                  <a:pt x="138" y="73"/>
                  <a:pt x="137" y="74"/>
                </a:cubicBezTo>
                <a:cubicBezTo>
                  <a:pt x="136" y="74"/>
                  <a:pt x="132" y="74"/>
                  <a:pt x="133" y="73"/>
                </a:cubicBezTo>
                <a:cubicBezTo>
                  <a:pt x="132" y="74"/>
                  <a:pt x="135" y="76"/>
                  <a:pt x="134" y="77"/>
                </a:cubicBezTo>
                <a:cubicBezTo>
                  <a:pt x="133" y="77"/>
                  <a:pt x="133" y="75"/>
                  <a:pt x="132" y="76"/>
                </a:cubicBezTo>
                <a:cubicBezTo>
                  <a:pt x="131" y="77"/>
                  <a:pt x="135" y="82"/>
                  <a:pt x="131" y="79"/>
                </a:cubicBezTo>
                <a:cubicBezTo>
                  <a:pt x="131" y="79"/>
                  <a:pt x="128" y="77"/>
                  <a:pt x="128" y="77"/>
                </a:cubicBezTo>
                <a:cubicBezTo>
                  <a:pt x="127" y="78"/>
                  <a:pt x="127" y="79"/>
                  <a:pt x="126" y="79"/>
                </a:cubicBezTo>
                <a:cubicBezTo>
                  <a:pt x="126" y="78"/>
                  <a:pt x="127" y="77"/>
                  <a:pt x="127" y="76"/>
                </a:cubicBezTo>
                <a:cubicBezTo>
                  <a:pt x="127" y="77"/>
                  <a:pt x="125" y="77"/>
                  <a:pt x="125" y="77"/>
                </a:cubicBezTo>
                <a:cubicBezTo>
                  <a:pt x="124" y="76"/>
                  <a:pt x="126" y="75"/>
                  <a:pt x="125" y="74"/>
                </a:cubicBezTo>
                <a:cubicBezTo>
                  <a:pt x="125" y="74"/>
                  <a:pt x="123" y="75"/>
                  <a:pt x="123" y="75"/>
                </a:cubicBezTo>
                <a:cubicBezTo>
                  <a:pt x="122" y="74"/>
                  <a:pt x="123" y="72"/>
                  <a:pt x="123" y="72"/>
                </a:cubicBezTo>
                <a:cubicBezTo>
                  <a:pt x="124" y="72"/>
                  <a:pt x="128" y="70"/>
                  <a:pt x="127" y="70"/>
                </a:cubicBezTo>
                <a:cubicBezTo>
                  <a:pt x="126" y="69"/>
                  <a:pt x="122" y="73"/>
                  <a:pt x="120" y="72"/>
                </a:cubicBezTo>
                <a:cubicBezTo>
                  <a:pt x="120" y="72"/>
                  <a:pt x="123" y="69"/>
                  <a:pt x="122" y="69"/>
                </a:cubicBezTo>
                <a:cubicBezTo>
                  <a:pt x="121" y="69"/>
                  <a:pt x="120" y="71"/>
                  <a:pt x="119" y="70"/>
                </a:cubicBezTo>
                <a:cubicBezTo>
                  <a:pt x="118" y="69"/>
                  <a:pt x="117" y="69"/>
                  <a:pt x="116" y="68"/>
                </a:cubicBezTo>
                <a:cubicBezTo>
                  <a:pt x="115" y="67"/>
                  <a:pt x="114" y="66"/>
                  <a:pt x="113" y="67"/>
                </a:cubicBezTo>
                <a:cubicBezTo>
                  <a:pt x="113" y="68"/>
                  <a:pt x="113" y="68"/>
                  <a:pt x="113" y="69"/>
                </a:cubicBezTo>
                <a:cubicBezTo>
                  <a:pt x="113" y="69"/>
                  <a:pt x="112" y="69"/>
                  <a:pt x="112" y="69"/>
                </a:cubicBezTo>
                <a:cubicBezTo>
                  <a:pt x="112" y="70"/>
                  <a:pt x="116" y="72"/>
                  <a:pt x="112" y="72"/>
                </a:cubicBezTo>
                <a:cubicBezTo>
                  <a:pt x="111" y="72"/>
                  <a:pt x="107" y="71"/>
                  <a:pt x="108" y="70"/>
                </a:cubicBezTo>
                <a:cubicBezTo>
                  <a:pt x="107" y="72"/>
                  <a:pt x="111" y="74"/>
                  <a:pt x="112" y="75"/>
                </a:cubicBezTo>
                <a:cubicBezTo>
                  <a:pt x="114" y="75"/>
                  <a:pt x="114" y="78"/>
                  <a:pt x="115" y="79"/>
                </a:cubicBezTo>
                <a:cubicBezTo>
                  <a:pt x="116" y="80"/>
                  <a:pt x="116" y="81"/>
                  <a:pt x="117" y="81"/>
                </a:cubicBezTo>
                <a:cubicBezTo>
                  <a:pt x="118" y="81"/>
                  <a:pt x="117" y="80"/>
                  <a:pt x="118" y="80"/>
                </a:cubicBezTo>
                <a:cubicBezTo>
                  <a:pt x="118" y="80"/>
                  <a:pt x="119" y="81"/>
                  <a:pt x="119" y="82"/>
                </a:cubicBezTo>
                <a:cubicBezTo>
                  <a:pt x="120" y="83"/>
                  <a:pt x="120" y="82"/>
                  <a:pt x="121" y="81"/>
                </a:cubicBezTo>
                <a:cubicBezTo>
                  <a:pt x="122" y="81"/>
                  <a:pt x="121" y="85"/>
                  <a:pt x="122" y="84"/>
                </a:cubicBezTo>
                <a:cubicBezTo>
                  <a:pt x="123" y="84"/>
                  <a:pt x="122" y="83"/>
                  <a:pt x="123" y="82"/>
                </a:cubicBezTo>
                <a:cubicBezTo>
                  <a:pt x="123" y="82"/>
                  <a:pt x="123" y="84"/>
                  <a:pt x="123" y="85"/>
                </a:cubicBezTo>
                <a:cubicBezTo>
                  <a:pt x="123" y="86"/>
                  <a:pt x="123" y="86"/>
                  <a:pt x="124" y="87"/>
                </a:cubicBezTo>
                <a:cubicBezTo>
                  <a:pt x="125" y="87"/>
                  <a:pt x="126" y="88"/>
                  <a:pt x="126" y="89"/>
                </a:cubicBezTo>
                <a:cubicBezTo>
                  <a:pt x="127" y="89"/>
                  <a:pt x="128" y="93"/>
                  <a:pt x="128" y="93"/>
                </a:cubicBezTo>
                <a:cubicBezTo>
                  <a:pt x="127" y="92"/>
                  <a:pt x="127" y="91"/>
                  <a:pt x="127" y="91"/>
                </a:cubicBezTo>
                <a:cubicBezTo>
                  <a:pt x="126" y="91"/>
                  <a:pt x="127" y="95"/>
                  <a:pt x="127" y="95"/>
                </a:cubicBezTo>
                <a:cubicBezTo>
                  <a:pt x="127" y="95"/>
                  <a:pt x="125" y="91"/>
                  <a:pt x="124" y="90"/>
                </a:cubicBezTo>
                <a:cubicBezTo>
                  <a:pt x="124" y="90"/>
                  <a:pt x="125" y="94"/>
                  <a:pt x="126" y="95"/>
                </a:cubicBezTo>
                <a:cubicBezTo>
                  <a:pt x="126" y="98"/>
                  <a:pt x="124" y="95"/>
                  <a:pt x="124" y="96"/>
                </a:cubicBezTo>
                <a:cubicBezTo>
                  <a:pt x="123" y="97"/>
                  <a:pt x="128" y="99"/>
                  <a:pt x="128" y="100"/>
                </a:cubicBezTo>
                <a:cubicBezTo>
                  <a:pt x="128" y="101"/>
                  <a:pt x="119" y="95"/>
                  <a:pt x="118" y="95"/>
                </a:cubicBezTo>
                <a:cubicBezTo>
                  <a:pt x="118" y="95"/>
                  <a:pt x="118" y="96"/>
                  <a:pt x="118" y="96"/>
                </a:cubicBezTo>
                <a:cubicBezTo>
                  <a:pt x="118" y="97"/>
                  <a:pt x="116" y="93"/>
                  <a:pt x="115" y="93"/>
                </a:cubicBezTo>
                <a:cubicBezTo>
                  <a:pt x="115" y="93"/>
                  <a:pt x="116" y="95"/>
                  <a:pt x="116" y="95"/>
                </a:cubicBezTo>
                <a:cubicBezTo>
                  <a:pt x="115" y="96"/>
                  <a:pt x="113" y="92"/>
                  <a:pt x="112" y="91"/>
                </a:cubicBezTo>
                <a:cubicBezTo>
                  <a:pt x="111" y="90"/>
                  <a:pt x="111" y="92"/>
                  <a:pt x="110" y="93"/>
                </a:cubicBezTo>
                <a:cubicBezTo>
                  <a:pt x="110" y="94"/>
                  <a:pt x="108" y="90"/>
                  <a:pt x="108" y="90"/>
                </a:cubicBezTo>
                <a:cubicBezTo>
                  <a:pt x="108" y="90"/>
                  <a:pt x="105" y="90"/>
                  <a:pt x="105" y="90"/>
                </a:cubicBezTo>
                <a:cubicBezTo>
                  <a:pt x="105" y="91"/>
                  <a:pt x="106" y="92"/>
                  <a:pt x="107" y="92"/>
                </a:cubicBezTo>
                <a:cubicBezTo>
                  <a:pt x="108" y="93"/>
                  <a:pt x="108" y="93"/>
                  <a:pt x="109" y="94"/>
                </a:cubicBezTo>
                <a:cubicBezTo>
                  <a:pt x="110" y="95"/>
                  <a:pt x="112" y="96"/>
                  <a:pt x="114" y="97"/>
                </a:cubicBezTo>
                <a:cubicBezTo>
                  <a:pt x="116" y="99"/>
                  <a:pt x="117" y="100"/>
                  <a:pt x="118" y="102"/>
                </a:cubicBezTo>
                <a:cubicBezTo>
                  <a:pt x="120" y="105"/>
                  <a:pt x="120" y="105"/>
                  <a:pt x="117" y="104"/>
                </a:cubicBezTo>
                <a:cubicBezTo>
                  <a:pt x="113" y="102"/>
                  <a:pt x="106" y="103"/>
                  <a:pt x="103" y="99"/>
                </a:cubicBezTo>
                <a:cubicBezTo>
                  <a:pt x="102" y="97"/>
                  <a:pt x="99" y="99"/>
                  <a:pt x="97" y="97"/>
                </a:cubicBezTo>
                <a:cubicBezTo>
                  <a:pt x="96" y="96"/>
                  <a:pt x="90" y="94"/>
                  <a:pt x="90" y="93"/>
                </a:cubicBezTo>
                <a:cubicBezTo>
                  <a:pt x="90" y="92"/>
                  <a:pt x="93" y="93"/>
                  <a:pt x="93" y="92"/>
                </a:cubicBezTo>
                <a:cubicBezTo>
                  <a:pt x="94" y="91"/>
                  <a:pt x="91" y="90"/>
                  <a:pt x="91" y="90"/>
                </a:cubicBezTo>
                <a:cubicBezTo>
                  <a:pt x="88" y="89"/>
                  <a:pt x="86" y="87"/>
                  <a:pt x="84" y="86"/>
                </a:cubicBezTo>
                <a:cubicBezTo>
                  <a:pt x="83" y="85"/>
                  <a:pt x="84" y="84"/>
                  <a:pt x="82" y="84"/>
                </a:cubicBezTo>
                <a:cubicBezTo>
                  <a:pt x="82" y="83"/>
                  <a:pt x="77" y="83"/>
                  <a:pt x="77" y="83"/>
                </a:cubicBezTo>
                <a:cubicBezTo>
                  <a:pt x="77" y="84"/>
                  <a:pt x="78" y="82"/>
                  <a:pt x="77" y="83"/>
                </a:cubicBezTo>
                <a:close/>
              </a:path>
            </a:pathLst>
          </a:custGeom>
          <a:solidFill>
            <a:srgbClr val="27b4bf"/>
          </a:solidFill>
          <a:ln w="38160">
            <a:noFill/>
          </a:ln>
        </p:spPr>
        <p:style>
          <a:lnRef idx="0"/>
          <a:fillRef idx="0"/>
          <a:effectRef idx="0"/>
          <a:fontRef idx="minor"/>
        </p:style>
      </p:sp>
      <p:sp>
        <p:nvSpPr>
          <p:cNvPr id="611" name="CustomShape 149"/>
          <p:cNvSpPr/>
          <p:nvPr/>
        </p:nvSpPr>
        <p:spPr>
          <a:xfrm>
            <a:off x="6906960" y="3610080"/>
            <a:ext cx="79200" cy="27720"/>
          </a:xfrm>
          <a:custGeom>
            <a:avLst/>
            <a:gdLst/>
            <a:ahLst/>
            <a:rect l="l" t="t" r="r" b="b"/>
            <a:pathLst>
              <a:path w="6" h="2">
                <a:moveTo>
                  <a:pt x="5" y="1"/>
                </a:moveTo>
                <a:cubicBezTo>
                  <a:pt x="5" y="2"/>
                  <a:pt x="0" y="0"/>
                  <a:pt x="1" y="0"/>
                </a:cubicBezTo>
                <a:cubicBezTo>
                  <a:pt x="3" y="0"/>
                  <a:pt x="6" y="0"/>
                  <a:pt x="5" y="1"/>
                </a:cubicBezTo>
                <a:close/>
              </a:path>
            </a:pathLst>
          </a:custGeom>
          <a:solidFill>
            <a:srgbClr val="27b4bf"/>
          </a:solidFill>
          <a:ln w="38160">
            <a:noFill/>
          </a:ln>
        </p:spPr>
        <p:style>
          <a:lnRef idx="0"/>
          <a:fillRef idx="0"/>
          <a:effectRef idx="0"/>
          <a:fontRef idx="minor"/>
        </p:style>
      </p:sp>
      <p:sp>
        <p:nvSpPr>
          <p:cNvPr id="612" name="CustomShape 150"/>
          <p:cNvSpPr/>
          <p:nvPr/>
        </p:nvSpPr>
        <p:spPr>
          <a:xfrm>
            <a:off x="6672960" y="3007080"/>
            <a:ext cx="105480" cy="27720"/>
          </a:xfrm>
          <a:custGeom>
            <a:avLst/>
            <a:gdLst/>
            <a:ahLst/>
            <a:rect l="l" t="t" r="r" b="b"/>
            <a:pathLst>
              <a:path w="8" h="2">
                <a:moveTo>
                  <a:pt x="7" y="1"/>
                </a:moveTo>
                <a:cubicBezTo>
                  <a:pt x="8" y="2"/>
                  <a:pt x="3" y="2"/>
                  <a:pt x="2" y="2"/>
                </a:cubicBezTo>
                <a:cubicBezTo>
                  <a:pt x="0" y="1"/>
                  <a:pt x="2" y="0"/>
                  <a:pt x="3" y="0"/>
                </a:cubicBezTo>
                <a:cubicBezTo>
                  <a:pt x="5" y="0"/>
                  <a:pt x="7" y="0"/>
                  <a:pt x="7" y="1"/>
                </a:cubicBezTo>
                <a:cubicBezTo>
                  <a:pt x="8" y="2"/>
                  <a:pt x="7" y="0"/>
                  <a:pt x="7" y="1"/>
                </a:cubicBezTo>
                <a:close/>
              </a:path>
            </a:pathLst>
          </a:custGeom>
          <a:solidFill>
            <a:srgbClr val="27b4bf"/>
          </a:solidFill>
          <a:ln w="38160">
            <a:noFill/>
          </a:ln>
        </p:spPr>
        <p:style>
          <a:lnRef idx="0"/>
          <a:fillRef idx="0"/>
          <a:effectRef idx="0"/>
          <a:fontRef idx="minor"/>
        </p:style>
      </p:sp>
      <p:sp>
        <p:nvSpPr>
          <p:cNvPr id="613" name="CustomShape 151"/>
          <p:cNvSpPr/>
          <p:nvPr/>
        </p:nvSpPr>
        <p:spPr>
          <a:xfrm>
            <a:off x="6518520" y="2979000"/>
            <a:ext cx="154080" cy="135360"/>
          </a:xfrm>
          <a:custGeom>
            <a:avLst/>
            <a:gdLst/>
            <a:ahLst/>
            <a:rect l="l" t="t" r="r" b="b"/>
            <a:pathLst>
              <a:path w="12" h="10">
                <a:moveTo>
                  <a:pt x="10" y="7"/>
                </a:moveTo>
                <a:cubicBezTo>
                  <a:pt x="8" y="8"/>
                  <a:pt x="6" y="10"/>
                  <a:pt x="3" y="9"/>
                </a:cubicBezTo>
                <a:cubicBezTo>
                  <a:pt x="0" y="7"/>
                  <a:pt x="0" y="4"/>
                  <a:pt x="2" y="2"/>
                </a:cubicBezTo>
                <a:cubicBezTo>
                  <a:pt x="3" y="0"/>
                  <a:pt x="7" y="0"/>
                  <a:pt x="9" y="0"/>
                </a:cubicBezTo>
                <a:cubicBezTo>
                  <a:pt x="11" y="0"/>
                  <a:pt x="12" y="5"/>
                  <a:pt x="10" y="7"/>
                </a:cubicBezTo>
                <a:cubicBezTo>
                  <a:pt x="9" y="8"/>
                  <a:pt x="12" y="6"/>
                  <a:pt x="10" y="7"/>
                </a:cubicBezTo>
                <a:close/>
              </a:path>
            </a:pathLst>
          </a:custGeom>
          <a:solidFill>
            <a:srgbClr val="27b4bf"/>
          </a:solidFill>
          <a:ln w="38160">
            <a:noFill/>
          </a:ln>
        </p:spPr>
        <p:style>
          <a:lnRef idx="0"/>
          <a:fillRef idx="0"/>
          <a:effectRef idx="0"/>
          <a:fontRef idx="minor"/>
        </p:style>
      </p:sp>
      <p:sp>
        <p:nvSpPr>
          <p:cNvPr id="614" name="CustomShape 152"/>
          <p:cNvSpPr/>
          <p:nvPr/>
        </p:nvSpPr>
        <p:spPr>
          <a:xfrm>
            <a:off x="6377040" y="2857680"/>
            <a:ext cx="87840" cy="51120"/>
          </a:xfrm>
          <a:custGeom>
            <a:avLst/>
            <a:gdLst/>
            <a:ahLst/>
            <a:rect l="l" t="t" r="r" b="b"/>
            <a:pathLst>
              <a:path w="7" h="4">
                <a:moveTo>
                  <a:pt x="1" y="4"/>
                </a:moveTo>
                <a:cubicBezTo>
                  <a:pt x="0" y="4"/>
                  <a:pt x="4" y="0"/>
                  <a:pt x="5" y="0"/>
                </a:cubicBezTo>
                <a:cubicBezTo>
                  <a:pt x="7" y="1"/>
                  <a:pt x="3" y="4"/>
                  <a:pt x="1" y="4"/>
                </a:cubicBezTo>
                <a:close/>
              </a:path>
            </a:pathLst>
          </a:custGeom>
          <a:solidFill>
            <a:srgbClr val="27b4bf"/>
          </a:solidFill>
          <a:ln w="38160">
            <a:noFill/>
          </a:ln>
        </p:spPr>
        <p:style>
          <a:lnRef idx="0"/>
          <a:fillRef idx="0"/>
          <a:effectRef idx="0"/>
          <a:fontRef idx="minor"/>
        </p:style>
      </p:sp>
      <p:sp>
        <p:nvSpPr>
          <p:cNvPr id="615" name="CustomShape 153"/>
          <p:cNvSpPr/>
          <p:nvPr/>
        </p:nvSpPr>
        <p:spPr>
          <a:xfrm>
            <a:off x="6505200" y="2843640"/>
            <a:ext cx="79200" cy="41760"/>
          </a:xfrm>
          <a:custGeom>
            <a:avLst/>
            <a:gdLst/>
            <a:ahLst/>
            <a:rect l="l" t="t" r="r" b="b"/>
            <a:pathLst>
              <a:path w="6" h="3">
                <a:moveTo>
                  <a:pt x="2" y="3"/>
                </a:moveTo>
                <a:cubicBezTo>
                  <a:pt x="2" y="3"/>
                  <a:pt x="0" y="1"/>
                  <a:pt x="2" y="1"/>
                </a:cubicBezTo>
                <a:cubicBezTo>
                  <a:pt x="3" y="0"/>
                  <a:pt x="6" y="3"/>
                  <a:pt x="2" y="3"/>
                </a:cubicBezTo>
                <a:close/>
              </a:path>
            </a:pathLst>
          </a:custGeom>
          <a:solidFill>
            <a:srgbClr val="27b4bf"/>
          </a:solidFill>
          <a:ln w="38160">
            <a:noFill/>
          </a:ln>
        </p:spPr>
        <p:style>
          <a:lnRef idx="0"/>
          <a:fillRef idx="0"/>
          <a:effectRef idx="0"/>
          <a:fontRef idx="minor"/>
        </p:style>
      </p:sp>
      <p:sp>
        <p:nvSpPr>
          <p:cNvPr id="616" name="CustomShape 154"/>
          <p:cNvSpPr/>
          <p:nvPr/>
        </p:nvSpPr>
        <p:spPr>
          <a:xfrm>
            <a:off x="6429960" y="2815560"/>
            <a:ext cx="61560" cy="27720"/>
          </a:xfrm>
          <a:custGeom>
            <a:avLst/>
            <a:gdLst/>
            <a:ahLst/>
            <a:rect l="l" t="t" r="r" b="b"/>
            <a:pathLst>
              <a:path w="5" h="2">
                <a:moveTo>
                  <a:pt x="0" y="1"/>
                </a:moveTo>
                <a:cubicBezTo>
                  <a:pt x="2" y="2"/>
                  <a:pt x="5" y="1"/>
                  <a:pt x="4" y="0"/>
                </a:cubicBezTo>
                <a:cubicBezTo>
                  <a:pt x="2" y="0"/>
                  <a:pt x="0" y="1"/>
                  <a:pt x="0" y="1"/>
                </a:cubicBezTo>
                <a:close/>
              </a:path>
            </a:pathLst>
          </a:custGeom>
          <a:solidFill>
            <a:srgbClr val="27b4bf"/>
          </a:solidFill>
          <a:ln w="38160">
            <a:noFill/>
          </a:ln>
        </p:spPr>
        <p:style>
          <a:lnRef idx="0"/>
          <a:fillRef idx="0"/>
          <a:effectRef idx="0"/>
          <a:fontRef idx="minor"/>
        </p:style>
      </p:sp>
      <p:sp>
        <p:nvSpPr>
          <p:cNvPr id="617" name="CustomShape 155"/>
          <p:cNvSpPr/>
          <p:nvPr/>
        </p:nvSpPr>
        <p:spPr>
          <a:xfrm>
            <a:off x="6271200" y="2292120"/>
            <a:ext cx="339840" cy="153720"/>
          </a:xfrm>
          <a:custGeom>
            <a:avLst/>
            <a:gdLst/>
            <a:ahLst/>
            <a:rect l="l" t="t" r="r" b="b"/>
            <a:pathLst>
              <a:path w="26" h="11">
                <a:moveTo>
                  <a:pt x="25" y="9"/>
                </a:moveTo>
                <a:cubicBezTo>
                  <a:pt x="22" y="9"/>
                  <a:pt x="20" y="8"/>
                  <a:pt x="18" y="8"/>
                </a:cubicBezTo>
                <a:cubicBezTo>
                  <a:pt x="15" y="8"/>
                  <a:pt x="13" y="10"/>
                  <a:pt x="10" y="10"/>
                </a:cubicBezTo>
                <a:cubicBezTo>
                  <a:pt x="7" y="11"/>
                  <a:pt x="6" y="7"/>
                  <a:pt x="3" y="6"/>
                </a:cubicBezTo>
                <a:cubicBezTo>
                  <a:pt x="2" y="5"/>
                  <a:pt x="0" y="3"/>
                  <a:pt x="2" y="1"/>
                </a:cubicBezTo>
                <a:cubicBezTo>
                  <a:pt x="3" y="0"/>
                  <a:pt x="7" y="2"/>
                  <a:pt x="8" y="2"/>
                </a:cubicBezTo>
                <a:cubicBezTo>
                  <a:pt x="11" y="3"/>
                  <a:pt x="14" y="1"/>
                  <a:pt x="17" y="2"/>
                </a:cubicBezTo>
                <a:cubicBezTo>
                  <a:pt x="19" y="2"/>
                  <a:pt x="20" y="4"/>
                  <a:pt x="22" y="5"/>
                </a:cubicBezTo>
                <a:cubicBezTo>
                  <a:pt x="22" y="6"/>
                  <a:pt x="25" y="9"/>
                  <a:pt x="25" y="9"/>
                </a:cubicBezTo>
                <a:cubicBezTo>
                  <a:pt x="23" y="9"/>
                  <a:pt x="26" y="9"/>
                  <a:pt x="25" y="9"/>
                </a:cubicBezTo>
                <a:close/>
              </a:path>
            </a:pathLst>
          </a:custGeom>
          <a:solidFill>
            <a:srgbClr val="27b4bf"/>
          </a:solidFill>
          <a:ln w="38160">
            <a:noFill/>
          </a:ln>
        </p:spPr>
        <p:style>
          <a:lnRef idx="0"/>
          <a:fillRef idx="0"/>
          <a:effectRef idx="0"/>
          <a:fontRef idx="minor"/>
        </p:style>
      </p:sp>
      <p:sp>
        <p:nvSpPr>
          <p:cNvPr id="618" name="CustomShape 156"/>
          <p:cNvSpPr/>
          <p:nvPr/>
        </p:nvSpPr>
        <p:spPr>
          <a:xfrm>
            <a:off x="3214800" y="4778640"/>
            <a:ext cx="375120" cy="261360"/>
          </a:xfrm>
          <a:custGeom>
            <a:avLst/>
            <a:gdLst/>
            <a:ahLst/>
            <a:rect l="l" t="t" r="r" b="b"/>
            <a:pathLst>
              <a:path w="29" h="19">
                <a:moveTo>
                  <a:pt x="27" y="16"/>
                </a:moveTo>
                <a:cubicBezTo>
                  <a:pt x="26" y="15"/>
                  <a:pt x="25" y="13"/>
                  <a:pt x="24" y="12"/>
                </a:cubicBezTo>
                <a:cubicBezTo>
                  <a:pt x="23" y="10"/>
                  <a:pt x="21" y="10"/>
                  <a:pt x="19" y="10"/>
                </a:cubicBezTo>
                <a:cubicBezTo>
                  <a:pt x="17" y="8"/>
                  <a:pt x="17" y="4"/>
                  <a:pt x="14" y="3"/>
                </a:cubicBezTo>
                <a:cubicBezTo>
                  <a:pt x="13" y="3"/>
                  <a:pt x="10" y="3"/>
                  <a:pt x="8" y="2"/>
                </a:cubicBezTo>
                <a:cubicBezTo>
                  <a:pt x="7" y="1"/>
                  <a:pt x="5" y="0"/>
                  <a:pt x="2" y="0"/>
                </a:cubicBezTo>
                <a:cubicBezTo>
                  <a:pt x="0" y="0"/>
                  <a:pt x="1" y="2"/>
                  <a:pt x="3" y="2"/>
                </a:cubicBezTo>
                <a:cubicBezTo>
                  <a:pt x="4" y="2"/>
                  <a:pt x="4" y="2"/>
                  <a:pt x="5" y="3"/>
                </a:cubicBezTo>
                <a:cubicBezTo>
                  <a:pt x="5" y="3"/>
                  <a:pt x="6" y="4"/>
                  <a:pt x="6" y="4"/>
                </a:cubicBezTo>
                <a:cubicBezTo>
                  <a:pt x="5" y="4"/>
                  <a:pt x="4" y="3"/>
                  <a:pt x="4" y="2"/>
                </a:cubicBezTo>
                <a:cubicBezTo>
                  <a:pt x="4" y="2"/>
                  <a:pt x="4" y="4"/>
                  <a:pt x="4" y="4"/>
                </a:cubicBezTo>
                <a:cubicBezTo>
                  <a:pt x="4" y="6"/>
                  <a:pt x="6" y="6"/>
                  <a:pt x="7" y="6"/>
                </a:cubicBezTo>
                <a:cubicBezTo>
                  <a:pt x="7" y="6"/>
                  <a:pt x="12" y="9"/>
                  <a:pt x="12" y="9"/>
                </a:cubicBezTo>
                <a:cubicBezTo>
                  <a:pt x="12" y="9"/>
                  <a:pt x="11" y="9"/>
                  <a:pt x="10" y="10"/>
                </a:cubicBezTo>
                <a:cubicBezTo>
                  <a:pt x="10" y="10"/>
                  <a:pt x="14" y="10"/>
                  <a:pt x="14" y="10"/>
                </a:cubicBezTo>
                <a:cubicBezTo>
                  <a:pt x="16" y="11"/>
                  <a:pt x="14" y="12"/>
                  <a:pt x="14" y="12"/>
                </a:cubicBezTo>
                <a:cubicBezTo>
                  <a:pt x="15" y="13"/>
                  <a:pt x="18" y="12"/>
                  <a:pt x="19" y="12"/>
                </a:cubicBezTo>
                <a:cubicBezTo>
                  <a:pt x="14" y="13"/>
                  <a:pt x="29" y="19"/>
                  <a:pt x="27" y="16"/>
                </a:cubicBezTo>
                <a:cubicBezTo>
                  <a:pt x="26" y="15"/>
                  <a:pt x="28" y="18"/>
                  <a:pt x="27" y="16"/>
                </a:cubicBezTo>
                <a:close/>
              </a:path>
            </a:pathLst>
          </a:custGeom>
          <a:solidFill>
            <a:srgbClr val="27b4bf"/>
          </a:solidFill>
          <a:ln w="38160">
            <a:noFill/>
          </a:ln>
        </p:spPr>
        <p:style>
          <a:lnRef idx="0"/>
          <a:fillRef idx="0"/>
          <a:effectRef idx="0"/>
          <a:fontRef idx="minor"/>
        </p:style>
      </p:sp>
      <p:sp>
        <p:nvSpPr>
          <p:cNvPr id="619" name="CustomShape 157"/>
          <p:cNvSpPr/>
          <p:nvPr/>
        </p:nvSpPr>
        <p:spPr>
          <a:xfrm>
            <a:off x="2918880" y="4474800"/>
            <a:ext cx="167400" cy="191160"/>
          </a:xfrm>
          <a:custGeom>
            <a:avLst/>
            <a:gdLst/>
            <a:ahLst/>
            <a:rect l="l" t="t" r="r" b="b"/>
            <a:pathLst>
              <a:path w="13" h="14">
                <a:moveTo>
                  <a:pt x="11" y="14"/>
                </a:moveTo>
                <a:cubicBezTo>
                  <a:pt x="11" y="14"/>
                  <a:pt x="11" y="14"/>
                  <a:pt x="11" y="14"/>
                </a:cubicBezTo>
                <a:cubicBezTo>
                  <a:pt x="11" y="13"/>
                  <a:pt x="9" y="11"/>
                  <a:pt x="8" y="11"/>
                </a:cubicBezTo>
                <a:cubicBezTo>
                  <a:pt x="7" y="9"/>
                  <a:pt x="8" y="8"/>
                  <a:pt x="7" y="7"/>
                </a:cubicBezTo>
                <a:cubicBezTo>
                  <a:pt x="6" y="6"/>
                  <a:pt x="6" y="6"/>
                  <a:pt x="6" y="5"/>
                </a:cubicBezTo>
                <a:cubicBezTo>
                  <a:pt x="5" y="3"/>
                  <a:pt x="6" y="3"/>
                  <a:pt x="7" y="2"/>
                </a:cubicBezTo>
                <a:cubicBezTo>
                  <a:pt x="9" y="0"/>
                  <a:pt x="3" y="3"/>
                  <a:pt x="4" y="4"/>
                </a:cubicBezTo>
                <a:cubicBezTo>
                  <a:pt x="3" y="3"/>
                  <a:pt x="6" y="1"/>
                  <a:pt x="6" y="1"/>
                </a:cubicBezTo>
                <a:cubicBezTo>
                  <a:pt x="5" y="0"/>
                  <a:pt x="1" y="0"/>
                  <a:pt x="1" y="0"/>
                </a:cubicBezTo>
                <a:cubicBezTo>
                  <a:pt x="0" y="1"/>
                  <a:pt x="2" y="5"/>
                  <a:pt x="3" y="6"/>
                </a:cubicBezTo>
                <a:cubicBezTo>
                  <a:pt x="5" y="8"/>
                  <a:pt x="8" y="13"/>
                  <a:pt x="11" y="14"/>
                </a:cubicBezTo>
                <a:cubicBezTo>
                  <a:pt x="13" y="14"/>
                  <a:pt x="8" y="13"/>
                  <a:pt x="11" y="14"/>
                </a:cubicBezTo>
                <a:close/>
              </a:path>
            </a:pathLst>
          </a:custGeom>
          <a:solidFill>
            <a:srgbClr val="27b4bf"/>
          </a:solidFill>
          <a:ln w="38160">
            <a:noFill/>
          </a:ln>
        </p:spPr>
        <p:style>
          <a:lnRef idx="0"/>
          <a:fillRef idx="0"/>
          <a:effectRef idx="0"/>
          <a:fontRef idx="minor"/>
        </p:style>
      </p:sp>
      <p:sp>
        <p:nvSpPr>
          <p:cNvPr id="620" name="CustomShape 158"/>
          <p:cNvSpPr/>
          <p:nvPr/>
        </p:nvSpPr>
        <p:spPr>
          <a:xfrm>
            <a:off x="2931840" y="4255200"/>
            <a:ext cx="52560" cy="55800"/>
          </a:xfrm>
          <a:custGeom>
            <a:avLst/>
            <a:gdLst/>
            <a:ahLst/>
            <a:rect l="l" t="t" r="r" b="b"/>
            <a:pathLst>
              <a:path w="4" h="4">
                <a:moveTo>
                  <a:pt x="3" y="3"/>
                </a:moveTo>
                <a:cubicBezTo>
                  <a:pt x="2" y="2"/>
                  <a:pt x="0" y="2"/>
                  <a:pt x="2" y="1"/>
                </a:cubicBezTo>
                <a:cubicBezTo>
                  <a:pt x="3" y="0"/>
                  <a:pt x="4" y="3"/>
                  <a:pt x="3" y="3"/>
                </a:cubicBezTo>
                <a:cubicBezTo>
                  <a:pt x="3" y="3"/>
                  <a:pt x="3" y="3"/>
                  <a:pt x="3" y="3"/>
                </a:cubicBezTo>
                <a:cubicBezTo>
                  <a:pt x="2" y="2"/>
                  <a:pt x="4" y="4"/>
                  <a:pt x="3" y="3"/>
                </a:cubicBezTo>
                <a:close/>
              </a:path>
            </a:pathLst>
          </a:custGeom>
          <a:solidFill>
            <a:srgbClr val="27b4bf"/>
          </a:solidFill>
          <a:ln w="38160">
            <a:noFill/>
          </a:ln>
        </p:spPr>
        <p:style>
          <a:lnRef idx="0"/>
          <a:fillRef idx="0"/>
          <a:effectRef idx="0"/>
          <a:fontRef idx="minor"/>
        </p:style>
      </p:sp>
      <p:sp>
        <p:nvSpPr>
          <p:cNvPr id="621" name="CustomShape 159"/>
          <p:cNvSpPr/>
          <p:nvPr/>
        </p:nvSpPr>
        <p:spPr>
          <a:xfrm>
            <a:off x="2865600" y="4189680"/>
            <a:ext cx="79200" cy="79200"/>
          </a:xfrm>
          <a:custGeom>
            <a:avLst/>
            <a:gdLst/>
            <a:ahLst/>
            <a:rect l="l" t="t" r="r" b="b"/>
            <a:pathLst>
              <a:path w="6" h="6">
                <a:moveTo>
                  <a:pt x="5" y="2"/>
                </a:moveTo>
                <a:cubicBezTo>
                  <a:pt x="4" y="2"/>
                  <a:pt x="1" y="0"/>
                  <a:pt x="0" y="1"/>
                </a:cubicBezTo>
                <a:cubicBezTo>
                  <a:pt x="1" y="0"/>
                  <a:pt x="2" y="4"/>
                  <a:pt x="1" y="3"/>
                </a:cubicBezTo>
                <a:cubicBezTo>
                  <a:pt x="1" y="4"/>
                  <a:pt x="1" y="5"/>
                  <a:pt x="1" y="6"/>
                </a:cubicBezTo>
                <a:cubicBezTo>
                  <a:pt x="1" y="5"/>
                  <a:pt x="5" y="4"/>
                  <a:pt x="5" y="5"/>
                </a:cubicBezTo>
                <a:cubicBezTo>
                  <a:pt x="5" y="4"/>
                  <a:pt x="4" y="4"/>
                  <a:pt x="3" y="3"/>
                </a:cubicBezTo>
                <a:cubicBezTo>
                  <a:pt x="4" y="4"/>
                  <a:pt x="6" y="2"/>
                  <a:pt x="5" y="2"/>
                </a:cubicBezTo>
                <a:cubicBezTo>
                  <a:pt x="4" y="2"/>
                  <a:pt x="6" y="2"/>
                  <a:pt x="5" y="2"/>
                </a:cubicBezTo>
                <a:close/>
              </a:path>
            </a:pathLst>
          </a:custGeom>
          <a:solidFill>
            <a:srgbClr val="27b4bf"/>
          </a:solidFill>
          <a:ln w="38160">
            <a:noFill/>
          </a:ln>
        </p:spPr>
        <p:style>
          <a:lnRef idx="0"/>
          <a:fillRef idx="0"/>
          <a:effectRef idx="0"/>
          <a:fontRef idx="minor"/>
        </p:style>
      </p:sp>
      <p:sp>
        <p:nvSpPr>
          <p:cNvPr id="622" name="CustomShape 160"/>
          <p:cNvSpPr/>
          <p:nvPr/>
        </p:nvSpPr>
        <p:spPr>
          <a:xfrm>
            <a:off x="2830320" y="4213080"/>
            <a:ext cx="48240" cy="83880"/>
          </a:xfrm>
          <a:custGeom>
            <a:avLst/>
            <a:gdLst/>
            <a:ahLst/>
            <a:rect l="l" t="t" r="r" b="b"/>
            <a:pathLst>
              <a:path w="4" h="6">
                <a:moveTo>
                  <a:pt x="2" y="0"/>
                </a:moveTo>
                <a:cubicBezTo>
                  <a:pt x="0" y="0"/>
                  <a:pt x="2" y="1"/>
                  <a:pt x="2" y="2"/>
                </a:cubicBezTo>
                <a:cubicBezTo>
                  <a:pt x="2" y="3"/>
                  <a:pt x="1" y="5"/>
                  <a:pt x="2" y="5"/>
                </a:cubicBezTo>
                <a:cubicBezTo>
                  <a:pt x="3" y="6"/>
                  <a:pt x="3" y="3"/>
                  <a:pt x="3" y="3"/>
                </a:cubicBezTo>
                <a:cubicBezTo>
                  <a:pt x="3" y="2"/>
                  <a:pt x="4" y="0"/>
                  <a:pt x="2" y="0"/>
                </a:cubicBezTo>
                <a:close/>
              </a:path>
            </a:pathLst>
          </a:custGeom>
          <a:solidFill>
            <a:srgbClr val="27b4bf"/>
          </a:solidFill>
          <a:ln w="38160">
            <a:noFill/>
          </a:ln>
        </p:spPr>
        <p:style>
          <a:lnRef idx="0"/>
          <a:fillRef idx="0"/>
          <a:effectRef idx="0"/>
          <a:fontRef idx="minor"/>
        </p:style>
      </p:sp>
      <p:sp>
        <p:nvSpPr>
          <p:cNvPr id="623" name="CustomShape 161"/>
          <p:cNvSpPr/>
          <p:nvPr/>
        </p:nvSpPr>
        <p:spPr>
          <a:xfrm>
            <a:off x="2750760" y="4133520"/>
            <a:ext cx="65880" cy="149040"/>
          </a:xfrm>
          <a:custGeom>
            <a:avLst/>
            <a:gdLst/>
            <a:ahLst/>
            <a:rect l="l" t="t" r="r" b="b"/>
            <a:pathLst>
              <a:path w="5" h="11">
                <a:moveTo>
                  <a:pt x="4" y="10"/>
                </a:moveTo>
                <a:cubicBezTo>
                  <a:pt x="4" y="9"/>
                  <a:pt x="2" y="6"/>
                  <a:pt x="2" y="6"/>
                </a:cubicBezTo>
                <a:cubicBezTo>
                  <a:pt x="4" y="4"/>
                  <a:pt x="0" y="4"/>
                  <a:pt x="1" y="3"/>
                </a:cubicBezTo>
                <a:cubicBezTo>
                  <a:pt x="2" y="0"/>
                  <a:pt x="5" y="5"/>
                  <a:pt x="5" y="5"/>
                </a:cubicBezTo>
                <a:cubicBezTo>
                  <a:pt x="5" y="6"/>
                  <a:pt x="5" y="11"/>
                  <a:pt x="4" y="10"/>
                </a:cubicBezTo>
                <a:cubicBezTo>
                  <a:pt x="4" y="9"/>
                  <a:pt x="5" y="11"/>
                  <a:pt x="4" y="10"/>
                </a:cubicBezTo>
                <a:close/>
              </a:path>
            </a:pathLst>
          </a:custGeom>
          <a:solidFill>
            <a:srgbClr val="27b4bf"/>
          </a:solidFill>
          <a:ln w="38160">
            <a:noFill/>
          </a:ln>
        </p:spPr>
        <p:style>
          <a:lnRef idx="0"/>
          <a:fillRef idx="0"/>
          <a:effectRef idx="0"/>
          <a:fontRef idx="minor"/>
        </p:style>
      </p:sp>
      <p:sp>
        <p:nvSpPr>
          <p:cNvPr id="624" name="CustomShape 162"/>
          <p:cNvSpPr/>
          <p:nvPr/>
        </p:nvSpPr>
        <p:spPr>
          <a:xfrm>
            <a:off x="2697840" y="4077720"/>
            <a:ext cx="92520" cy="97920"/>
          </a:xfrm>
          <a:custGeom>
            <a:avLst/>
            <a:gdLst/>
            <a:ahLst/>
            <a:rect l="l" t="t" r="r" b="b"/>
            <a:pathLst>
              <a:path w="7" h="7">
                <a:moveTo>
                  <a:pt x="4" y="6"/>
                </a:moveTo>
                <a:cubicBezTo>
                  <a:pt x="2" y="4"/>
                  <a:pt x="1" y="4"/>
                  <a:pt x="2" y="3"/>
                </a:cubicBezTo>
                <a:cubicBezTo>
                  <a:pt x="2" y="2"/>
                  <a:pt x="0" y="2"/>
                  <a:pt x="0" y="2"/>
                </a:cubicBezTo>
                <a:cubicBezTo>
                  <a:pt x="0" y="1"/>
                  <a:pt x="4" y="0"/>
                  <a:pt x="5" y="1"/>
                </a:cubicBezTo>
                <a:cubicBezTo>
                  <a:pt x="5" y="1"/>
                  <a:pt x="3" y="2"/>
                  <a:pt x="4" y="3"/>
                </a:cubicBezTo>
                <a:cubicBezTo>
                  <a:pt x="5" y="3"/>
                  <a:pt x="7" y="4"/>
                  <a:pt x="7" y="4"/>
                </a:cubicBezTo>
                <a:cubicBezTo>
                  <a:pt x="7" y="5"/>
                  <a:pt x="5" y="5"/>
                  <a:pt x="5" y="5"/>
                </a:cubicBezTo>
                <a:cubicBezTo>
                  <a:pt x="4" y="5"/>
                  <a:pt x="5" y="7"/>
                  <a:pt x="4" y="6"/>
                </a:cubicBezTo>
                <a:cubicBezTo>
                  <a:pt x="2" y="5"/>
                  <a:pt x="4" y="6"/>
                  <a:pt x="4" y="6"/>
                </a:cubicBezTo>
                <a:close/>
              </a:path>
            </a:pathLst>
          </a:custGeom>
          <a:solidFill>
            <a:srgbClr val="27b4bf"/>
          </a:solidFill>
          <a:ln w="38160">
            <a:noFill/>
          </a:ln>
        </p:spPr>
        <p:style>
          <a:lnRef idx="0"/>
          <a:fillRef idx="0"/>
          <a:effectRef idx="0"/>
          <a:fontRef idx="minor"/>
        </p:style>
      </p:sp>
      <p:sp>
        <p:nvSpPr>
          <p:cNvPr id="625" name="CustomShape 163"/>
          <p:cNvSpPr/>
          <p:nvPr/>
        </p:nvSpPr>
        <p:spPr>
          <a:xfrm>
            <a:off x="2790720" y="4077720"/>
            <a:ext cx="87840" cy="126000"/>
          </a:xfrm>
          <a:custGeom>
            <a:avLst/>
            <a:gdLst/>
            <a:ahLst/>
            <a:rect l="l" t="t" r="r" b="b"/>
            <a:pathLst>
              <a:path w="7" h="9">
                <a:moveTo>
                  <a:pt x="3" y="8"/>
                </a:moveTo>
                <a:cubicBezTo>
                  <a:pt x="4" y="7"/>
                  <a:pt x="5" y="7"/>
                  <a:pt x="4" y="6"/>
                </a:cubicBezTo>
                <a:cubicBezTo>
                  <a:pt x="4" y="5"/>
                  <a:pt x="2" y="5"/>
                  <a:pt x="2" y="4"/>
                </a:cubicBezTo>
                <a:cubicBezTo>
                  <a:pt x="3" y="3"/>
                  <a:pt x="0" y="0"/>
                  <a:pt x="3" y="1"/>
                </a:cubicBezTo>
                <a:cubicBezTo>
                  <a:pt x="6" y="2"/>
                  <a:pt x="6" y="3"/>
                  <a:pt x="6" y="5"/>
                </a:cubicBezTo>
                <a:cubicBezTo>
                  <a:pt x="7" y="7"/>
                  <a:pt x="3" y="8"/>
                  <a:pt x="3" y="8"/>
                </a:cubicBezTo>
                <a:cubicBezTo>
                  <a:pt x="3" y="8"/>
                  <a:pt x="3" y="8"/>
                  <a:pt x="3" y="8"/>
                </a:cubicBezTo>
                <a:cubicBezTo>
                  <a:pt x="4" y="7"/>
                  <a:pt x="2" y="9"/>
                  <a:pt x="3" y="8"/>
                </a:cubicBezTo>
                <a:close/>
              </a:path>
            </a:pathLst>
          </a:custGeom>
          <a:solidFill>
            <a:srgbClr val="27b4bf"/>
          </a:solidFill>
          <a:ln w="38160">
            <a:noFill/>
          </a:ln>
        </p:spPr>
        <p:style>
          <a:lnRef idx="0"/>
          <a:fillRef idx="0"/>
          <a:effectRef idx="0"/>
          <a:fontRef idx="minor"/>
        </p:style>
      </p:sp>
      <p:sp>
        <p:nvSpPr>
          <p:cNvPr id="626" name="CustomShape 164"/>
          <p:cNvSpPr/>
          <p:nvPr/>
        </p:nvSpPr>
        <p:spPr>
          <a:xfrm>
            <a:off x="2764080" y="4105440"/>
            <a:ext cx="39240" cy="13680"/>
          </a:xfrm>
          <a:custGeom>
            <a:avLst/>
            <a:gdLst/>
            <a:ahLst/>
            <a:rect l="l" t="t" r="r" b="b"/>
            <a:pathLst>
              <a:path w="3" h="1">
                <a:moveTo>
                  <a:pt x="2" y="1"/>
                </a:moveTo>
                <a:cubicBezTo>
                  <a:pt x="1" y="1"/>
                  <a:pt x="0" y="1"/>
                  <a:pt x="0" y="0"/>
                </a:cubicBezTo>
                <a:cubicBezTo>
                  <a:pt x="0" y="0"/>
                  <a:pt x="2" y="0"/>
                  <a:pt x="3" y="0"/>
                </a:cubicBezTo>
                <a:cubicBezTo>
                  <a:pt x="3" y="0"/>
                  <a:pt x="2" y="1"/>
                  <a:pt x="2" y="1"/>
                </a:cubicBezTo>
                <a:close/>
              </a:path>
            </a:pathLst>
          </a:custGeom>
          <a:solidFill>
            <a:srgbClr val="27b4bf"/>
          </a:solidFill>
          <a:ln w="38160">
            <a:noFill/>
          </a:ln>
        </p:spPr>
        <p:style>
          <a:lnRef idx="0"/>
          <a:fillRef idx="0"/>
          <a:effectRef idx="0"/>
          <a:fontRef idx="minor"/>
        </p:style>
      </p:sp>
      <p:sp>
        <p:nvSpPr>
          <p:cNvPr id="627" name="CustomShape 165"/>
          <p:cNvSpPr/>
          <p:nvPr/>
        </p:nvSpPr>
        <p:spPr>
          <a:xfrm>
            <a:off x="1518480" y="4119480"/>
            <a:ext cx="171720" cy="93240"/>
          </a:xfrm>
          <a:custGeom>
            <a:avLst/>
            <a:gdLst/>
            <a:ahLst/>
            <a:rect l="l" t="t" r="r" b="b"/>
            <a:pathLst>
              <a:path w="13" h="7">
                <a:moveTo>
                  <a:pt x="10" y="1"/>
                </a:moveTo>
                <a:cubicBezTo>
                  <a:pt x="9" y="1"/>
                  <a:pt x="8" y="1"/>
                  <a:pt x="7" y="1"/>
                </a:cubicBezTo>
                <a:cubicBezTo>
                  <a:pt x="6" y="1"/>
                  <a:pt x="6" y="1"/>
                  <a:pt x="5" y="1"/>
                </a:cubicBezTo>
                <a:cubicBezTo>
                  <a:pt x="3" y="2"/>
                  <a:pt x="4" y="4"/>
                  <a:pt x="5" y="4"/>
                </a:cubicBezTo>
                <a:cubicBezTo>
                  <a:pt x="4" y="4"/>
                  <a:pt x="2" y="1"/>
                  <a:pt x="1" y="3"/>
                </a:cubicBezTo>
                <a:cubicBezTo>
                  <a:pt x="0" y="4"/>
                  <a:pt x="0" y="5"/>
                  <a:pt x="1" y="6"/>
                </a:cubicBezTo>
                <a:cubicBezTo>
                  <a:pt x="2" y="7"/>
                  <a:pt x="10" y="5"/>
                  <a:pt x="11" y="4"/>
                </a:cubicBezTo>
                <a:cubicBezTo>
                  <a:pt x="11" y="4"/>
                  <a:pt x="10" y="3"/>
                  <a:pt x="9" y="3"/>
                </a:cubicBezTo>
                <a:cubicBezTo>
                  <a:pt x="10" y="3"/>
                  <a:pt x="12" y="3"/>
                  <a:pt x="12" y="3"/>
                </a:cubicBezTo>
                <a:cubicBezTo>
                  <a:pt x="13" y="2"/>
                  <a:pt x="11" y="0"/>
                  <a:pt x="10" y="1"/>
                </a:cubicBezTo>
                <a:cubicBezTo>
                  <a:pt x="9" y="1"/>
                  <a:pt x="11" y="0"/>
                  <a:pt x="10" y="1"/>
                </a:cubicBezTo>
                <a:close/>
              </a:path>
            </a:pathLst>
          </a:custGeom>
          <a:solidFill>
            <a:srgbClr val="27b4bf"/>
          </a:solidFill>
          <a:ln w="38160">
            <a:noFill/>
          </a:ln>
        </p:spPr>
        <p:style>
          <a:lnRef idx="0"/>
          <a:fillRef idx="0"/>
          <a:effectRef idx="0"/>
          <a:fontRef idx="minor"/>
        </p:style>
      </p:sp>
      <p:sp>
        <p:nvSpPr>
          <p:cNvPr id="628" name="CustomShape 166"/>
          <p:cNvSpPr/>
          <p:nvPr/>
        </p:nvSpPr>
        <p:spPr>
          <a:xfrm>
            <a:off x="1584720" y="4035600"/>
            <a:ext cx="105480" cy="97920"/>
          </a:xfrm>
          <a:custGeom>
            <a:avLst/>
            <a:gdLst/>
            <a:ahLst/>
            <a:rect l="l" t="t" r="r" b="b"/>
            <a:pathLst>
              <a:path w="8" h="7">
                <a:moveTo>
                  <a:pt x="2" y="6"/>
                </a:moveTo>
                <a:cubicBezTo>
                  <a:pt x="3" y="5"/>
                  <a:pt x="4" y="5"/>
                  <a:pt x="5" y="4"/>
                </a:cubicBezTo>
                <a:cubicBezTo>
                  <a:pt x="6" y="4"/>
                  <a:pt x="8" y="4"/>
                  <a:pt x="8" y="4"/>
                </a:cubicBezTo>
                <a:cubicBezTo>
                  <a:pt x="8" y="4"/>
                  <a:pt x="7" y="0"/>
                  <a:pt x="5" y="2"/>
                </a:cubicBezTo>
                <a:cubicBezTo>
                  <a:pt x="5" y="2"/>
                  <a:pt x="1" y="5"/>
                  <a:pt x="2" y="6"/>
                </a:cubicBezTo>
                <a:cubicBezTo>
                  <a:pt x="2" y="6"/>
                  <a:pt x="2" y="6"/>
                  <a:pt x="2" y="6"/>
                </a:cubicBezTo>
                <a:cubicBezTo>
                  <a:pt x="4" y="5"/>
                  <a:pt x="0" y="7"/>
                  <a:pt x="2" y="6"/>
                </a:cubicBezTo>
                <a:close/>
              </a:path>
            </a:pathLst>
          </a:custGeom>
          <a:solidFill>
            <a:srgbClr val="27b4bf"/>
          </a:solidFill>
          <a:ln w="38160">
            <a:noFill/>
          </a:ln>
        </p:spPr>
        <p:style>
          <a:lnRef idx="0"/>
          <a:fillRef idx="0"/>
          <a:effectRef idx="0"/>
          <a:fontRef idx="minor"/>
        </p:style>
      </p:sp>
      <p:sp>
        <p:nvSpPr>
          <p:cNvPr id="629" name="CustomShape 167"/>
          <p:cNvSpPr/>
          <p:nvPr/>
        </p:nvSpPr>
        <p:spPr>
          <a:xfrm>
            <a:off x="847080" y="4409280"/>
            <a:ext cx="127800" cy="51120"/>
          </a:xfrm>
          <a:custGeom>
            <a:avLst/>
            <a:gdLst/>
            <a:ahLst/>
            <a:rect l="l" t="t" r="r" b="b"/>
            <a:pathLst>
              <a:path w="10" h="4">
                <a:moveTo>
                  <a:pt x="9" y="2"/>
                </a:moveTo>
                <a:cubicBezTo>
                  <a:pt x="10" y="2"/>
                  <a:pt x="8" y="1"/>
                  <a:pt x="9" y="1"/>
                </a:cubicBezTo>
                <a:cubicBezTo>
                  <a:pt x="8" y="0"/>
                  <a:pt x="7" y="0"/>
                  <a:pt x="6" y="0"/>
                </a:cubicBezTo>
                <a:cubicBezTo>
                  <a:pt x="5" y="1"/>
                  <a:pt x="3" y="1"/>
                  <a:pt x="2" y="2"/>
                </a:cubicBezTo>
                <a:cubicBezTo>
                  <a:pt x="0" y="3"/>
                  <a:pt x="2" y="4"/>
                  <a:pt x="3" y="4"/>
                </a:cubicBezTo>
                <a:cubicBezTo>
                  <a:pt x="5" y="4"/>
                  <a:pt x="7" y="1"/>
                  <a:pt x="9" y="2"/>
                </a:cubicBezTo>
                <a:cubicBezTo>
                  <a:pt x="10" y="2"/>
                  <a:pt x="7" y="1"/>
                  <a:pt x="9" y="2"/>
                </a:cubicBezTo>
                <a:close/>
              </a:path>
            </a:pathLst>
          </a:custGeom>
          <a:solidFill>
            <a:srgbClr val="27b4bf"/>
          </a:solidFill>
          <a:ln w="38160">
            <a:noFill/>
          </a:ln>
        </p:spPr>
        <p:style>
          <a:lnRef idx="0"/>
          <a:fillRef idx="0"/>
          <a:effectRef idx="0"/>
          <a:fontRef idx="minor"/>
        </p:style>
      </p:sp>
      <p:sp>
        <p:nvSpPr>
          <p:cNvPr id="630" name="CustomShape 168"/>
          <p:cNvSpPr/>
          <p:nvPr/>
        </p:nvSpPr>
        <p:spPr>
          <a:xfrm>
            <a:off x="692640" y="4488840"/>
            <a:ext cx="74880" cy="69840"/>
          </a:xfrm>
          <a:custGeom>
            <a:avLst/>
            <a:gdLst/>
            <a:ahLst/>
            <a:rect l="l" t="t" r="r" b="b"/>
            <a:pathLst>
              <a:path w="6" h="5">
                <a:moveTo>
                  <a:pt x="6" y="2"/>
                </a:moveTo>
                <a:cubicBezTo>
                  <a:pt x="6" y="0"/>
                  <a:pt x="4" y="1"/>
                  <a:pt x="3" y="2"/>
                </a:cubicBezTo>
                <a:cubicBezTo>
                  <a:pt x="3" y="2"/>
                  <a:pt x="3" y="3"/>
                  <a:pt x="3" y="4"/>
                </a:cubicBezTo>
                <a:cubicBezTo>
                  <a:pt x="2" y="4"/>
                  <a:pt x="0" y="5"/>
                  <a:pt x="0" y="5"/>
                </a:cubicBezTo>
                <a:cubicBezTo>
                  <a:pt x="0" y="5"/>
                  <a:pt x="6" y="5"/>
                  <a:pt x="6" y="2"/>
                </a:cubicBezTo>
                <a:close/>
              </a:path>
            </a:pathLst>
          </a:custGeom>
          <a:solidFill>
            <a:srgbClr val="27b4bf"/>
          </a:solidFill>
          <a:ln w="38160">
            <a:noFill/>
          </a:ln>
        </p:spPr>
        <p:style>
          <a:lnRef idx="0"/>
          <a:fillRef idx="0"/>
          <a:effectRef idx="0"/>
          <a:fontRef idx="minor"/>
        </p:style>
      </p:sp>
      <p:sp>
        <p:nvSpPr>
          <p:cNvPr id="631" name="CustomShape 169"/>
          <p:cNvSpPr/>
          <p:nvPr/>
        </p:nvSpPr>
        <p:spPr>
          <a:xfrm>
            <a:off x="5096160" y="2787480"/>
            <a:ext cx="268920" cy="177120"/>
          </a:xfrm>
          <a:custGeom>
            <a:avLst/>
            <a:gdLst/>
            <a:ahLst/>
            <a:rect l="l" t="t" r="r" b="b"/>
            <a:pathLst>
              <a:path w="21" h="13">
                <a:moveTo>
                  <a:pt x="19" y="9"/>
                </a:moveTo>
                <a:cubicBezTo>
                  <a:pt x="15" y="10"/>
                  <a:pt x="19" y="8"/>
                  <a:pt x="18" y="7"/>
                </a:cubicBezTo>
                <a:cubicBezTo>
                  <a:pt x="17" y="7"/>
                  <a:pt x="15" y="4"/>
                  <a:pt x="14" y="4"/>
                </a:cubicBezTo>
                <a:cubicBezTo>
                  <a:pt x="12" y="4"/>
                  <a:pt x="10" y="1"/>
                  <a:pt x="8" y="1"/>
                </a:cubicBezTo>
                <a:cubicBezTo>
                  <a:pt x="6" y="0"/>
                  <a:pt x="6" y="5"/>
                  <a:pt x="5" y="6"/>
                </a:cubicBezTo>
                <a:cubicBezTo>
                  <a:pt x="4" y="6"/>
                  <a:pt x="0" y="6"/>
                  <a:pt x="0" y="8"/>
                </a:cubicBezTo>
                <a:cubicBezTo>
                  <a:pt x="1" y="10"/>
                  <a:pt x="6" y="11"/>
                  <a:pt x="7" y="11"/>
                </a:cubicBezTo>
                <a:cubicBezTo>
                  <a:pt x="9" y="12"/>
                  <a:pt x="13" y="13"/>
                  <a:pt x="15" y="12"/>
                </a:cubicBezTo>
                <a:cubicBezTo>
                  <a:pt x="15" y="12"/>
                  <a:pt x="20" y="10"/>
                  <a:pt x="20" y="9"/>
                </a:cubicBezTo>
                <a:cubicBezTo>
                  <a:pt x="20" y="9"/>
                  <a:pt x="19" y="9"/>
                  <a:pt x="19" y="9"/>
                </a:cubicBezTo>
                <a:cubicBezTo>
                  <a:pt x="18" y="10"/>
                  <a:pt x="21" y="9"/>
                  <a:pt x="19" y="9"/>
                </a:cubicBezTo>
                <a:close/>
              </a:path>
            </a:pathLst>
          </a:custGeom>
          <a:solidFill>
            <a:srgbClr val="27b4bf"/>
          </a:solidFill>
          <a:ln w="38160">
            <a:noFill/>
          </a:ln>
        </p:spPr>
        <p:style>
          <a:lnRef idx="0"/>
          <a:fillRef idx="0"/>
          <a:effectRef idx="0"/>
          <a:fontRef idx="minor"/>
        </p:style>
      </p:sp>
      <p:sp>
        <p:nvSpPr>
          <p:cNvPr id="632" name="CustomShape 170"/>
          <p:cNvSpPr/>
          <p:nvPr/>
        </p:nvSpPr>
        <p:spPr>
          <a:xfrm>
            <a:off x="5003280" y="2871720"/>
            <a:ext cx="65880" cy="51120"/>
          </a:xfrm>
          <a:custGeom>
            <a:avLst/>
            <a:gdLst/>
            <a:ahLst/>
            <a:rect l="l" t="t" r="r" b="b"/>
            <a:pathLst>
              <a:path w="5" h="4">
                <a:moveTo>
                  <a:pt x="2" y="4"/>
                </a:moveTo>
                <a:cubicBezTo>
                  <a:pt x="0" y="4"/>
                  <a:pt x="4" y="0"/>
                  <a:pt x="4" y="1"/>
                </a:cubicBezTo>
                <a:cubicBezTo>
                  <a:pt x="5" y="1"/>
                  <a:pt x="3" y="4"/>
                  <a:pt x="2" y="4"/>
                </a:cubicBezTo>
                <a:cubicBezTo>
                  <a:pt x="1" y="4"/>
                  <a:pt x="4" y="4"/>
                  <a:pt x="2" y="4"/>
                </a:cubicBezTo>
                <a:close/>
              </a:path>
            </a:pathLst>
          </a:custGeom>
          <a:solidFill>
            <a:srgbClr val="27b4bf"/>
          </a:solidFill>
          <a:ln w="38160">
            <a:noFill/>
          </a:ln>
        </p:spPr>
        <p:style>
          <a:lnRef idx="0"/>
          <a:fillRef idx="0"/>
          <a:effectRef idx="0"/>
          <a:fontRef idx="minor"/>
        </p:style>
      </p:sp>
      <p:sp>
        <p:nvSpPr>
          <p:cNvPr id="633" name="CustomShape 171"/>
          <p:cNvSpPr/>
          <p:nvPr/>
        </p:nvSpPr>
        <p:spPr>
          <a:xfrm>
            <a:off x="4924080" y="2923200"/>
            <a:ext cx="26280" cy="27720"/>
          </a:xfrm>
          <a:custGeom>
            <a:avLst/>
            <a:gdLst/>
            <a:ahLst/>
            <a:rect l="l" t="t" r="r" b="b"/>
            <a:pathLst>
              <a:path w="2" h="2">
                <a:moveTo>
                  <a:pt x="1" y="2"/>
                </a:moveTo>
                <a:cubicBezTo>
                  <a:pt x="0" y="2"/>
                  <a:pt x="0" y="1"/>
                  <a:pt x="1" y="0"/>
                </a:cubicBezTo>
                <a:cubicBezTo>
                  <a:pt x="2" y="0"/>
                  <a:pt x="2" y="2"/>
                  <a:pt x="1" y="2"/>
                </a:cubicBezTo>
                <a:close/>
              </a:path>
            </a:pathLst>
          </a:custGeom>
          <a:solidFill>
            <a:srgbClr val="27b4bf"/>
          </a:solidFill>
          <a:ln w="38160">
            <a:noFill/>
          </a:ln>
        </p:spPr>
        <p:style>
          <a:lnRef idx="0"/>
          <a:fillRef idx="0"/>
          <a:effectRef idx="0"/>
          <a:fontRef idx="minor"/>
        </p:style>
      </p:sp>
      <p:sp>
        <p:nvSpPr>
          <p:cNvPr id="634" name="CustomShape 172"/>
          <p:cNvSpPr/>
          <p:nvPr/>
        </p:nvSpPr>
        <p:spPr>
          <a:xfrm>
            <a:off x="3810960" y="2348280"/>
            <a:ext cx="1192320" cy="616680"/>
          </a:xfrm>
          <a:custGeom>
            <a:avLst/>
            <a:gdLst/>
            <a:ahLst/>
            <a:rect l="l" t="t" r="r" b="b"/>
            <a:pathLst>
              <a:path w="92" h="45">
                <a:moveTo>
                  <a:pt x="83" y="41"/>
                </a:moveTo>
                <a:cubicBezTo>
                  <a:pt x="81" y="41"/>
                  <a:pt x="79" y="41"/>
                  <a:pt x="76" y="41"/>
                </a:cubicBezTo>
                <a:cubicBezTo>
                  <a:pt x="75" y="41"/>
                  <a:pt x="74" y="41"/>
                  <a:pt x="73" y="41"/>
                </a:cubicBezTo>
                <a:cubicBezTo>
                  <a:pt x="72" y="41"/>
                  <a:pt x="72" y="40"/>
                  <a:pt x="71" y="39"/>
                </a:cubicBezTo>
                <a:cubicBezTo>
                  <a:pt x="70" y="39"/>
                  <a:pt x="66" y="40"/>
                  <a:pt x="65" y="38"/>
                </a:cubicBezTo>
                <a:cubicBezTo>
                  <a:pt x="65" y="35"/>
                  <a:pt x="63" y="37"/>
                  <a:pt x="61" y="38"/>
                </a:cubicBezTo>
                <a:cubicBezTo>
                  <a:pt x="58" y="40"/>
                  <a:pt x="56" y="39"/>
                  <a:pt x="54" y="40"/>
                </a:cubicBezTo>
                <a:cubicBezTo>
                  <a:pt x="51" y="41"/>
                  <a:pt x="48" y="42"/>
                  <a:pt x="45" y="43"/>
                </a:cubicBezTo>
                <a:cubicBezTo>
                  <a:pt x="41" y="43"/>
                  <a:pt x="35" y="45"/>
                  <a:pt x="31" y="43"/>
                </a:cubicBezTo>
                <a:cubicBezTo>
                  <a:pt x="31" y="43"/>
                  <a:pt x="29" y="42"/>
                  <a:pt x="29" y="41"/>
                </a:cubicBezTo>
                <a:cubicBezTo>
                  <a:pt x="29" y="40"/>
                  <a:pt x="29" y="38"/>
                  <a:pt x="27" y="38"/>
                </a:cubicBezTo>
                <a:cubicBezTo>
                  <a:pt x="25" y="38"/>
                  <a:pt x="23" y="38"/>
                  <a:pt x="21" y="38"/>
                </a:cubicBezTo>
                <a:cubicBezTo>
                  <a:pt x="19" y="38"/>
                  <a:pt x="17" y="38"/>
                  <a:pt x="15" y="36"/>
                </a:cubicBezTo>
                <a:cubicBezTo>
                  <a:pt x="14" y="36"/>
                  <a:pt x="9" y="32"/>
                  <a:pt x="10" y="31"/>
                </a:cubicBezTo>
                <a:cubicBezTo>
                  <a:pt x="16" y="28"/>
                  <a:pt x="23" y="29"/>
                  <a:pt x="28" y="29"/>
                </a:cubicBezTo>
                <a:cubicBezTo>
                  <a:pt x="29" y="29"/>
                  <a:pt x="40" y="29"/>
                  <a:pt x="40" y="29"/>
                </a:cubicBezTo>
                <a:cubicBezTo>
                  <a:pt x="40" y="27"/>
                  <a:pt x="26" y="25"/>
                  <a:pt x="25" y="25"/>
                </a:cubicBezTo>
                <a:cubicBezTo>
                  <a:pt x="20" y="25"/>
                  <a:pt x="14" y="28"/>
                  <a:pt x="9" y="26"/>
                </a:cubicBezTo>
                <a:cubicBezTo>
                  <a:pt x="7" y="25"/>
                  <a:pt x="3" y="23"/>
                  <a:pt x="7" y="21"/>
                </a:cubicBezTo>
                <a:cubicBezTo>
                  <a:pt x="10" y="20"/>
                  <a:pt x="13" y="19"/>
                  <a:pt x="16" y="19"/>
                </a:cubicBezTo>
                <a:cubicBezTo>
                  <a:pt x="18" y="18"/>
                  <a:pt x="20" y="18"/>
                  <a:pt x="21" y="18"/>
                </a:cubicBezTo>
                <a:cubicBezTo>
                  <a:pt x="19" y="19"/>
                  <a:pt x="16" y="18"/>
                  <a:pt x="14" y="18"/>
                </a:cubicBezTo>
                <a:cubicBezTo>
                  <a:pt x="13" y="18"/>
                  <a:pt x="7" y="19"/>
                  <a:pt x="6" y="18"/>
                </a:cubicBezTo>
                <a:cubicBezTo>
                  <a:pt x="6" y="18"/>
                  <a:pt x="7" y="17"/>
                  <a:pt x="7" y="17"/>
                </a:cubicBezTo>
                <a:cubicBezTo>
                  <a:pt x="7" y="16"/>
                  <a:pt x="0" y="17"/>
                  <a:pt x="1" y="15"/>
                </a:cubicBezTo>
                <a:cubicBezTo>
                  <a:pt x="2" y="14"/>
                  <a:pt x="3" y="12"/>
                  <a:pt x="4" y="11"/>
                </a:cubicBezTo>
                <a:cubicBezTo>
                  <a:pt x="8" y="10"/>
                  <a:pt x="4" y="10"/>
                  <a:pt x="4" y="9"/>
                </a:cubicBezTo>
                <a:cubicBezTo>
                  <a:pt x="4" y="9"/>
                  <a:pt x="7" y="7"/>
                  <a:pt x="8" y="7"/>
                </a:cubicBezTo>
                <a:cubicBezTo>
                  <a:pt x="10" y="6"/>
                  <a:pt x="11" y="5"/>
                  <a:pt x="13" y="4"/>
                </a:cubicBezTo>
                <a:cubicBezTo>
                  <a:pt x="17" y="2"/>
                  <a:pt x="20" y="1"/>
                  <a:pt x="24" y="1"/>
                </a:cubicBezTo>
                <a:cubicBezTo>
                  <a:pt x="29" y="1"/>
                  <a:pt x="24" y="7"/>
                  <a:pt x="24" y="7"/>
                </a:cubicBezTo>
                <a:cubicBezTo>
                  <a:pt x="26" y="8"/>
                  <a:pt x="28" y="8"/>
                  <a:pt x="29" y="7"/>
                </a:cubicBezTo>
                <a:cubicBezTo>
                  <a:pt x="30" y="7"/>
                  <a:pt x="30" y="4"/>
                  <a:pt x="31" y="4"/>
                </a:cubicBezTo>
                <a:cubicBezTo>
                  <a:pt x="33" y="4"/>
                  <a:pt x="37" y="4"/>
                  <a:pt x="39" y="6"/>
                </a:cubicBezTo>
                <a:cubicBezTo>
                  <a:pt x="42" y="8"/>
                  <a:pt x="35" y="11"/>
                  <a:pt x="40" y="10"/>
                </a:cubicBezTo>
                <a:cubicBezTo>
                  <a:pt x="41" y="10"/>
                  <a:pt x="42" y="9"/>
                  <a:pt x="43" y="8"/>
                </a:cubicBezTo>
                <a:cubicBezTo>
                  <a:pt x="44" y="8"/>
                  <a:pt x="44" y="8"/>
                  <a:pt x="45" y="8"/>
                </a:cubicBezTo>
                <a:cubicBezTo>
                  <a:pt x="46" y="8"/>
                  <a:pt x="46" y="8"/>
                  <a:pt x="47" y="9"/>
                </a:cubicBezTo>
                <a:cubicBezTo>
                  <a:pt x="48" y="9"/>
                  <a:pt x="48" y="7"/>
                  <a:pt x="48" y="6"/>
                </a:cubicBezTo>
                <a:cubicBezTo>
                  <a:pt x="47" y="6"/>
                  <a:pt x="44" y="4"/>
                  <a:pt x="43" y="4"/>
                </a:cubicBezTo>
                <a:cubicBezTo>
                  <a:pt x="45" y="3"/>
                  <a:pt x="49" y="5"/>
                  <a:pt x="50" y="6"/>
                </a:cubicBezTo>
                <a:cubicBezTo>
                  <a:pt x="53" y="7"/>
                  <a:pt x="53" y="8"/>
                  <a:pt x="54" y="10"/>
                </a:cubicBezTo>
                <a:cubicBezTo>
                  <a:pt x="54" y="11"/>
                  <a:pt x="54" y="16"/>
                  <a:pt x="56" y="16"/>
                </a:cubicBezTo>
                <a:cubicBezTo>
                  <a:pt x="57" y="16"/>
                  <a:pt x="61" y="16"/>
                  <a:pt x="60" y="14"/>
                </a:cubicBezTo>
                <a:cubicBezTo>
                  <a:pt x="59" y="10"/>
                  <a:pt x="57" y="7"/>
                  <a:pt x="56" y="3"/>
                </a:cubicBezTo>
                <a:cubicBezTo>
                  <a:pt x="55" y="0"/>
                  <a:pt x="58" y="1"/>
                  <a:pt x="59" y="1"/>
                </a:cubicBezTo>
                <a:cubicBezTo>
                  <a:pt x="62" y="2"/>
                  <a:pt x="62" y="0"/>
                  <a:pt x="64" y="1"/>
                </a:cubicBezTo>
                <a:cubicBezTo>
                  <a:pt x="66" y="3"/>
                  <a:pt x="69" y="4"/>
                  <a:pt x="69" y="6"/>
                </a:cubicBezTo>
                <a:cubicBezTo>
                  <a:pt x="70" y="9"/>
                  <a:pt x="71" y="11"/>
                  <a:pt x="73" y="13"/>
                </a:cubicBezTo>
                <a:cubicBezTo>
                  <a:pt x="74" y="16"/>
                  <a:pt x="75" y="17"/>
                  <a:pt x="74" y="19"/>
                </a:cubicBezTo>
                <a:cubicBezTo>
                  <a:pt x="73" y="22"/>
                  <a:pt x="76" y="25"/>
                  <a:pt x="78" y="26"/>
                </a:cubicBezTo>
                <a:cubicBezTo>
                  <a:pt x="79" y="26"/>
                  <a:pt x="81" y="26"/>
                  <a:pt x="82" y="26"/>
                </a:cubicBezTo>
                <a:cubicBezTo>
                  <a:pt x="83" y="27"/>
                  <a:pt x="84" y="28"/>
                  <a:pt x="85" y="28"/>
                </a:cubicBezTo>
                <a:cubicBezTo>
                  <a:pt x="88" y="29"/>
                  <a:pt x="92" y="29"/>
                  <a:pt x="92" y="33"/>
                </a:cubicBezTo>
                <a:cubicBezTo>
                  <a:pt x="92" y="35"/>
                  <a:pt x="83" y="32"/>
                  <a:pt x="83" y="32"/>
                </a:cubicBezTo>
                <a:cubicBezTo>
                  <a:pt x="83" y="33"/>
                  <a:pt x="83" y="34"/>
                  <a:pt x="83" y="35"/>
                </a:cubicBezTo>
                <a:cubicBezTo>
                  <a:pt x="83" y="35"/>
                  <a:pt x="80" y="35"/>
                  <a:pt x="80" y="35"/>
                </a:cubicBezTo>
                <a:cubicBezTo>
                  <a:pt x="81" y="35"/>
                  <a:pt x="81" y="36"/>
                  <a:pt x="81" y="36"/>
                </a:cubicBezTo>
                <a:cubicBezTo>
                  <a:pt x="81" y="37"/>
                  <a:pt x="81" y="38"/>
                  <a:pt x="81" y="38"/>
                </a:cubicBezTo>
                <a:cubicBezTo>
                  <a:pt x="81" y="38"/>
                  <a:pt x="85" y="36"/>
                  <a:pt x="85" y="36"/>
                </a:cubicBezTo>
                <a:cubicBezTo>
                  <a:pt x="87" y="36"/>
                  <a:pt x="86" y="37"/>
                  <a:pt x="86" y="38"/>
                </a:cubicBezTo>
                <a:cubicBezTo>
                  <a:pt x="86" y="38"/>
                  <a:pt x="88" y="38"/>
                  <a:pt x="89" y="39"/>
                </a:cubicBezTo>
                <a:cubicBezTo>
                  <a:pt x="89" y="39"/>
                  <a:pt x="83" y="41"/>
                  <a:pt x="83" y="41"/>
                </a:cubicBezTo>
                <a:cubicBezTo>
                  <a:pt x="81" y="41"/>
                  <a:pt x="86" y="41"/>
                  <a:pt x="83" y="41"/>
                </a:cubicBezTo>
                <a:close/>
              </a:path>
            </a:pathLst>
          </a:custGeom>
          <a:solidFill>
            <a:srgbClr val="27b4bf"/>
          </a:solidFill>
          <a:ln w="38160">
            <a:noFill/>
          </a:ln>
        </p:spPr>
        <p:style>
          <a:lnRef idx="0"/>
          <a:fillRef idx="0"/>
          <a:effectRef idx="0"/>
          <a:fontRef idx="minor"/>
        </p:style>
      </p:sp>
      <p:sp>
        <p:nvSpPr>
          <p:cNvPr id="635" name="CustomShape 173"/>
          <p:cNvSpPr/>
          <p:nvPr/>
        </p:nvSpPr>
        <p:spPr>
          <a:xfrm>
            <a:off x="4601520" y="2292120"/>
            <a:ext cx="180720" cy="126000"/>
          </a:xfrm>
          <a:custGeom>
            <a:avLst/>
            <a:gdLst/>
            <a:ahLst/>
            <a:rect l="l" t="t" r="r" b="b"/>
            <a:pathLst>
              <a:path w="14" h="9">
                <a:moveTo>
                  <a:pt x="9" y="8"/>
                </a:moveTo>
                <a:cubicBezTo>
                  <a:pt x="7" y="8"/>
                  <a:pt x="6" y="5"/>
                  <a:pt x="5" y="5"/>
                </a:cubicBezTo>
                <a:cubicBezTo>
                  <a:pt x="4" y="4"/>
                  <a:pt x="0" y="3"/>
                  <a:pt x="0" y="3"/>
                </a:cubicBezTo>
                <a:cubicBezTo>
                  <a:pt x="1" y="2"/>
                  <a:pt x="3" y="1"/>
                  <a:pt x="4" y="0"/>
                </a:cubicBezTo>
                <a:cubicBezTo>
                  <a:pt x="6" y="0"/>
                  <a:pt x="8" y="0"/>
                  <a:pt x="10" y="1"/>
                </a:cubicBezTo>
                <a:cubicBezTo>
                  <a:pt x="12" y="2"/>
                  <a:pt x="14" y="2"/>
                  <a:pt x="12" y="4"/>
                </a:cubicBezTo>
                <a:cubicBezTo>
                  <a:pt x="11" y="5"/>
                  <a:pt x="10" y="9"/>
                  <a:pt x="9" y="8"/>
                </a:cubicBezTo>
                <a:cubicBezTo>
                  <a:pt x="8" y="8"/>
                  <a:pt x="9" y="8"/>
                  <a:pt x="9" y="8"/>
                </a:cubicBezTo>
                <a:close/>
              </a:path>
            </a:pathLst>
          </a:custGeom>
          <a:solidFill>
            <a:srgbClr val="27b4bf"/>
          </a:solidFill>
          <a:ln w="38160">
            <a:noFill/>
          </a:ln>
        </p:spPr>
        <p:style>
          <a:lnRef idx="0"/>
          <a:fillRef idx="0"/>
          <a:effectRef idx="0"/>
          <a:fontRef idx="minor"/>
        </p:style>
      </p:sp>
      <p:sp>
        <p:nvSpPr>
          <p:cNvPr id="636" name="CustomShape 174"/>
          <p:cNvSpPr/>
          <p:nvPr/>
        </p:nvSpPr>
        <p:spPr>
          <a:xfrm>
            <a:off x="4888440" y="2235960"/>
            <a:ext cx="410400" cy="401760"/>
          </a:xfrm>
          <a:custGeom>
            <a:avLst/>
            <a:gdLst/>
            <a:ahLst/>
            <a:rect l="l" t="t" r="r" b="b"/>
            <a:pathLst>
              <a:path w="32" h="29">
                <a:moveTo>
                  <a:pt x="18" y="27"/>
                </a:moveTo>
                <a:cubicBezTo>
                  <a:pt x="15" y="25"/>
                  <a:pt x="13" y="21"/>
                  <a:pt x="10" y="19"/>
                </a:cubicBezTo>
                <a:cubicBezTo>
                  <a:pt x="7" y="18"/>
                  <a:pt x="4" y="16"/>
                  <a:pt x="1" y="15"/>
                </a:cubicBezTo>
                <a:cubicBezTo>
                  <a:pt x="0" y="14"/>
                  <a:pt x="0" y="14"/>
                  <a:pt x="0" y="13"/>
                </a:cubicBezTo>
                <a:cubicBezTo>
                  <a:pt x="0" y="10"/>
                  <a:pt x="2" y="11"/>
                  <a:pt x="4" y="12"/>
                </a:cubicBezTo>
                <a:cubicBezTo>
                  <a:pt x="6" y="13"/>
                  <a:pt x="8" y="15"/>
                  <a:pt x="11" y="14"/>
                </a:cubicBezTo>
                <a:cubicBezTo>
                  <a:pt x="12" y="14"/>
                  <a:pt x="11" y="12"/>
                  <a:pt x="11" y="12"/>
                </a:cubicBezTo>
                <a:cubicBezTo>
                  <a:pt x="11" y="11"/>
                  <a:pt x="13" y="12"/>
                  <a:pt x="13" y="11"/>
                </a:cubicBezTo>
                <a:cubicBezTo>
                  <a:pt x="14" y="10"/>
                  <a:pt x="7" y="8"/>
                  <a:pt x="7" y="8"/>
                </a:cubicBezTo>
                <a:cubicBezTo>
                  <a:pt x="5" y="7"/>
                  <a:pt x="6" y="6"/>
                  <a:pt x="7" y="6"/>
                </a:cubicBezTo>
                <a:cubicBezTo>
                  <a:pt x="9" y="5"/>
                  <a:pt x="9" y="6"/>
                  <a:pt x="10" y="7"/>
                </a:cubicBezTo>
                <a:cubicBezTo>
                  <a:pt x="10" y="7"/>
                  <a:pt x="11" y="5"/>
                  <a:pt x="11" y="5"/>
                </a:cubicBezTo>
                <a:cubicBezTo>
                  <a:pt x="12" y="5"/>
                  <a:pt x="8" y="4"/>
                  <a:pt x="8" y="4"/>
                </a:cubicBezTo>
                <a:cubicBezTo>
                  <a:pt x="8" y="4"/>
                  <a:pt x="10" y="3"/>
                  <a:pt x="10" y="3"/>
                </a:cubicBezTo>
                <a:cubicBezTo>
                  <a:pt x="11" y="3"/>
                  <a:pt x="13" y="4"/>
                  <a:pt x="14" y="4"/>
                </a:cubicBezTo>
                <a:cubicBezTo>
                  <a:pt x="14" y="4"/>
                  <a:pt x="13" y="3"/>
                  <a:pt x="13" y="3"/>
                </a:cubicBezTo>
                <a:cubicBezTo>
                  <a:pt x="14" y="2"/>
                  <a:pt x="18" y="5"/>
                  <a:pt x="19" y="5"/>
                </a:cubicBezTo>
                <a:cubicBezTo>
                  <a:pt x="20" y="4"/>
                  <a:pt x="18" y="4"/>
                  <a:pt x="18" y="3"/>
                </a:cubicBezTo>
                <a:cubicBezTo>
                  <a:pt x="18" y="3"/>
                  <a:pt x="19" y="3"/>
                  <a:pt x="19" y="3"/>
                </a:cubicBezTo>
                <a:cubicBezTo>
                  <a:pt x="19" y="3"/>
                  <a:pt x="17" y="3"/>
                  <a:pt x="17" y="2"/>
                </a:cubicBezTo>
                <a:cubicBezTo>
                  <a:pt x="17" y="2"/>
                  <a:pt x="24" y="0"/>
                  <a:pt x="25" y="1"/>
                </a:cubicBezTo>
                <a:cubicBezTo>
                  <a:pt x="26" y="1"/>
                  <a:pt x="23" y="2"/>
                  <a:pt x="23" y="3"/>
                </a:cubicBezTo>
                <a:cubicBezTo>
                  <a:pt x="24" y="4"/>
                  <a:pt x="27" y="3"/>
                  <a:pt x="28" y="4"/>
                </a:cubicBezTo>
                <a:cubicBezTo>
                  <a:pt x="28" y="5"/>
                  <a:pt x="24" y="7"/>
                  <a:pt x="27" y="7"/>
                </a:cubicBezTo>
                <a:cubicBezTo>
                  <a:pt x="28" y="7"/>
                  <a:pt x="27" y="8"/>
                  <a:pt x="26" y="8"/>
                </a:cubicBezTo>
                <a:cubicBezTo>
                  <a:pt x="25" y="8"/>
                  <a:pt x="24" y="8"/>
                  <a:pt x="23" y="10"/>
                </a:cubicBezTo>
                <a:cubicBezTo>
                  <a:pt x="23" y="10"/>
                  <a:pt x="21" y="13"/>
                  <a:pt x="21" y="13"/>
                </a:cubicBezTo>
                <a:cubicBezTo>
                  <a:pt x="22" y="13"/>
                  <a:pt x="23" y="11"/>
                  <a:pt x="24" y="11"/>
                </a:cubicBezTo>
                <a:cubicBezTo>
                  <a:pt x="25" y="11"/>
                  <a:pt x="25" y="12"/>
                  <a:pt x="26" y="13"/>
                </a:cubicBezTo>
                <a:cubicBezTo>
                  <a:pt x="27" y="13"/>
                  <a:pt x="30" y="17"/>
                  <a:pt x="29" y="13"/>
                </a:cubicBezTo>
                <a:cubicBezTo>
                  <a:pt x="29" y="12"/>
                  <a:pt x="27" y="11"/>
                  <a:pt x="28" y="10"/>
                </a:cubicBezTo>
                <a:cubicBezTo>
                  <a:pt x="29" y="10"/>
                  <a:pt x="30" y="10"/>
                  <a:pt x="30" y="11"/>
                </a:cubicBezTo>
                <a:cubicBezTo>
                  <a:pt x="30" y="12"/>
                  <a:pt x="29" y="13"/>
                  <a:pt x="30" y="14"/>
                </a:cubicBezTo>
                <a:cubicBezTo>
                  <a:pt x="31" y="15"/>
                  <a:pt x="32" y="16"/>
                  <a:pt x="31" y="17"/>
                </a:cubicBezTo>
                <a:cubicBezTo>
                  <a:pt x="29" y="19"/>
                  <a:pt x="32" y="22"/>
                  <a:pt x="28" y="23"/>
                </a:cubicBezTo>
                <a:cubicBezTo>
                  <a:pt x="28" y="23"/>
                  <a:pt x="21" y="25"/>
                  <a:pt x="22" y="23"/>
                </a:cubicBezTo>
                <a:cubicBezTo>
                  <a:pt x="22" y="22"/>
                  <a:pt x="21" y="22"/>
                  <a:pt x="21" y="23"/>
                </a:cubicBezTo>
                <a:cubicBezTo>
                  <a:pt x="22" y="24"/>
                  <a:pt x="22" y="25"/>
                  <a:pt x="23" y="26"/>
                </a:cubicBezTo>
                <a:cubicBezTo>
                  <a:pt x="23" y="28"/>
                  <a:pt x="19" y="27"/>
                  <a:pt x="18" y="27"/>
                </a:cubicBezTo>
                <a:cubicBezTo>
                  <a:pt x="17" y="26"/>
                  <a:pt x="22" y="29"/>
                  <a:pt x="18" y="27"/>
                </a:cubicBezTo>
                <a:close/>
              </a:path>
            </a:pathLst>
          </a:custGeom>
          <a:solidFill>
            <a:srgbClr val="27b4bf"/>
          </a:solidFill>
          <a:ln w="38160">
            <a:noFill/>
          </a:ln>
        </p:spPr>
        <p:style>
          <a:lnRef idx="0"/>
          <a:fillRef idx="0"/>
          <a:effectRef idx="0"/>
          <a:fontRef idx="minor"/>
        </p:style>
      </p:sp>
      <p:sp>
        <p:nvSpPr>
          <p:cNvPr id="637" name="CustomShape 175"/>
          <p:cNvSpPr/>
          <p:nvPr/>
        </p:nvSpPr>
        <p:spPr>
          <a:xfrm>
            <a:off x="5325840" y="2235960"/>
            <a:ext cx="361800" cy="303480"/>
          </a:xfrm>
          <a:custGeom>
            <a:avLst/>
            <a:gdLst/>
            <a:ahLst/>
            <a:rect l="l" t="t" r="r" b="b"/>
            <a:pathLst>
              <a:path w="28" h="22">
                <a:moveTo>
                  <a:pt x="7" y="22"/>
                </a:moveTo>
                <a:cubicBezTo>
                  <a:pt x="5" y="21"/>
                  <a:pt x="3" y="21"/>
                  <a:pt x="3" y="19"/>
                </a:cubicBezTo>
                <a:cubicBezTo>
                  <a:pt x="3" y="16"/>
                  <a:pt x="0" y="14"/>
                  <a:pt x="1" y="11"/>
                </a:cubicBezTo>
                <a:cubicBezTo>
                  <a:pt x="1" y="9"/>
                  <a:pt x="0" y="6"/>
                  <a:pt x="1" y="4"/>
                </a:cubicBezTo>
                <a:cubicBezTo>
                  <a:pt x="2" y="4"/>
                  <a:pt x="6" y="5"/>
                  <a:pt x="6" y="4"/>
                </a:cubicBezTo>
                <a:cubicBezTo>
                  <a:pt x="6" y="3"/>
                  <a:pt x="0" y="3"/>
                  <a:pt x="5" y="1"/>
                </a:cubicBezTo>
                <a:cubicBezTo>
                  <a:pt x="9" y="0"/>
                  <a:pt x="12" y="1"/>
                  <a:pt x="16" y="2"/>
                </a:cubicBezTo>
                <a:cubicBezTo>
                  <a:pt x="19" y="2"/>
                  <a:pt x="22" y="2"/>
                  <a:pt x="25" y="3"/>
                </a:cubicBezTo>
                <a:cubicBezTo>
                  <a:pt x="28" y="4"/>
                  <a:pt x="25" y="6"/>
                  <a:pt x="23" y="8"/>
                </a:cubicBezTo>
                <a:cubicBezTo>
                  <a:pt x="22" y="10"/>
                  <a:pt x="21" y="12"/>
                  <a:pt x="19" y="13"/>
                </a:cubicBezTo>
                <a:cubicBezTo>
                  <a:pt x="18" y="15"/>
                  <a:pt x="14" y="13"/>
                  <a:pt x="12" y="13"/>
                </a:cubicBezTo>
                <a:cubicBezTo>
                  <a:pt x="12" y="13"/>
                  <a:pt x="9" y="13"/>
                  <a:pt x="10" y="14"/>
                </a:cubicBezTo>
                <a:cubicBezTo>
                  <a:pt x="10" y="15"/>
                  <a:pt x="12" y="15"/>
                  <a:pt x="11" y="17"/>
                </a:cubicBezTo>
                <a:cubicBezTo>
                  <a:pt x="10" y="17"/>
                  <a:pt x="8" y="22"/>
                  <a:pt x="7" y="22"/>
                </a:cubicBezTo>
                <a:cubicBezTo>
                  <a:pt x="5" y="21"/>
                  <a:pt x="8" y="22"/>
                  <a:pt x="7" y="22"/>
                </a:cubicBezTo>
                <a:close/>
              </a:path>
            </a:pathLst>
          </a:custGeom>
          <a:solidFill>
            <a:srgbClr val="27b4bf"/>
          </a:solidFill>
          <a:ln w="38160">
            <a:noFill/>
          </a:ln>
        </p:spPr>
        <p:style>
          <a:lnRef idx="0"/>
          <a:fillRef idx="0"/>
          <a:effectRef idx="0"/>
          <a:fontRef idx="minor"/>
        </p:style>
      </p:sp>
      <p:sp>
        <p:nvSpPr>
          <p:cNvPr id="638" name="CustomShape 176"/>
          <p:cNvSpPr/>
          <p:nvPr/>
        </p:nvSpPr>
        <p:spPr>
          <a:xfrm>
            <a:off x="3386880" y="2198520"/>
            <a:ext cx="697680" cy="452880"/>
          </a:xfrm>
          <a:custGeom>
            <a:avLst/>
            <a:gdLst/>
            <a:ahLst/>
            <a:rect l="l" t="t" r="r" b="b"/>
            <a:pathLst>
              <a:path w="54" h="33">
                <a:moveTo>
                  <a:pt x="52" y="10"/>
                </a:moveTo>
                <a:cubicBezTo>
                  <a:pt x="50" y="8"/>
                  <a:pt x="48" y="6"/>
                  <a:pt x="45" y="4"/>
                </a:cubicBezTo>
                <a:cubicBezTo>
                  <a:pt x="44" y="4"/>
                  <a:pt x="42" y="3"/>
                  <a:pt x="41" y="3"/>
                </a:cubicBezTo>
                <a:cubicBezTo>
                  <a:pt x="38" y="2"/>
                  <a:pt x="37" y="3"/>
                  <a:pt x="35" y="4"/>
                </a:cubicBezTo>
                <a:cubicBezTo>
                  <a:pt x="34" y="4"/>
                  <a:pt x="33" y="3"/>
                  <a:pt x="32" y="3"/>
                </a:cubicBezTo>
                <a:cubicBezTo>
                  <a:pt x="31" y="2"/>
                  <a:pt x="29" y="2"/>
                  <a:pt x="27" y="1"/>
                </a:cubicBezTo>
                <a:cubicBezTo>
                  <a:pt x="25" y="1"/>
                  <a:pt x="22" y="0"/>
                  <a:pt x="20" y="0"/>
                </a:cubicBezTo>
                <a:cubicBezTo>
                  <a:pt x="17" y="0"/>
                  <a:pt x="14" y="1"/>
                  <a:pt x="11" y="1"/>
                </a:cubicBezTo>
                <a:cubicBezTo>
                  <a:pt x="9" y="2"/>
                  <a:pt x="6" y="1"/>
                  <a:pt x="8" y="3"/>
                </a:cubicBezTo>
                <a:cubicBezTo>
                  <a:pt x="10" y="7"/>
                  <a:pt x="10" y="8"/>
                  <a:pt x="7" y="11"/>
                </a:cubicBezTo>
                <a:cubicBezTo>
                  <a:pt x="5" y="13"/>
                  <a:pt x="7" y="14"/>
                  <a:pt x="7" y="15"/>
                </a:cubicBezTo>
                <a:cubicBezTo>
                  <a:pt x="6" y="16"/>
                  <a:pt x="4" y="16"/>
                  <a:pt x="4" y="18"/>
                </a:cubicBezTo>
                <a:cubicBezTo>
                  <a:pt x="3" y="20"/>
                  <a:pt x="1" y="22"/>
                  <a:pt x="0" y="24"/>
                </a:cubicBezTo>
                <a:cubicBezTo>
                  <a:pt x="0" y="25"/>
                  <a:pt x="6" y="26"/>
                  <a:pt x="7" y="26"/>
                </a:cubicBezTo>
                <a:cubicBezTo>
                  <a:pt x="10" y="28"/>
                  <a:pt x="12" y="32"/>
                  <a:pt x="15" y="32"/>
                </a:cubicBezTo>
                <a:cubicBezTo>
                  <a:pt x="16" y="33"/>
                  <a:pt x="18" y="31"/>
                  <a:pt x="19" y="30"/>
                </a:cubicBezTo>
                <a:cubicBezTo>
                  <a:pt x="21" y="29"/>
                  <a:pt x="23" y="30"/>
                  <a:pt x="25" y="29"/>
                </a:cubicBezTo>
                <a:cubicBezTo>
                  <a:pt x="27" y="29"/>
                  <a:pt x="27" y="28"/>
                  <a:pt x="28" y="26"/>
                </a:cubicBezTo>
                <a:cubicBezTo>
                  <a:pt x="28" y="24"/>
                  <a:pt x="28" y="23"/>
                  <a:pt x="31" y="21"/>
                </a:cubicBezTo>
                <a:cubicBezTo>
                  <a:pt x="33" y="20"/>
                  <a:pt x="34" y="18"/>
                  <a:pt x="37" y="17"/>
                </a:cubicBezTo>
                <a:cubicBezTo>
                  <a:pt x="40" y="15"/>
                  <a:pt x="43" y="14"/>
                  <a:pt x="46" y="13"/>
                </a:cubicBezTo>
                <a:cubicBezTo>
                  <a:pt x="46" y="13"/>
                  <a:pt x="53" y="10"/>
                  <a:pt x="52" y="10"/>
                </a:cubicBezTo>
                <a:cubicBezTo>
                  <a:pt x="51" y="9"/>
                  <a:pt x="54" y="11"/>
                  <a:pt x="52" y="10"/>
                </a:cubicBezTo>
                <a:close/>
              </a:path>
            </a:pathLst>
          </a:custGeom>
          <a:solidFill>
            <a:srgbClr val="27b4bf"/>
          </a:solidFill>
          <a:ln w="38160">
            <a:noFill/>
          </a:ln>
        </p:spPr>
        <p:style>
          <a:lnRef idx="0"/>
          <a:fillRef idx="0"/>
          <a:effectRef idx="0"/>
          <a:fontRef idx="minor"/>
        </p:style>
      </p:sp>
      <p:sp>
        <p:nvSpPr>
          <p:cNvPr id="639" name="CustomShape 177"/>
          <p:cNvSpPr/>
          <p:nvPr/>
        </p:nvSpPr>
        <p:spPr>
          <a:xfrm>
            <a:off x="4743000" y="2072520"/>
            <a:ext cx="92520" cy="55800"/>
          </a:xfrm>
          <a:custGeom>
            <a:avLst/>
            <a:gdLst/>
            <a:ahLst/>
            <a:rect l="l" t="t" r="r" b="b"/>
            <a:pathLst>
              <a:path w="7" h="4">
                <a:moveTo>
                  <a:pt x="4" y="4"/>
                </a:moveTo>
                <a:cubicBezTo>
                  <a:pt x="3" y="4"/>
                  <a:pt x="1" y="4"/>
                  <a:pt x="1" y="3"/>
                </a:cubicBezTo>
                <a:cubicBezTo>
                  <a:pt x="0" y="2"/>
                  <a:pt x="3" y="0"/>
                  <a:pt x="3" y="0"/>
                </a:cubicBezTo>
                <a:cubicBezTo>
                  <a:pt x="6" y="0"/>
                  <a:pt x="7" y="4"/>
                  <a:pt x="4" y="4"/>
                </a:cubicBezTo>
                <a:cubicBezTo>
                  <a:pt x="1" y="3"/>
                  <a:pt x="6" y="4"/>
                  <a:pt x="4" y="4"/>
                </a:cubicBezTo>
                <a:close/>
              </a:path>
            </a:pathLst>
          </a:custGeom>
          <a:solidFill>
            <a:srgbClr val="27b4bf"/>
          </a:solidFill>
          <a:ln w="38160">
            <a:noFill/>
          </a:ln>
        </p:spPr>
        <p:style>
          <a:lnRef idx="0"/>
          <a:fillRef idx="0"/>
          <a:effectRef idx="0"/>
          <a:fontRef idx="minor"/>
        </p:style>
      </p:sp>
      <p:sp>
        <p:nvSpPr>
          <p:cNvPr id="640" name="CustomShape 178"/>
          <p:cNvSpPr/>
          <p:nvPr/>
        </p:nvSpPr>
        <p:spPr>
          <a:xfrm>
            <a:off x="3943440" y="1824840"/>
            <a:ext cx="776880" cy="387720"/>
          </a:xfrm>
          <a:custGeom>
            <a:avLst/>
            <a:gdLst/>
            <a:ahLst/>
            <a:rect l="l" t="t" r="r" b="b"/>
            <a:pathLst>
              <a:path w="60" h="28">
                <a:moveTo>
                  <a:pt x="50" y="22"/>
                </a:moveTo>
                <a:cubicBezTo>
                  <a:pt x="49" y="22"/>
                  <a:pt x="49" y="21"/>
                  <a:pt x="48" y="21"/>
                </a:cubicBezTo>
                <a:cubicBezTo>
                  <a:pt x="48" y="21"/>
                  <a:pt x="46" y="22"/>
                  <a:pt x="46" y="23"/>
                </a:cubicBezTo>
                <a:cubicBezTo>
                  <a:pt x="45" y="23"/>
                  <a:pt x="44" y="23"/>
                  <a:pt x="43" y="22"/>
                </a:cubicBezTo>
                <a:cubicBezTo>
                  <a:pt x="42" y="22"/>
                  <a:pt x="41" y="22"/>
                  <a:pt x="40" y="23"/>
                </a:cubicBezTo>
                <a:cubicBezTo>
                  <a:pt x="35" y="25"/>
                  <a:pt x="30" y="26"/>
                  <a:pt x="24" y="27"/>
                </a:cubicBezTo>
                <a:cubicBezTo>
                  <a:pt x="23" y="27"/>
                  <a:pt x="20" y="28"/>
                  <a:pt x="19" y="28"/>
                </a:cubicBezTo>
                <a:cubicBezTo>
                  <a:pt x="17" y="27"/>
                  <a:pt x="13" y="26"/>
                  <a:pt x="17" y="24"/>
                </a:cubicBezTo>
                <a:cubicBezTo>
                  <a:pt x="19" y="24"/>
                  <a:pt x="22" y="22"/>
                  <a:pt x="24" y="22"/>
                </a:cubicBezTo>
                <a:cubicBezTo>
                  <a:pt x="26" y="22"/>
                  <a:pt x="28" y="22"/>
                  <a:pt x="29" y="22"/>
                </a:cubicBezTo>
                <a:cubicBezTo>
                  <a:pt x="29" y="22"/>
                  <a:pt x="32" y="20"/>
                  <a:pt x="31" y="20"/>
                </a:cubicBezTo>
                <a:cubicBezTo>
                  <a:pt x="30" y="19"/>
                  <a:pt x="25" y="20"/>
                  <a:pt x="24" y="20"/>
                </a:cubicBezTo>
                <a:cubicBezTo>
                  <a:pt x="22" y="21"/>
                  <a:pt x="21" y="21"/>
                  <a:pt x="19" y="21"/>
                </a:cubicBezTo>
                <a:cubicBezTo>
                  <a:pt x="17" y="21"/>
                  <a:pt x="19" y="20"/>
                  <a:pt x="19" y="19"/>
                </a:cubicBezTo>
                <a:cubicBezTo>
                  <a:pt x="19" y="16"/>
                  <a:pt x="13" y="21"/>
                  <a:pt x="12" y="21"/>
                </a:cubicBezTo>
                <a:cubicBezTo>
                  <a:pt x="12" y="21"/>
                  <a:pt x="11" y="22"/>
                  <a:pt x="11" y="22"/>
                </a:cubicBezTo>
                <a:cubicBezTo>
                  <a:pt x="9" y="20"/>
                  <a:pt x="9" y="22"/>
                  <a:pt x="9" y="23"/>
                </a:cubicBezTo>
                <a:cubicBezTo>
                  <a:pt x="9" y="23"/>
                  <a:pt x="6" y="21"/>
                  <a:pt x="5" y="21"/>
                </a:cubicBezTo>
                <a:cubicBezTo>
                  <a:pt x="4" y="21"/>
                  <a:pt x="0" y="22"/>
                  <a:pt x="0" y="20"/>
                </a:cubicBezTo>
                <a:cubicBezTo>
                  <a:pt x="0" y="18"/>
                  <a:pt x="2" y="19"/>
                  <a:pt x="4" y="18"/>
                </a:cubicBezTo>
                <a:cubicBezTo>
                  <a:pt x="6" y="18"/>
                  <a:pt x="8" y="18"/>
                  <a:pt x="9" y="17"/>
                </a:cubicBezTo>
                <a:cubicBezTo>
                  <a:pt x="9" y="17"/>
                  <a:pt x="12" y="16"/>
                  <a:pt x="11" y="16"/>
                </a:cubicBezTo>
                <a:cubicBezTo>
                  <a:pt x="9" y="15"/>
                  <a:pt x="6" y="16"/>
                  <a:pt x="5" y="16"/>
                </a:cubicBezTo>
                <a:cubicBezTo>
                  <a:pt x="2" y="16"/>
                  <a:pt x="0" y="14"/>
                  <a:pt x="4" y="14"/>
                </a:cubicBezTo>
                <a:cubicBezTo>
                  <a:pt x="6" y="14"/>
                  <a:pt x="10" y="13"/>
                  <a:pt x="12" y="13"/>
                </a:cubicBezTo>
                <a:cubicBezTo>
                  <a:pt x="11" y="13"/>
                  <a:pt x="4" y="14"/>
                  <a:pt x="4" y="12"/>
                </a:cubicBezTo>
                <a:cubicBezTo>
                  <a:pt x="3" y="10"/>
                  <a:pt x="12" y="11"/>
                  <a:pt x="13" y="10"/>
                </a:cubicBezTo>
                <a:cubicBezTo>
                  <a:pt x="13" y="10"/>
                  <a:pt x="9" y="9"/>
                  <a:pt x="9" y="8"/>
                </a:cubicBezTo>
                <a:cubicBezTo>
                  <a:pt x="8" y="7"/>
                  <a:pt x="14" y="6"/>
                  <a:pt x="14" y="6"/>
                </a:cubicBezTo>
                <a:cubicBezTo>
                  <a:pt x="17" y="6"/>
                  <a:pt x="15" y="10"/>
                  <a:pt x="17" y="10"/>
                </a:cubicBezTo>
                <a:cubicBezTo>
                  <a:pt x="20" y="10"/>
                  <a:pt x="22" y="10"/>
                  <a:pt x="25" y="11"/>
                </a:cubicBezTo>
                <a:cubicBezTo>
                  <a:pt x="26" y="12"/>
                  <a:pt x="28" y="13"/>
                  <a:pt x="29" y="14"/>
                </a:cubicBezTo>
                <a:cubicBezTo>
                  <a:pt x="31" y="16"/>
                  <a:pt x="30" y="17"/>
                  <a:pt x="32" y="17"/>
                </a:cubicBezTo>
                <a:cubicBezTo>
                  <a:pt x="35" y="17"/>
                  <a:pt x="37" y="17"/>
                  <a:pt x="39" y="16"/>
                </a:cubicBezTo>
                <a:cubicBezTo>
                  <a:pt x="43" y="15"/>
                  <a:pt x="37" y="14"/>
                  <a:pt x="37" y="13"/>
                </a:cubicBezTo>
                <a:cubicBezTo>
                  <a:pt x="37" y="13"/>
                  <a:pt x="45" y="12"/>
                  <a:pt x="38" y="9"/>
                </a:cubicBezTo>
                <a:cubicBezTo>
                  <a:pt x="37" y="9"/>
                  <a:pt x="35" y="9"/>
                  <a:pt x="36" y="8"/>
                </a:cubicBezTo>
                <a:cubicBezTo>
                  <a:pt x="37" y="7"/>
                  <a:pt x="38" y="6"/>
                  <a:pt x="38" y="5"/>
                </a:cubicBezTo>
                <a:cubicBezTo>
                  <a:pt x="39" y="4"/>
                  <a:pt x="43" y="0"/>
                  <a:pt x="43" y="3"/>
                </a:cubicBezTo>
                <a:cubicBezTo>
                  <a:pt x="43" y="4"/>
                  <a:pt x="44" y="5"/>
                  <a:pt x="44" y="7"/>
                </a:cubicBezTo>
                <a:cubicBezTo>
                  <a:pt x="45" y="7"/>
                  <a:pt x="45" y="8"/>
                  <a:pt x="45" y="9"/>
                </a:cubicBezTo>
                <a:cubicBezTo>
                  <a:pt x="46" y="10"/>
                  <a:pt x="44" y="9"/>
                  <a:pt x="44" y="10"/>
                </a:cubicBezTo>
                <a:cubicBezTo>
                  <a:pt x="44" y="12"/>
                  <a:pt x="47" y="10"/>
                  <a:pt x="47" y="11"/>
                </a:cubicBezTo>
                <a:cubicBezTo>
                  <a:pt x="47" y="13"/>
                  <a:pt x="50" y="14"/>
                  <a:pt x="51" y="14"/>
                </a:cubicBezTo>
                <a:cubicBezTo>
                  <a:pt x="53" y="14"/>
                  <a:pt x="53" y="15"/>
                  <a:pt x="53" y="13"/>
                </a:cubicBezTo>
                <a:cubicBezTo>
                  <a:pt x="53" y="11"/>
                  <a:pt x="55" y="11"/>
                  <a:pt x="57" y="12"/>
                </a:cubicBezTo>
                <a:cubicBezTo>
                  <a:pt x="58" y="12"/>
                  <a:pt x="60" y="14"/>
                  <a:pt x="59" y="15"/>
                </a:cubicBezTo>
                <a:cubicBezTo>
                  <a:pt x="59" y="16"/>
                  <a:pt x="58" y="19"/>
                  <a:pt x="58" y="20"/>
                </a:cubicBezTo>
                <a:cubicBezTo>
                  <a:pt x="57" y="21"/>
                  <a:pt x="51" y="22"/>
                  <a:pt x="50" y="22"/>
                </a:cubicBezTo>
                <a:cubicBezTo>
                  <a:pt x="48" y="21"/>
                  <a:pt x="51" y="22"/>
                  <a:pt x="50" y="22"/>
                </a:cubicBezTo>
                <a:close/>
              </a:path>
            </a:pathLst>
          </a:custGeom>
          <a:solidFill>
            <a:srgbClr val="27b4bf"/>
          </a:solidFill>
          <a:ln w="38160">
            <a:noFill/>
          </a:ln>
        </p:spPr>
        <p:style>
          <a:lnRef idx="0"/>
          <a:fillRef idx="0"/>
          <a:effectRef idx="0"/>
          <a:fontRef idx="minor"/>
        </p:style>
      </p:sp>
      <p:sp>
        <p:nvSpPr>
          <p:cNvPr id="641" name="CustomShape 179"/>
          <p:cNvSpPr/>
          <p:nvPr/>
        </p:nvSpPr>
        <p:spPr>
          <a:xfrm>
            <a:off x="3810960" y="1978920"/>
            <a:ext cx="132120" cy="93240"/>
          </a:xfrm>
          <a:custGeom>
            <a:avLst/>
            <a:gdLst/>
            <a:ahLst/>
            <a:rect l="l" t="t" r="r" b="b"/>
            <a:pathLst>
              <a:path w="10" h="7">
                <a:moveTo>
                  <a:pt x="9" y="1"/>
                </a:moveTo>
                <a:cubicBezTo>
                  <a:pt x="8" y="1"/>
                  <a:pt x="0" y="5"/>
                  <a:pt x="0" y="5"/>
                </a:cubicBezTo>
                <a:cubicBezTo>
                  <a:pt x="2" y="6"/>
                  <a:pt x="5" y="7"/>
                  <a:pt x="6" y="5"/>
                </a:cubicBezTo>
                <a:cubicBezTo>
                  <a:pt x="7" y="4"/>
                  <a:pt x="9" y="0"/>
                  <a:pt x="9" y="1"/>
                </a:cubicBezTo>
                <a:cubicBezTo>
                  <a:pt x="7" y="1"/>
                  <a:pt x="10" y="0"/>
                  <a:pt x="9" y="1"/>
                </a:cubicBezTo>
                <a:close/>
              </a:path>
            </a:pathLst>
          </a:custGeom>
          <a:solidFill>
            <a:srgbClr val="27b4bf"/>
          </a:solidFill>
          <a:ln w="38160">
            <a:noFill/>
          </a:ln>
        </p:spPr>
        <p:style>
          <a:lnRef idx="0"/>
          <a:fillRef idx="0"/>
          <a:effectRef idx="0"/>
          <a:fontRef idx="minor"/>
        </p:style>
      </p:sp>
      <p:sp>
        <p:nvSpPr>
          <p:cNvPr id="642" name="CustomShape 180"/>
          <p:cNvSpPr/>
          <p:nvPr/>
        </p:nvSpPr>
        <p:spPr>
          <a:xfrm>
            <a:off x="3581280" y="1773360"/>
            <a:ext cx="476640" cy="233280"/>
          </a:xfrm>
          <a:custGeom>
            <a:avLst/>
            <a:gdLst/>
            <a:ahLst/>
            <a:rect l="l" t="t" r="r" b="b"/>
            <a:pathLst>
              <a:path w="37" h="17">
                <a:moveTo>
                  <a:pt x="30" y="12"/>
                </a:moveTo>
                <a:cubicBezTo>
                  <a:pt x="29" y="13"/>
                  <a:pt x="27" y="13"/>
                  <a:pt x="27" y="13"/>
                </a:cubicBezTo>
                <a:cubicBezTo>
                  <a:pt x="24" y="13"/>
                  <a:pt x="25" y="11"/>
                  <a:pt x="26" y="10"/>
                </a:cubicBezTo>
                <a:cubicBezTo>
                  <a:pt x="27" y="8"/>
                  <a:pt x="24" y="7"/>
                  <a:pt x="23" y="8"/>
                </a:cubicBezTo>
                <a:cubicBezTo>
                  <a:pt x="23" y="9"/>
                  <a:pt x="23" y="10"/>
                  <a:pt x="22" y="10"/>
                </a:cubicBezTo>
                <a:cubicBezTo>
                  <a:pt x="22" y="10"/>
                  <a:pt x="21" y="10"/>
                  <a:pt x="21" y="9"/>
                </a:cubicBezTo>
                <a:cubicBezTo>
                  <a:pt x="20" y="10"/>
                  <a:pt x="21" y="12"/>
                  <a:pt x="20" y="13"/>
                </a:cubicBezTo>
                <a:cubicBezTo>
                  <a:pt x="19" y="15"/>
                  <a:pt x="18" y="13"/>
                  <a:pt x="17" y="14"/>
                </a:cubicBezTo>
                <a:cubicBezTo>
                  <a:pt x="16" y="14"/>
                  <a:pt x="17" y="16"/>
                  <a:pt x="16" y="16"/>
                </a:cubicBezTo>
                <a:cubicBezTo>
                  <a:pt x="16" y="17"/>
                  <a:pt x="13" y="17"/>
                  <a:pt x="12" y="17"/>
                </a:cubicBezTo>
                <a:cubicBezTo>
                  <a:pt x="11" y="16"/>
                  <a:pt x="11" y="14"/>
                  <a:pt x="10" y="15"/>
                </a:cubicBezTo>
                <a:cubicBezTo>
                  <a:pt x="8" y="16"/>
                  <a:pt x="7" y="16"/>
                  <a:pt x="5" y="16"/>
                </a:cubicBezTo>
                <a:cubicBezTo>
                  <a:pt x="4" y="16"/>
                  <a:pt x="2" y="17"/>
                  <a:pt x="1" y="17"/>
                </a:cubicBezTo>
                <a:cubicBezTo>
                  <a:pt x="0" y="17"/>
                  <a:pt x="3" y="14"/>
                  <a:pt x="2" y="13"/>
                </a:cubicBezTo>
                <a:cubicBezTo>
                  <a:pt x="2" y="13"/>
                  <a:pt x="1" y="14"/>
                  <a:pt x="0" y="14"/>
                </a:cubicBezTo>
                <a:cubicBezTo>
                  <a:pt x="0" y="13"/>
                  <a:pt x="5" y="12"/>
                  <a:pt x="6" y="12"/>
                </a:cubicBezTo>
                <a:cubicBezTo>
                  <a:pt x="8" y="12"/>
                  <a:pt x="8" y="11"/>
                  <a:pt x="9" y="10"/>
                </a:cubicBezTo>
                <a:cubicBezTo>
                  <a:pt x="11" y="8"/>
                  <a:pt x="12" y="8"/>
                  <a:pt x="13" y="7"/>
                </a:cubicBezTo>
                <a:cubicBezTo>
                  <a:pt x="15" y="5"/>
                  <a:pt x="16" y="3"/>
                  <a:pt x="18" y="3"/>
                </a:cubicBezTo>
                <a:cubicBezTo>
                  <a:pt x="20" y="2"/>
                  <a:pt x="22" y="2"/>
                  <a:pt x="24" y="3"/>
                </a:cubicBezTo>
                <a:cubicBezTo>
                  <a:pt x="26" y="3"/>
                  <a:pt x="29" y="4"/>
                  <a:pt x="30" y="3"/>
                </a:cubicBezTo>
                <a:cubicBezTo>
                  <a:pt x="31" y="2"/>
                  <a:pt x="30" y="0"/>
                  <a:pt x="32" y="0"/>
                </a:cubicBezTo>
                <a:cubicBezTo>
                  <a:pt x="32" y="0"/>
                  <a:pt x="36" y="1"/>
                  <a:pt x="36" y="2"/>
                </a:cubicBezTo>
                <a:cubicBezTo>
                  <a:pt x="37" y="2"/>
                  <a:pt x="34" y="3"/>
                  <a:pt x="34" y="4"/>
                </a:cubicBezTo>
                <a:cubicBezTo>
                  <a:pt x="34" y="5"/>
                  <a:pt x="37" y="6"/>
                  <a:pt x="34" y="7"/>
                </a:cubicBezTo>
                <a:cubicBezTo>
                  <a:pt x="33" y="8"/>
                  <a:pt x="36" y="9"/>
                  <a:pt x="35" y="9"/>
                </a:cubicBezTo>
                <a:cubicBezTo>
                  <a:pt x="33" y="10"/>
                  <a:pt x="32" y="10"/>
                  <a:pt x="31" y="10"/>
                </a:cubicBezTo>
                <a:cubicBezTo>
                  <a:pt x="31" y="11"/>
                  <a:pt x="31" y="11"/>
                  <a:pt x="30" y="12"/>
                </a:cubicBezTo>
                <a:cubicBezTo>
                  <a:pt x="29" y="13"/>
                  <a:pt x="31" y="11"/>
                  <a:pt x="30" y="12"/>
                </a:cubicBezTo>
                <a:close/>
              </a:path>
            </a:pathLst>
          </a:custGeom>
          <a:solidFill>
            <a:srgbClr val="27b4bf"/>
          </a:solidFill>
          <a:ln w="38160">
            <a:noFill/>
          </a:ln>
        </p:spPr>
        <p:style>
          <a:lnRef idx="0"/>
          <a:fillRef idx="0"/>
          <a:effectRef idx="0"/>
          <a:fontRef idx="minor"/>
        </p:style>
      </p:sp>
      <p:sp>
        <p:nvSpPr>
          <p:cNvPr id="643" name="CustomShape 181"/>
          <p:cNvSpPr/>
          <p:nvPr/>
        </p:nvSpPr>
        <p:spPr>
          <a:xfrm>
            <a:off x="4097880" y="1866600"/>
            <a:ext cx="101160" cy="27720"/>
          </a:xfrm>
          <a:custGeom>
            <a:avLst/>
            <a:gdLst/>
            <a:ahLst/>
            <a:rect l="l" t="t" r="r" b="b"/>
            <a:pathLst>
              <a:path w="8" h="2">
                <a:moveTo>
                  <a:pt x="6" y="2"/>
                </a:moveTo>
                <a:cubicBezTo>
                  <a:pt x="4" y="2"/>
                  <a:pt x="0" y="1"/>
                  <a:pt x="3" y="0"/>
                </a:cubicBezTo>
                <a:cubicBezTo>
                  <a:pt x="5" y="0"/>
                  <a:pt x="8" y="2"/>
                  <a:pt x="6" y="2"/>
                </a:cubicBezTo>
                <a:close/>
              </a:path>
            </a:pathLst>
          </a:custGeom>
          <a:solidFill>
            <a:srgbClr val="27b4bf"/>
          </a:solidFill>
          <a:ln w="38160">
            <a:noFill/>
          </a:ln>
        </p:spPr>
        <p:style>
          <a:lnRef idx="0"/>
          <a:fillRef idx="0"/>
          <a:effectRef idx="0"/>
          <a:fontRef idx="minor"/>
        </p:style>
      </p:sp>
      <p:sp>
        <p:nvSpPr>
          <p:cNvPr id="644" name="CustomShape 182"/>
          <p:cNvSpPr/>
          <p:nvPr/>
        </p:nvSpPr>
        <p:spPr>
          <a:xfrm>
            <a:off x="4186440" y="1675080"/>
            <a:ext cx="273600" cy="135360"/>
          </a:xfrm>
          <a:custGeom>
            <a:avLst/>
            <a:gdLst/>
            <a:ahLst/>
            <a:rect l="l" t="t" r="r" b="b"/>
            <a:pathLst>
              <a:path w="21" h="10">
                <a:moveTo>
                  <a:pt x="7" y="9"/>
                </a:moveTo>
                <a:cubicBezTo>
                  <a:pt x="6" y="9"/>
                  <a:pt x="0" y="6"/>
                  <a:pt x="2" y="4"/>
                </a:cubicBezTo>
                <a:cubicBezTo>
                  <a:pt x="4" y="2"/>
                  <a:pt x="7" y="2"/>
                  <a:pt x="9" y="2"/>
                </a:cubicBezTo>
                <a:cubicBezTo>
                  <a:pt x="12" y="1"/>
                  <a:pt x="15" y="0"/>
                  <a:pt x="17" y="0"/>
                </a:cubicBezTo>
                <a:cubicBezTo>
                  <a:pt x="18" y="0"/>
                  <a:pt x="21" y="1"/>
                  <a:pt x="19" y="2"/>
                </a:cubicBezTo>
                <a:cubicBezTo>
                  <a:pt x="18" y="3"/>
                  <a:pt x="15" y="2"/>
                  <a:pt x="14" y="4"/>
                </a:cubicBezTo>
                <a:cubicBezTo>
                  <a:pt x="14" y="4"/>
                  <a:pt x="19" y="6"/>
                  <a:pt x="15" y="7"/>
                </a:cubicBezTo>
                <a:cubicBezTo>
                  <a:pt x="13" y="8"/>
                  <a:pt x="10" y="10"/>
                  <a:pt x="7" y="9"/>
                </a:cubicBezTo>
                <a:cubicBezTo>
                  <a:pt x="5" y="9"/>
                  <a:pt x="9" y="10"/>
                  <a:pt x="7" y="9"/>
                </a:cubicBezTo>
                <a:close/>
              </a:path>
            </a:pathLst>
          </a:custGeom>
          <a:solidFill>
            <a:srgbClr val="27b4bf"/>
          </a:solidFill>
          <a:ln w="38160">
            <a:noFill/>
          </a:ln>
        </p:spPr>
        <p:style>
          <a:lnRef idx="0"/>
          <a:fillRef idx="0"/>
          <a:effectRef idx="0"/>
          <a:fontRef idx="minor"/>
        </p:style>
      </p:sp>
      <p:sp>
        <p:nvSpPr>
          <p:cNvPr id="645" name="CustomShape 183"/>
          <p:cNvSpPr/>
          <p:nvPr/>
        </p:nvSpPr>
        <p:spPr>
          <a:xfrm>
            <a:off x="4071600" y="1703160"/>
            <a:ext cx="101160" cy="55800"/>
          </a:xfrm>
          <a:custGeom>
            <a:avLst/>
            <a:gdLst/>
            <a:ahLst/>
            <a:rect l="l" t="t" r="r" b="b"/>
            <a:pathLst>
              <a:path w="8" h="4">
                <a:moveTo>
                  <a:pt x="6" y="4"/>
                </a:moveTo>
                <a:cubicBezTo>
                  <a:pt x="4" y="4"/>
                  <a:pt x="0" y="0"/>
                  <a:pt x="3" y="0"/>
                </a:cubicBezTo>
                <a:cubicBezTo>
                  <a:pt x="6" y="0"/>
                  <a:pt x="8" y="3"/>
                  <a:pt x="6" y="4"/>
                </a:cubicBezTo>
                <a:close/>
              </a:path>
            </a:pathLst>
          </a:custGeom>
          <a:solidFill>
            <a:srgbClr val="27b4bf"/>
          </a:solidFill>
          <a:ln w="38160">
            <a:noFill/>
          </a:ln>
        </p:spPr>
        <p:style>
          <a:lnRef idx="0"/>
          <a:fillRef idx="0"/>
          <a:effectRef idx="0"/>
          <a:fontRef idx="minor"/>
        </p:style>
      </p:sp>
      <p:sp>
        <p:nvSpPr>
          <p:cNvPr id="646" name="CustomShape 184"/>
          <p:cNvSpPr/>
          <p:nvPr/>
        </p:nvSpPr>
        <p:spPr>
          <a:xfrm>
            <a:off x="4212720" y="1576800"/>
            <a:ext cx="273600" cy="97920"/>
          </a:xfrm>
          <a:custGeom>
            <a:avLst/>
            <a:gdLst/>
            <a:ahLst/>
            <a:rect l="l" t="t" r="r" b="b"/>
            <a:pathLst>
              <a:path w="21" h="7">
                <a:moveTo>
                  <a:pt x="1" y="5"/>
                </a:moveTo>
                <a:cubicBezTo>
                  <a:pt x="0" y="5"/>
                  <a:pt x="3" y="4"/>
                  <a:pt x="4" y="4"/>
                </a:cubicBezTo>
                <a:cubicBezTo>
                  <a:pt x="6" y="3"/>
                  <a:pt x="7" y="2"/>
                  <a:pt x="9" y="1"/>
                </a:cubicBezTo>
                <a:cubicBezTo>
                  <a:pt x="12" y="0"/>
                  <a:pt x="15" y="1"/>
                  <a:pt x="18" y="3"/>
                </a:cubicBezTo>
                <a:cubicBezTo>
                  <a:pt x="21" y="6"/>
                  <a:pt x="12" y="6"/>
                  <a:pt x="11" y="6"/>
                </a:cubicBezTo>
                <a:cubicBezTo>
                  <a:pt x="9" y="6"/>
                  <a:pt x="8" y="7"/>
                  <a:pt x="6" y="6"/>
                </a:cubicBezTo>
                <a:cubicBezTo>
                  <a:pt x="4" y="5"/>
                  <a:pt x="2" y="6"/>
                  <a:pt x="1" y="5"/>
                </a:cubicBezTo>
                <a:cubicBezTo>
                  <a:pt x="0" y="4"/>
                  <a:pt x="2" y="6"/>
                  <a:pt x="1" y="5"/>
                </a:cubicBezTo>
                <a:close/>
              </a:path>
            </a:pathLst>
          </a:custGeom>
          <a:solidFill>
            <a:srgbClr val="27b4bf"/>
          </a:solidFill>
          <a:ln w="38160">
            <a:noFill/>
          </a:ln>
        </p:spPr>
        <p:style>
          <a:lnRef idx="0"/>
          <a:fillRef idx="0"/>
          <a:effectRef idx="0"/>
          <a:fontRef idx="minor"/>
        </p:style>
      </p:sp>
      <p:sp>
        <p:nvSpPr>
          <p:cNvPr id="647" name="CustomShape 185"/>
          <p:cNvSpPr/>
          <p:nvPr/>
        </p:nvSpPr>
        <p:spPr>
          <a:xfrm>
            <a:off x="4875480" y="1866600"/>
            <a:ext cx="361800" cy="261360"/>
          </a:xfrm>
          <a:custGeom>
            <a:avLst/>
            <a:gdLst/>
            <a:ahLst/>
            <a:rect l="l" t="t" r="r" b="b"/>
            <a:pathLst>
              <a:path w="28" h="19">
                <a:moveTo>
                  <a:pt x="22" y="19"/>
                </a:moveTo>
                <a:cubicBezTo>
                  <a:pt x="20" y="19"/>
                  <a:pt x="17" y="19"/>
                  <a:pt x="15" y="19"/>
                </a:cubicBezTo>
                <a:cubicBezTo>
                  <a:pt x="12" y="19"/>
                  <a:pt x="15" y="18"/>
                  <a:pt x="15" y="17"/>
                </a:cubicBezTo>
                <a:cubicBezTo>
                  <a:pt x="16" y="16"/>
                  <a:pt x="11" y="16"/>
                  <a:pt x="12" y="15"/>
                </a:cubicBezTo>
                <a:cubicBezTo>
                  <a:pt x="13" y="14"/>
                  <a:pt x="15" y="13"/>
                  <a:pt x="17" y="13"/>
                </a:cubicBezTo>
                <a:cubicBezTo>
                  <a:pt x="18" y="12"/>
                  <a:pt x="17" y="12"/>
                  <a:pt x="16" y="12"/>
                </a:cubicBezTo>
                <a:cubicBezTo>
                  <a:pt x="14" y="11"/>
                  <a:pt x="12" y="12"/>
                  <a:pt x="9" y="13"/>
                </a:cubicBezTo>
                <a:cubicBezTo>
                  <a:pt x="7" y="13"/>
                  <a:pt x="5" y="13"/>
                  <a:pt x="2" y="13"/>
                </a:cubicBezTo>
                <a:cubicBezTo>
                  <a:pt x="2" y="14"/>
                  <a:pt x="0" y="14"/>
                  <a:pt x="1" y="12"/>
                </a:cubicBezTo>
                <a:cubicBezTo>
                  <a:pt x="3" y="10"/>
                  <a:pt x="5" y="11"/>
                  <a:pt x="7" y="10"/>
                </a:cubicBezTo>
                <a:cubicBezTo>
                  <a:pt x="11" y="9"/>
                  <a:pt x="4" y="9"/>
                  <a:pt x="4" y="8"/>
                </a:cubicBezTo>
                <a:cubicBezTo>
                  <a:pt x="3" y="8"/>
                  <a:pt x="7" y="6"/>
                  <a:pt x="7" y="6"/>
                </a:cubicBezTo>
                <a:cubicBezTo>
                  <a:pt x="7" y="6"/>
                  <a:pt x="4" y="6"/>
                  <a:pt x="3" y="6"/>
                </a:cubicBezTo>
                <a:cubicBezTo>
                  <a:pt x="3" y="5"/>
                  <a:pt x="6" y="4"/>
                  <a:pt x="7" y="4"/>
                </a:cubicBezTo>
                <a:cubicBezTo>
                  <a:pt x="9" y="4"/>
                  <a:pt x="11" y="7"/>
                  <a:pt x="13" y="8"/>
                </a:cubicBezTo>
                <a:cubicBezTo>
                  <a:pt x="14" y="8"/>
                  <a:pt x="15" y="10"/>
                  <a:pt x="16" y="9"/>
                </a:cubicBezTo>
                <a:cubicBezTo>
                  <a:pt x="19" y="7"/>
                  <a:pt x="13" y="7"/>
                  <a:pt x="13" y="7"/>
                </a:cubicBezTo>
                <a:cubicBezTo>
                  <a:pt x="14" y="7"/>
                  <a:pt x="18" y="6"/>
                  <a:pt x="14" y="5"/>
                </a:cubicBezTo>
                <a:cubicBezTo>
                  <a:pt x="13" y="5"/>
                  <a:pt x="12" y="5"/>
                  <a:pt x="11" y="4"/>
                </a:cubicBezTo>
                <a:cubicBezTo>
                  <a:pt x="9" y="3"/>
                  <a:pt x="11" y="3"/>
                  <a:pt x="11" y="2"/>
                </a:cubicBezTo>
                <a:cubicBezTo>
                  <a:pt x="10" y="2"/>
                  <a:pt x="7" y="3"/>
                  <a:pt x="7" y="3"/>
                </a:cubicBezTo>
                <a:cubicBezTo>
                  <a:pt x="6" y="2"/>
                  <a:pt x="13" y="1"/>
                  <a:pt x="13" y="1"/>
                </a:cubicBezTo>
                <a:cubicBezTo>
                  <a:pt x="13" y="1"/>
                  <a:pt x="12" y="2"/>
                  <a:pt x="12" y="2"/>
                </a:cubicBezTo>
                <a:cubicBezTo>
                  <a:pt x="11" y="3"/>
                  <a:pt x="14" y="3"/>
                  <a:pt x="15" y="3"/>
                </a:cubicBezTo>
                <a:cubicBezTo>
                  <a:pt x="18" y="4"/>
                  <a:pt x="19" y="4"/>
                  <a:pt x="21" y="2"/>
                </a:cubicBezTo>
                <a:cubicBezTo>
                  <a:pt x="24" y="0"/>
                  <a:pt x="27" y="6"/>
                  <a:pt x="26" y="8"/>
                </a:cubicBezTo>
                <a:cubicBezTo>
                  <a:pt x="26" y="10"/>
                  <a:pt x="26" y="11"/>
                  <a:pt x="27" y="12"/>
                </a:cubicBezTo>
                <a:cubicBezTo>
                  <a:pt x="28" y="14"/>
                  <a:pt x="28" y="15"/>
                  <a:pt x="26" y="14"/>
                </a:cubicBezTo>
                <a:cubicBezTo>
                  <a:pt x="24" y="12"/>
                  <a:pt x="25" y="16"/>
                  <a:pt x="26" y="17"/>
                </a:cubicBezTo>
                <a:cubicBezTo>
                  <a:pt x="27" y="18"/>
                  <a:pt x="23" y="19"/>
                  <a:pt x="22" y="19"/>
                </a:cubicBezTo>
                <a:close/>
              </a:path>
            </a:pathLst>
          </a:custGeom>
          <a:solidFill>
            <a:srgbClr val="27b4bf"/>
          </a:solidFill>
          <a:ln w="38160">
            <a:noFill/>
          </a:ln>
        </p:spPr>
        <p:style>
          <a:lnRef idx="0"/>
          <a:fillRef idx="0"/>
          <a:effectRef idx="0"/>
          <a:fontRef idx="minor"/>
        </p:style>
      </p:sp>
      <p:sp>
        <p:nvSpPr>
          <p:cNvPr id="648" name="CustomShape 186"/>
          <p:cNvSpPr/>
          <p:nvPr/>
        </p:nvSpPr>
        <p:spPr>
          <a:xfrm>
            <a:off x="4835520" y="1992960"/>
            <a:ext cx="114480" cy="37080"/>
          </a:xfrm>
          <a:custGeom>
            <a:avLst/>
            <a:gdLst/>
            <a:ahLst/>
            <a:rect l="l" t="t" r="r" b="b"/>
            <a:pathLst>
              <a:path w="9" h="3">
                <a:moveTo>
                  <a:pt x="1" y="3"/>
                </a:moveTo>
                <a:cubicBezTo>
                  <a:pt x="4" y="2"/>
                  <a:pt x="9" y="0"/>
                  <a:pt x="7" y="0"/>
                </a:cubicBezTo>
                <a:cubicBezTo>
                  <a:pt x="4" y="0"/>
                  <a:pt x="0" y="3"/>
                  <a:pt x="1" y="3"/>
                </a:cubicBezTo>
                <a:close/>
              </a:path>
            </a:pathLst>
          </a:custGeom>
          <a:solidFill>
            <a:srgbClr val="27b4bf"/>
          </a:solidFill>
          <a:ln w="38160">
            <a:noFill/>
          </a:ln>
        </p:spPr>
        <p:style>
          <a:lnRef idx="0"/>
          <a:fillRef idx="0"/>
          <a:effectRef idx="0"/>
          <a:fontRef idx="minor"/>
        </p:style>
      </p:sp>
      <p:sp>
        <p:nvSpPr>
          <p:cNvPr id="649" name="CustomShape 187"/>
          <p:cNvSpPr/>
          <p:nvPr/>
        </p:nvSpPr>
        <p:spPr>
          <a:xfrm>
            <a:off x="4809240" y="1978920"/>
            <a:ext cx="105480" cy="27720"/>
          </a:xfrm>
          <a:custGeom>
            <a:avLst/>
            <a:gdLst/>
            <a:ahLst/>
            <a:rect l="l" t="t" r="r" b="b"/>
            <a:pathLst>
              <a:path w="8" h="2">
                <a:moveTo>
                  <a:pt x="1" y="2"/>
                </a:moveTo>
                <a:cubicBezTo>
                  <a:pt x="0" y="2"/>
                  <a:pt x="4" y="0"/>
                  <a:pt x="6" y="0"/>
                </a:cubicBezTo>
                <a:cubicBezTo>
                  <a:pt x="8" y="0"/>
                  <a:pt x="4" y="2"/>
                  <a:pt x="1" y="2"/>
                </a:cubicBezTo>
                <a:close/>
              </a:path>
            </a:pathLst>
          </a:custGeom>
          <a:solidFill>
            <a:srgbClr val="27b4bf"/>
          </a:solidFill>
          <a:ln w="38160">
            <a:noFill/>
          </a:ln>
        </p:spPr>
        <p:style>
          <a:lnRef idx="0"/>
          <a:fillRef idx="0"/>
          <a:effectRef idx="0"/>
          <a:fontRef idx="minor"/>
        </p:style>
      </p:sp>
      <p:sp>
        <p:nvSpPr>
          <p:cNvPr id="650" name="CustomShape 188"/>
          <p:cNvSpPr/>
          <p:nvPr/>
        </p:nvSpPr>
        <p:spPr>
          <a:xfrm>
            <a:off x="4755960" y="1936800"/>
            <a:ext cx="132120" cy="69840"/>
          </a:xfrm>
          <a:custGeom>
            <a:avLst/>
            <a:gdLst/>
            <a:ahLst/>
            <a:rect l="l" t="t" r="r" b="b"/>
            <a:pathLst>
              <a:path w="10" h="5">
                <a:moveTo>
                  <a:pt x="2" y="3"/>
                </a:moveTo>
                <a:cubicBezTo>
                  <a:pt x="0" y="2"/>
                  <a:pt x="10" y="0"/>
                  <a:pt x="10" y="1"/>
                </a:cubicBezTo>
                <a:cubicBezTo>
                  <a:pt x="10" y="2"/>
                  <a:pt x="6" y="5"/>
                  <a:pt x="2" y="3"/>
                </a:cubicBezTo>
                <a:close/>
              </a:path>
            </a:pathLst>
          </a:custGeom>
          <a:solidFill>
            <a:srgbClr val="27b4bf"/>
          </a:solidFill>
          <a:ln w="38160">
            <a:noFill/>
          </a:ln>
        </p:spPr>
        <p:style>
          <a:lnRef idx="0"/>
          <a:fillRef idx="0"/>
          <a:effectRef idx="0"/>
          <a:fontRef idx="minor"/>
        </p:style>
      </p:sp>
      <p:sp>
        <p:nvSpPr>
          <p:cNvPr id="651" name="CustomShape 189"/>
          <p:cNvSpPr/>
          <p:nvPr/>
        </p:nvSpPr>
        <p:spPr>
          <a:xfrm>
            <a:off x="4769280" y="1880640"/>
            <a:ext cx="92520" cy="69840"/>
          </a:xfrm>
          <a:custGeom>
            <a:avLst/>
            <a:gdLst/>
            <a:ahLst/>
            <a:rect l="l" t="t" r="r" b="b"/>
            <a:pathLst>
              <a:path w="7" h="5">
                <a:moveTo>
                  <a:pt x="1" y="5"/>
                </a:moveTo>
                <a:cubicBezTo>
                  <a:pt x="0" y="4"/>
                  <a:pt x="0" y="2"/>
                  <a:pt x="0" y="1"/>
                </a:cubicBezTo>
                <a:cubicBezTo>
                  <a:pt x="1" y="0"/>
                  <a:pt x="3" y="1"/>
                  <a:pt x="4" y="2"/>
                </a:cubicBezTo>
                <a:cubicBezTo>
                  <a:pt x="4" y="2"/>
                  <a:pt x="7" y="3"/>
                  <a:pt x="7" y="4"/>
                </a:cubicBezTo>
                <a:cubicBezTo>
                  <a:pt x="7" y="4"/>
                  <a:pt x="2" y="5"/>
                  <a:pt x="1" y="5"/>
                </a:cubicBezTo>
                <a:cubicBezTo>
                  <a:pt x="0" y="4"/>
                  <a:pt x="4" y="5"/>
                  <a:pt x="1" y="5"/>
                </a:cubicBezTo>
                <a:close/>
              </a:path>
            </a:pathLst>
          </a:custGeom>
          <a:solidFill>
            <a:srgbClr val="27b4bf"/>
          </a:solidFill>
          <a:ln w="38160">
            <a:noFill/>
          </a:ln>
        </p:spPr>
        <p:style>
          <a:lnRef idx="0"/>
          <a:fillRef idx="0"/>
          <a:effectRef idx="0"/>
          <a:fontRef idx="minor"/>
        </p:style>
      </p:sp>
      <p:sp>
        <p:nvSpPr>
          <p:cNvPr id="652" name="CustomShape 190"/>
          <p:cNvSpPr/>
          <p:nvPr/>
        </p:nvSpPr>
        <p:spPr>
          <a:xfrm>
            <a:off x="4641120" y="1717200"/>
            <a:ext cx="154080" cy="121320"/>
          </a:xfrm>
          <a:custGeom>
            <a:avLst/>
            <a:gdLst/>
            <a:ahLst/>
            <a:rect l="l" t="t" r="r" b="b"/>
            <a:pathLst>
              <a:path w="12" h="9">
                <a:moveTo>
                  <a:pt x="8" y="8"/>
                </a:moveTo>
                <a:cubicBezTo>
                  <a:pt x="6" y="9"/>
                  <a:pt x="0" y="0"/>
                  <a:pt x="3" y="1"/>
                </a:cubicBezTo>
                <a:cubicBezTo>
                  <a:pt x="6" y="3"/>
                  <a:pt x="12" y="8"/>
                  <a:pt x="8" y="8"/>
                </a:cubicBezTo>
                <a:close/>
              </a:path>
            </a:pathLst>
          </a:custGeom>
          <a:solidFill>
            <a:srgbClr val="27b4bf"/>
          </a:solidFill>
          <a:ln w="38160">
            <a:noFill/>
          </a:ln>
        </p:spPr>
        <p:style>
          <a:lnRef idx="0"/>
          <a:fillRef idx="0"/>
          <a:effectRef idx="0"/>
          <a:fontRef idx="minor"/>
        </p:style>
      </p:sp>
      <p:sp>
        <p:nvSpPr>
          <p:cNvPr id="653" name="CustomShape 191"/>
          <p:cNvSpPr/>
          <p:nvPr/>
        </p:nvSpPr>
        <p:spPr>
          <a:xfrm>
            <a:off x="4888440" y="1703160"/>
            <a:ext cx="114480" cy="41760"/>
          </a:xfrm>
          <a:custGeom>
            <a:avLst/>
            <a:gdLst/>
            <a:ahLst/>
            <a:rect l="l" t="t" r="r" b="b"/>
            <a:pathLst>
              <a:path w="9" h="3">
                <a:moveTo>
                  <a:pt x="2" y="1"/>
                </a:moveTo>
                <a:cubicBezTo>
                  <a:pt x="5" y="0"/>
                  <a:pt x="9" y="2"/>
                  <a:pt x="8" y="2"/>
                </a:cubicBezTo>
                <a:cubicBezTo>
                  <a:pt x="3" y="3"/>
                  <a:pt x="0" y="2"/>
                  <a:pt x="2" y="1"/>
                </a:cubicBezTo>
                <a:close/>
              </a:path>
            </a:pathLst>
          </a:custGeom>
          <a:solidFill>
            <a:srgbClr val="27b4bf"/>
          </a:solidFill>
          <a:ln w="38160">
            <a:noFill/>
          </a:ln>
        </p:spPr>
        <p:style>
          <a:lnRef idx="0"/>
          <a:fillRef idx="0"/>
          <a:effectRef idx="0"/>
          <a:fontRef idx="minor"/>
        </p:style>
      </p:sp>
      <p:sp>
        <p:nvSpPr>
          <p:cNvPr id="654" name="CustomShape 192"/>
          <p:cNvSpPr/>
          <p:nvPr/>
        </p:nvSpPr>
        <p:spPr>
          <a:xfrm>
            <a:off x="4667760" y="1483560"/>
            <a:ext cx="463320" cy="261360"/>
          </a:xfrm>
          <a:custGeom>
            <a:avLst/>
            <a:gdLst/>
            <a:ahLst/>
            <a:rect l="l" t="t" r="r" b="b"/>
            <a:pathLst>
              <a:path w="36" h="19">
                <a:moveTo>
                  <a:pt x="28" y="17"/>
                </a:moveTo>
                <a:cubicBezTo>
                  <a:pt x="27" y="17"/>
                  <a:pt x="27" y="16"/>
                  <a:pt x="27" y="15"/>
                </a:cubicBezTo>
                <a:cubicBezTo>
                  <a:pt x="26" y="14"/>
                  <a:pt x="23" y="13"/>
                  <a:pt x="22" y="13"/>
                </a:cubicBezTo>
                <a:cubicBezTo>
                  <a:pt x="21" y="13"/>
                  <a:pt x="14" y="15"/>
                  <a:pt x="14" y="14"/>
                </a:cubicBezTo>
                <a:cubicBezTo>
                  <a:pt x="14" y="14"/>
                  <a:pt x="18" y="12"/>
                  <a:pt x="18" y="12"/>
                </a:cubicBezTo>
                <a:cubicBezTo>
                  <a:pt x="15" y="11"/>
                  <a:pt x="11" y="14"/>
                  <a:pt x="8" y="12"/>
                </a:cubicBezTo>
                <a:cubicBezTo>
                  <a:pt x="2" y="9"/>
                  <a:pt x="13" y="10"/>
                  <a:pt x="13" y="10"/>
                </a:cubicBezTo>
                <a:cubicBezTo>
                  <a:pt x="13" y="10"/>
                  <a:pt x="12" y="9"/>
                  <a:pt x="12" y="9"/>
                </a:cubicBezTo>
                <a:cubicBezTo>
                  <a:pt x="12" y="9"/>
                  <a:pt x="13" y="8"/>
                  <a:pt x="13" y="8"/>
                </a:cubicBezTo>
                <a:cubicBezTo>
                  <a:pt x="14" y="7"/>
                  <a:pt x="11" y="8"/>
                  <a:pt x="11" y="8"/>
                </a:cubicBezTo>
                <a:cubicBezTo>
                  <a:pt x="10" y="7"/>
                  <a:pt x="12" y="6"/>
                  <a:pt x="10" y="6"/>
                </a:cubicBezTo>
                <a:cubicBezTo>
                  <a:pt x="9" y="6"/>
                  <a:pt x="7" y="7"/>
                  <a:pt x="6" y="6"/>
                </a:cubicBezTo>
                <a:cubicBezTo>
                  <a:pt x="6" y="5"/>
                  <a:pt x="4" y="6"/>
                  <a:pt x="3" y="5"/>
                </a:cubicBezTo>
                <a:cubicBezTo>
                  <a:pt x="0" y="0"/>
                  <a:pt x="7" y="2"/>
                  <a:pt x="9" y="2"/>
                </a:cubicBezTo>
                <a:cubicBezTo>
                  <a:pt x="11" y="1"/>
                  <a:pt x="14" y="0"/>
                  <a:pt x="16" y="1"/>
                </a:cubicBezTo>
                <a:cubicBezTo>
                  <a:pt x="19" y="2"/>
                  <a:pt x="14" y="7"/>
                  <a:pt x="18" y="5"/>
                </a:cubicBezTo>
                <a:cubicBezTo>
                  <a:pt x="19" y="5"/>
                  <a:pt x="21" y="3"/>
                  <a:pt x="22" y="4"/>
                </a:cubicBezTo>
                <a:cubicBezTo>
                  <a:pt x="23" y="5"/>
                  <a:pt x="24" y="7"/>
                  <a:pt x="25" y="7"/>
                </a:cubicBezTo>
                <a:cubicBezTo>
                  <a:pt x="26" y="7"/>
                  <a:pt x="29" y="6"/>
                  <a:pt x="30" y="7"/>
                </a:cubicBezTo>
                <a:cubicBezTo>
                  <a:pt x="32" y="8"/>
                  <a:pt x="32" y="11"/>
                  <a:pt x="33" y="12"/>
                </a:cubicBezTo>
                <a:cubicBezTo>
                  <a:pt x="34" y="14"/>
                  <a:pt x="36" y="15"/>
                  <a:pt x="34" y="16"/>
                </a:cubicBezTo>
                <a:cubicBezTo>
                  <a:pt x="33" y="18"/>
                  <a:pt x="30" y="18"/>
                  <a:pt x="28" y="17"/>
                </a:cubicBezTo>
                <a:cubicBezTo>
                  <a:pt x="27" y="16"/>
                  <a:pt x="31" y="19"/>
                  <a:pt x="28" y="17"/>
                </a:cubicBezTo>
                <a:close/>
              </a:path>
            </a:pathLst>
          </a:custGeom>
          <a:solidFill>
            <a:srgbClr val="27b4bf"/>
          </a:solidFill>
          <a:ln w="38160">
            <a:noFill/>
          </a:ln>
        </p:spPr>
        <p:style>
          <a:lnRef idx="0"/>
          <a:fillRef idx="0"/>
          <a:effectRef idx="0"/>
          <a:fontRef idx="minor"/>
        </p:style>
      </p:sp>
      <p:sp>
        <p:nvSpPr>
          <p:cNvPr id="655" name="CustomShape 193"/>
          <p:cNvSpPr/>
          <p:nvPr/>
        </p:nvSpPr>
        <p:spPr>
          <a:xfrm>
            <a:off x="5029920" y="1357200"/>
            <a:ext cx="141120" cy="69840"/>
          </a:xfrm>
          <a:custGeom>
            <a:avLst/>
            <a:gdLst/>
            <a:ahLst/>
            <a:rect l="l" t="t" r="r" b="b"/>
            <a:pathLst>
              <a:path w="11" h="5">
                <a:moveTo>
                  <a:pt x="8" y="5"/>
                </a:moveTo>
                <a:cubicBezTo>
                  <a:pt x="6" y="5"/>
                  <a:pt x="6" y="4"/>
                  <a:pt x="4" y="4"/>
                </a:cubicBezTo>
                <a:cubicBezTo>
                  <a:pt x="4" y="4"/>
                  <a:pt x="0" y="4"/>
                  <a:pt x="2" y="3"/>
                </a:cubicBezTo>
                <a:cubicBezTo>
                  <a:pt x="3" y="1"/>
                  <a:pt x="6" y="0"/>
                  <a:pt x="7" y="2"/>
                </a:cubicBezTo>
                <a:cubicBezTo>
                  <a:pt x="9" y="3"/>
                  <a:pt x="11" y="5"/>
                  <a:pt x="8" y="5"/>
                </a:cubicBezTo>
                <a:close/>
              </a:path>
            </a:pathLst>
          </a:custGeom>
          <a:solidFill>
            <a:srgbClr val="27b4bf"/>
          </a:solidFill>
          <a:ln w="38160">
            <a:noFill/>
          </a:ln>
        </p:spPr>
        <p:style>
          <a:lnRef idx="0"/>
          <a:fillRef idx="0"/>
          <a:effectRef idx="0"/>
          <a:fontRef idx="minor"/>
        </p:style>
      </p:sp>
      <p:sp>
        <p:nvSpPr>
          <p:cNvPr id="656" name="CustomShape 194"/>
          <p:cNvSpPr/>
          <p:nvPr/>
        </p:nvSpPr>
        <p:spPr>
          <a:xfrm>
            <a:off x="5144760" y="1576800"/>
            <a:ext cx="260280" cy="153720"/>
          </a:xfrm>
          <a:custGeom>
            <a:avLst/>
            <a:gdLst/>
            <a:ahLst/>
            <a:rect l="l" t="t" r="r" b="b"/>
            <a:pathLst>
              <a:path w="20" h="11">
                <a:moveTo>
                  <a:pt x="8" y="7"/>
                </a:moveTo>
                <a:cubicBezTo>
                  <a:pt x="6" y="7"/>
                  <a:pt x="4" y="6"/>
                  <a:pt x="3" y="5"/>
                </a:cubicBezTo>
                <a:cubicBezTo>
                  <a:pt x="0" y="4"/>
                  <a:pt x="4" y="3"/>
                  <a:pt x="4" y="3"/>
                </a:cubicBezTo>
                <a:cubicBezTo>
                  <a:pt x="4" y="2"/>
                  <a:pt x="2" y="1"/>
                  <a:pt x="1" y="1"/>
                </a:cubicBezTo>
                <a:cubicBezTo>
                  <a:pt x="1" y="0"/>
                  <a:pt x="6" y="1"/>
                  <a:pt x="6" y="1"/>
                </a:cubicBezTo>
                <a:cubicBezTo>
                  <a:pt x="8" y="1"/>
                  <a:pt x="10" y="2"/>
                  <a:pt x="12" y="3"/>
                </a:cubicBezTo>
                <a:cubicBezTo>
                  <a:pt x="14" y="3"/>
                  <a:pt x="15" y="3"/>
                  <a:pt x="16" y="3"/>
                </a:cubicBezTo>
                <a:cubicBezTo>
                  <a:pt x="17" y="3"/>
                  <a:pt x="20" y="4"/>
                  <a:pt x="19" y="4"/>
                </a:cubicBezTo>
                <a:cubicBezTo>
                  <a:pt x="17" y="6"/>
                  <a:pt x="16" y="5"/>
                  <a:pt x="18" y="8"/>
                </a:cubicBezTo>
                <a:cubicBezTo>
                  <a:pt x="19" y="9"/>
                  <a:pt x="16" y="9"/>
                  <a:pt x="15" y="10"/>
                </a:cubicBezTo>
                <a:cubicBezTo>
                  <a:pt x="13" y="10"/>
                  <a:pt x="11" y="11"/>
                  <a:pt x="9" y="11"/>
                </a:cubicBezTo>
                <a:cubicBezTo>
                  <a:pt x="8" y="10"/>
                  <a:pt x="4" y="9"/>
                  <a:pt x="4" y="8"/>
                </a:cubicBezTo>
                <a:cubicBezTo>
                  <a:pt x="4" y="8"/>
                  <a:pt x="10" y="7"/>
                  <a:pt x="8" y="7"/>
                </a:cubicBezTo>
                <a:cubicBezTo>
                  <a:pt x="5" y="6"/>
                  <a:pt x="10" y="7"/>
                  <a:pt x="8" y="7"/>
                </a:cubicBezTo>
                <a:close/>
              </a:path>
            </a:pathLst>
          </a:custGeom>
          <a:solidFill>
            <a:srgbClr val="27b4bf"/>
          </a:solidFill>
          <a:ln w="38160">
            <a:noFill/>
          </a:ln>
        </p:spPr>
        <p:style>
          <a:lnRef idx="0"/>
          <a:fillRef idx="0"/>
          <a:effectRef idx="0"/>
          <a:fontRef idx="minor"/>
        </p:style>
      </p:sp>
      <p:sp>
        <p:nvSpPr>
          <p:cNvPr id="657" name="CustomShape 195"/>
          <p:cNvSpPr/>
          <p:nvPr/>
        </p:nvSpPr>
        <p:spPr>
          <a:xfrm>
            <a:off x="5290560" y="1717200"/>
            <a:ext cx="229320" cy="69840"/>
          </a:xfrm>
          <a:custGeom>
            <a:avLst/>
            <a:gdLst/>
            <a:ahLst/>
            <a:rect l="l" t="t" r="r" b="b"/>
            <a:pathLst>
              <a:path w="18" h="5">
                <a:moveTo>
                  <a:pt x="14" y="5"/>
                </a:moveTo>
                <a:cubicBezTo>
                  <a:pt x="14" y="4"/>
                  <a:pt x="18" y="2"/>
                  <a:pt x="16" y="2"/>
                </a:cubicBezTo>
                <a:cubicBezTo>
                  <a:pt x="15" y="1"/>
                  <a:pt x="14" y="1"/>
                  <a:pt x="13" y="1"/>
                </a:cubicBezTo>
                <a:cubicBezTo>
                  <a:pt x="10" y="1"/>
                  <a:pt x="6" y="0"/>
                  <a:pt x="3" y="1"/>
                </a:cubicBezTo>
                <a:cubicBezTo>
                  <a:pt x="0" y="1"/>
                  <a:pt x="1" y="4"/>
                  <a:pt x="4" y="4"/>
                </a:cubicBezTo>
                <a:cubicBezTo>
                  <a:pt x="7" y="4"/>
                  <a:pt x="11" y="5"/>
                  <a:pt x="14" y="5"/>
                </a:cubicBezTo>
                <a:cubicBezTo>
                  <a:pt x="16" y="4"/>
                  <a:pt x="12" y="5"/>
                  <a:pt x="14" y="5"/>
                </a:cubicBezTo>
                <a:close/>
              </a:path>
            </a:pathLst>
          </a:custGeom>
          <a:solidFill>
            <a:srgbClr val="27b4bf"/>
          </a:solidFill>
          <a:ln w="38160">
            <a:noFill/>
          </a:ln>
        </p:spPr>
        <p:style>
          <a:lnRef idx="0"/>
          <a:fillRef idx="0"/>
          <a:effectRef idx="0"/>
          <a:fontRef idx="minor"/>
        </p:style>
      </p:sp>
      <p:sp>
        <p:nvSpPr>
          <p:cNvPr id="658" name="CustomShape 196"/>
          <p:cNvSpPr/>
          <p:nvPr/>
        </p:nvSpPr>
        <p:spPr>
          <a:xfrm>
            <a:off x="5277240" y="2030400"/>
            <a:ext cx="216000" cy="153720"/>
          </a:xfrm>
          <a:custGeom>
            <a:avLst/>
            <a:gdLst/>
            <a:ahLst/>
            <a:rect l="l" t="t" r="r" b="b"/>
            <a:pathLst>
              <a:path w="17" h="11">
                <a:moveTo>
                  <a:pt x="7" y="1"/>
                </a:moveTo>
                <a:cubicBezTo>
                  <a:pt x="5" y="0"/>
                  <a:pt x="2" y="4"/>
                  <a:pt x="1" y="6"/>
                </a:cubicBezTo>
                <a:cubicBezTo>
                  <a:pt x="0" y="8"/>
                  <a:pt x="8" y="10"/>
                  <a:pt x="10" y="10"/>
                </a:cubicBezTo>
                <a:cubicBezTo>
                  <a:pt x="11" y="11"/>
                  <a:pt x="14" y="11"/>
                  <a:pt x="15" y="10"/>
                </a:cubicBezTo>
                <a:cubicBezTo>
                  <a:pt x="16" y="10"/>
                  <a:pt x="15" y="9"/>
                  <a:pt x="15" y="8"/>
                </a:cubicBezTo>
                <a:cubicBezTo>
                  <a:pt x="15" y="7"/>
                  <a:pt x="15" y="6"/>
                  <a:pt x="16" y="6"/>
                </a:cubicBezTo>
                <a:cubicBezTo>
                  <a:pt x="17" y="4"/>
                  <a:pt x="9" y="1"/>
                  <a:pt x="7" y="1"/>
                </a:cubicBezTo>
                <a:cubicBezTo>
                  <a:pt x="5" y="0"/>
                  <a:pt x="8" y="1"/>
                  <a:pt x="7" y="1"/>
                </a:cubicBezTo>
                <a:close/>
              </a:path>
            </a:pathLst>
          </a:custGeom>
          <a:solidFill>
            <a:srgbClr val="27b4bf"/>
          </a:solidFill>
          <a:ln w="38160">
            <a:noFill/>
          </a:ln>
        </p:spPr>
        <p:style>
          <a:lnRef idx="0"/>
          <a:fillRef idx="0"/>
          <a:effectRef idx="0"/>
          <a:fontRef idx="minor"/>
        </p:style>
      </p:sp>
      <p:sp>
        <p:nvSpPr>
          <p:cNvPr id="659" name="CustomShape 197"/>
          <p:cNvSpPr/>
          <p:nvPr/>
        </p:nvSpPr>
        <p:spPr>
          <a:xfrm>
            <a:off x="5378760" y="1992960"/>
            <a:ext cx="52560" cy="37080"/>
          </a:xfrm>
          <a:custGeom>
            <a:avLst/>
            <a:gdLst/>
            <a:ahLst/>
            <a:rect l="l" t="t" r="r" b="b"/>
            <a:pathLst>
              <a:path w="4" h="3">
                <a:moveTo>
                  <a:pt x="3" y="2"/>
                </a:moveTo>
                <a:cubicBezTo>
                  <a:pt x="1" y="3"/>
                  <a:pt x="0" y="1"/>
                  <a:pt x="1" y="1"/>
                </a:cubicBezTo>
                <a:cubicBezTo>
                  <a:pt x="2" y="0"/>
                  <a:pt x="4" y="2"/>
                  <a:pt x="3" y="2"/>
                </a:cubicBezTo>
                <a:close/>
              </a:path>
            </a:pathLst>
          </a:custGeom>
          <a:solidFill>
            <a:srgbClr val="27b4bf"/>
          </a:solidFill>
          <a:ln w="38160">
            <a:noFill/>
          </a:ln>
        </p:spPr>
        <p:style>
          <a:lnRef idx="0"/>
          <a:fillRef idx="0"/>
          <a:effectRef idx="0"/>
          <a:fontRef idx="minor"/>
        </p:style>
      </p:sp>
      <p:sp>
        <p:nvSpPr>
          <p:cNvPr id="660" name="CustomShape 198"/>
          <p:cNvSpPr/>
          <p:nvPr/>
        </p:nvSpPr>
        <p:spPr>
          <a:xfrm>
            <a:off x="5613120" y="1745280"/>
            <a:ext cx="114480" cy="79200"/>
          </a:xfrm>
          <a:custGeom>
            <a:avLst/>
            <a:gdLst/>
            <a:ahLst/>
            <a:rect l="l" t="t" r="r" b="b"/>
            <a:pathLst>
              <a:path w="9" h="6">
                <a:moveTo>
                  <a:pt x="1" y="5"/>
                </a:moveTo>
                <a:cubicBezTo>
                  <a:pt x="1" y="5"/>
                  <a:pt x="2" y="2"/>
                  <a:pt x="1" y="1"/>
                </a:cubicBezTo>
                <a:cubicBezTo>
                  <a:pt x="1" y="0"/>
                  <a:pt x="4" y="1"/>
                  <a:pt x="5" y="1"/>
                </a:cubicBezTo>
                <a:cubicBezTo>
                  <a:pt x="6" y="1"/>
                  <a:pt x="9" y="2"/>
                  <a:pt x="9" y="3"/>
                </a:cubicBezTo>
                <a:cubicBezTo>
                  <a:pt x="8" y="4"/>
                  <a:pt x="6" y="5"/>
                  <a:pt x="5" y="5"/>
                </a:cubicBezTo>
                <a:cubicBezTo>
                  <a:pt x="3" y="6"/>
                  <a:pt x="3" y="6"/>
                  <a:pt x="1" y="5"/>
                </a:cubicBezTo>
                <a:cubicBezTo>
                  <a:pt x="0" y="4"/>
                  <a:pt x="2" y="6"/>
                  <a:pt x="1" y="5"/>
                </a:cubicBezTo>
                <a:close/>
              </a:path>
            </a:pathLst>
          </a:custGeom>
          <a:solidFill>
            <a:srgbClr val="27b4bf"/>
          </a:solidFill>
          <a:ln w="38160">
            <a:noFill/>
          </a:ln>
        </p:spPr>
        <p:style>
          <a:lnRef idx="0"/>
          <a:fillRef idx="0"/>
          <a:effectRef idx="0"/>
          <a:fontRef idx="minor"/>
        </p:style>
      </p:sp>
      <p:sp>
        <p:nvSpPr>
          <p:cNvPr id="661" name="CustomShape 199"/>
          <p:cNvSpPr/>
          <p:nvPr/>
        </p:nvSpPr>
        <p:spPr>
          <a:xfrm>
            <a:off x="5674680" y="1866600"/>
            <a:ext cx="39240" cy="55800"/>
          </a:xfrm>
          <a:custGeom>
            <a:avLst/>
            <a:gdLst/>
            <a:ahLst/>
            <a:rect l="l" t="t" r="r" b="b"/>
            <a:pathLst>
              <a:path w="3" h="4">
                <a:moveTo>
                  <a:pt x="2" y="1"/>
                </a:moveTo>
                <a:cubicBezTo>
                  <a:pt x="0" y="0"/>
                  <a:pt x="0" y="3"/>
                  <a:pt x="1" y="3"/>
                </a:cubicBezTo>
                <a:cubicBezTo>
                  <a:pt x="2" y="4"/>
                  <a:pt x="3" y="2"/>
                  <a:pt x="2" y="1"/>
                </a:cubicBezTo>
                <a:close/>
              </a:path>
            </a:pathLst>
          </a:custGeom>
          <a:solidFill>
            <a:srgbClr val="27b4bf"/>
          </a:solidFill>
          <a:ln w="38160">
            <a:noFill/>
          </a:ln>
        </p:spPr>
        <p:style>
          <a:lnRef idx="0"/>
          <a:fillRef idx="0"/>
          <a:effectRef idx="0"/>
          <a:fontRef idx="minor"/>
        </p:style>
      </p:sp>
      <p:sp>
        <p:nvSpPr>
          <p:cNvPr id="662" name="CustomShape 200"/>
          <p:cNvSpPr/>
          <p:nvPr/>
        </p:nvSpPr>
        <p:spPr>
          <a:xfrm>
            <a:off x="5250960" y="1824840"/>
            <a:ext cx="1152360" cy="373680"/>
          </a:xfrm>
          <a:custGeom>
            <a:avLst/>
            <a:gdLst/>
            <a:ahLst/>
            <a:rect l="l" t="t" r="r" b="b"/>
            <a:pathLst>
              <a:path w="89" h="27">
                <a:moveTo>
                  <a:pt x="17" y="7"/>
                </a:moveTo>
                <a:cubicBezTo>
                  <a:pt x="18" y="7"/>
                  <a:pt x="20" y="5"/>
                  <a:pt x="19" y="4"/>
                </a:cubicBezTo>
                <a:cubicBezTo>
                  <a:pt x="18" y="3"/>
                  <a:pt x="16" y="2"/>
                  <a:pt x="15" y="2"/>
                </a:cubicBezTo>
                <a:cubicBezTo>
                  <a:pt x="14" y="2"/>
                  <a:pt x="13" y="2"/>
                  <a:pt x="12" y="2"/>
                </a:cubicBezTo>
                <a:cubicBezTo>
                  <a:pt x="9" y="1"/>
                  <a:pt x="7" y="0"/>
                  <a:pt x="4" y="1"/>
                </a:cubicBezTo>
                <a:cubicBezTo>
                  <a:pt x="0" y="2"/>
                  <a:pt x="3" y="2"/>
                  <a:pt x="4" y="3"/>
                </a:cubicBezTo>
                <a:cubicBezTo>
                  <a:pt x="4" y="3"/>
                  <a:pt x="0" y="3"/>
                  <a:pt x="0" y="4"/>
                </a:cubicBezTo>
                <a:cubicBezTo>
                  <a:pt x="0" y="5"/>
                  <a:pt x="4" y="5"/>
                  <a:pt x="5" y="5"/>
                </a:cubicBezTo>
                <a:cubicBezTo>
                  <a:pt x="5" y="6"/>
                  <a:pt x="7" y="6"/>
                  <a:pt x="7" y="6"/>
                </a:cubicBezTo>
                <a:cubicBezTo>
                  <a:pt x="7" y="7"/>
                  <a:pt x="6" y="7"/>
                  <a:pt x="6" y="7"/>
                </a:cubicBezTo>
                <a:cubicBezTo>
                  <a:pt x="12" y="11"/>
                  <a:pt x="21" y="5"/>
                  <a:pt x="24" y="13"/>
                </a:cubicBezTo>
                <a:cubicBezTo>
                  <a:pt x="24" y="14"/>
                  <a:pt x="26" y="15"/>
                  <a:pt x="25" y="16"/>
                </a:cubicBezTo>
                <a:cubicBezTo>
                  <a:pt x="24" y="18"/>
                  <a:pt x="23" y="19"/>
                  <a:pt x="24" y="21"/>
                </a:cubicBezTo>
                <a:cubicBezTo>
                  <a:pt x="24" y="21"/>
                  <a:pt x="26" y="25"/>
                  <a:pt x="27" y="25"/>
                </a:cubicBezTo>
                <a:cubicBezTo>
                  <a:pt x="28" y="26"/>
                  <a:pt x="30" y="23"/>
                  <a:pt x="30" y="24"/>
                </a:cubicBezTo>
                <a:cubicBezTo>
                  <a:pt x="31" y="24"/>
                  <a:pt x="32" y="26"/>
                  <a:pt x="33" y="26"/>
                </a:cubicBezTo>
                <a:cubicBezTo>
                  <a:pt x="35" y="27"/>
                  <a:pt x="37" y="26"/>
                  <a:pt x="38" y="26"/>
                </a:cubicBezTo>
                <a:cubicBezTo>
                  <a:pt x="39" y="25"/>
                  <a:pt x="41" y="23"/>
                  <a:pt x="42" y="23"/>
                </a:cubicBezTo>
                <a:cubicBezTo>
                  <a:pt x="42" y="23"/>
                  <a:pt x="44" y="26"/>
                  <a:pt x="45" y="26"/>
                </a:cubicBezTo>
                <a:cubicBezTo>
                  <a:pt x="47" y="27"/>
                  <a:pt x="50" y="27"/>
                  <a:pt x="52" y="27"/>
                </a:cubicBezTo>
                <a:cubicBezTo>
                  <a:pt x="56" y="27"/>
                  <a:pt x="59" y="27"/>
                  <a:pt x="62" y="27"/>
                </a:cubicBezTo>
                <a:cubicBezTo>
                  <a:pt x="63" y="27"/>
                  <a:pt x="64" y="27"/>
                  <a:pt x="65" y="27"/>
                </a:cubicBezTo>
                <a:cubicBezTo>
                  <a:pt x="67" y="26"/>
                  <a:pt x="66" y="24"/>
                  <a:pt x="67" y="24"/>
                </a:cubicBezTo>
                <a:cubicBezTo>
                  <a:pt x="68" y="23"/>
                  <a:pt x="69" y="24"/>
                  <a:pt x="70" y="25"/>
                </a:cubicBezTo>
                <a:cubicBezTo>
                  <a:pt x="71" y="26"/>
                  <a:pt x="74" y="27"/>
                  <a:pt x="76" y="27"/>
                </a:cubicBezTo>
                <a:cubicBezTo>
                  <a:pt x="78" y="27"/>
                  <a:pt x="80" y="27"/>
                  <a:pt x="82" y="26"/>
                </a:cubicBezTo>
                <a:cubicBezTo>
                  <a:pt x="84" y="26"/>
                  <a:pt x="83" y="24"/>
                  <a:pt x="85" y="24"/>
                </a:cubicBezTo>
                <a:cubicBezTo>
                  <a:pt x="86" y="24"/>
                  <a:pt x="87" y="21"/>
                  <a:pt x="85" y="22"/>
                </a:cubicBezTo>
                <a:cubicBezTo>
                  <a:pt x="85" y="22"/>
                  <a:pt x="83" y="22"/>
                  <a:pt x="82" y="22"/>
                </a:cubicBezTo>
                <a:cubicBezTo>
                  <a:pt x="82" y="22"/>
                  <a:pt x="89" y="18"/>
                  <a:pt x="85" y="17"/>
                </a:cubicBezTo>
                <a:cubicBezTo>
                  <a:pt x="84" y="17"/>
                  <a:pt x="82" y="16"/>
                  <a:pt x="80" y="16"/>
                </a:cubicBezTo>
                <a:cubicBezTo>
                  <a:pt x="78" y="16"/>
                  <a:pt x="80" y="14"/>
                  <a:pt x="78" y="14"/>
                </a:cubicBezTo>
                <a:cubicBezTo>
                  <a:pt x="75" y="14"/>
                  <a:pt x="73" y="14"/>
                  <a:pt x="70" y="14"/>
                </a:cubicBezTo>
                <a:cubicBezTo>
                  <a:pt x="68" y="14"/>
                  <a:pt x="67" y="13"/>
                  <a:pt x="65" y="14"/>
                </a:cubicBezTo>
                <a:cubicBezTo>
                  <a:pt x="64" y="14"/>
                  <a:pt x="55" y="16"/>
                  <a:pt x="55" y="17"/>
                </a:cubicBezTo>
                <a:cubicBezTo>
                  <a:pt x="55" y="17"/>
                  <a:pt x="56" y="17"/>
                  <a:pt x="56" y="18"/>
                </a:cubicBezTo>
                <a:cubicBezTo>
                  <a:pt x="56" y="18"/>
                  <a:pt x="53" y="18"/>
                  <a:pt x="52" y="18"/>
                </a:cubicBezTo>
                <a:cubicBezTo>
                  <a:pt x="51" y="18"/>
                  <a:pt x="50" y="17"/>
                  <a:pt x="49" y="16"/>
                </a:cubicBezTo>
                <a:cubicBezTo>
                  <a:pt x="48" y="16"/>
                  <a:pt x="47" y="17"/>
                  <a:pt x="46" y="17"/>
                </a:cubicBezTo>
                <a:cubicBezTo>
                  <a:pt x="45" y="17"/>
                  <a:pt x="43" y="16"/>
                  <a:pt x="42" y="16"/>
                </a:cubicBezTo>
                <a:cubicBezTo>
                  <a:pt x="41" y="16"/>
                  <a:pt x="42" y="18"/>
                  <a:pt x="41" y="18"/>
                </a:cubicBezTo>
                <a:cubicBezTo>
                  <a:pt x="40" y="18"/>
                  <a:pt x="39" y="16"/>
                  <a:pt x="38" y="16"/>
                </a:cubicBezTo>
                <a:cubicBezTo>
                  <a:pt x="35" y="16"/>
                  <a:pt x="39" y="15"/>
                  <a:pt x="39" y="14"/>
                </a:cubicBezTo>
                <a:cubicBezTo>
                  <a:pt x="39" y="13"/>
                  <a:pt x="35" y="12"/>
                  <a:pt x="34" y="12"/>
                </a:cubicBezTo>
                <a:cubicBezTo>
                  <a:pt x="34" y="12"/>
                  <a:pt x="30" y="13"/>
                  <a:pt x="30" y="13"/>
                </a:cubicBezTo>
                <a:cubicBezTo>
                  <a:pt x="30" y="12"/>
                  <a:pt x="32" y="12"/>
                  <a:pt x="32" y="12"/>
                </a:cubicBezTo>
                <a:cubicBezTo>
                  <a:pt x="32" y="11"/>
                  <a:pt x="27" y="10"/>
                  <a:pt x="28" y="9"/>
                </a:cubicBezTo>
                <a:cubicBezTo>
                  <a:pt x="28" y="9"/>
                  <a:pt x="38" y="10"/>
                  <a:pt x="38" y="10"/>
                </a:cubicBezTo>
                <a:cubicBezTo>
                  <a:pt x="38" y="9"/>
                  <a:pt x="34" y="8"/>
                  <a:pt x="33" y="7"/>
                </a:cubicBezTo>
                <a:cubicBezTo>
                  <a:pt x="32" y="7"/>
                  <a:pt x="30" y="7"/>
                  <a:pt x="28" y="7"/>
                </a:cubicBezTo>
                <a:cubicBezTo>
                  <a:pt x="29" y="7"/>
                  <a:pt x="31" y="7"/>
                  <a:pt x="32" y="6"/>
                </a:cubicBezTo>
                <a:cubicBezTo>
                  <a:pt x="32" y="5"/>
                  <a:pt x="27" y="5"/>
                  <a:pt x="27" y="5"/>
                </a:cubicBezTo>
                <a:cubicBezTo>
                  <a:pt x="23" y="5"/>
                  <a:pt x="21" y="6"/>
                  <a:pt x="17" y="7"/>
                </a:cubicBezTo>
                <a:cubicBezTo>
                  <a:pt x="17" y="7"/>
                  <a:pt x="18" y="7"/>
                  <a:pt x="17" y="7"/>
                </a:cubicBezTo>
                <a:close/>
              </a:path>
            </a:pathLst>
          </a:custGeom>
          <a:solidFill>
            <a:srgbClr val="27b4bf"/>
          </a:solidFill>
          <a:ln w="38160">
            <a:noFill/>
          </a:ln>
        </p:spPr>
        <p:style>
          <a:lnRef idx="0"/>
          <a:fillRef idx="0"/>
          <a:effectRef idx="0"/>
          <a:fontRef idx="minor"/>
        </p:style>
      </p:sp>
      <p:sp>
        <p:nvSpPr>
          <p:cNvPr id="663" name="CustomShape 201"/>
          <p:cNvSpPr/>
          <p:nvPr/>
        </p:nvSpPr>
        <p:spPr>
          <a:xfrm>
            <a:off x="5277240" y="1179720"/>
            <a:ext cx="763920" cy="509040"/>
          </a:xfrm>
          <a:custGeom>
            <a:avLst/>
            <a:gdLst/>
            <a:ahLst/>
            <a:rect l="l" t="t" r="r" b="b"/>
            <a:pathLst>
              <a:path w="59" h="37">
                <a:moveTo>
                  <a:pt x="58" y="24"/>
                </a:moveTo>
                <a:cubicBezTo>
                  <a:pt x="58" y="22"/>
                  <a:pt x="56" y="22"/>
                  <a:pt x="55" y="21"/>
                </a:cubicBezTo>
                <a:cubicBezTo>
                  <a:pt x="54" y="20"/>
                  <a:pt x="53" y="22"/>
                  <a:pt x="52" y="21"/>
                </a:cubicBezTo>
                <a:cubicBezTo>
                  <a:pt x="50" y="19"/>
                  <a:pt x="48" y="21"/>
                  <a:pt x="46" y="20"/>
                </a:cubicBezTo>
                <a:cubicBezTo>
                  <a:pt x="46" y="20"/>
                  <a:pt x="48" y="19"/>
                  <a:pt x="48" y="18"/>
                </a:cubicBezTo>
                <a:cubicBezTo>
                  <a:pt x="48" y="18"/>
                  <a:pt x="46" y="18"/>
                  <a:pt x="46" y="18"/>
                </a:cubicBezTo>
                <a:cubicBezTo>
                  <a:pt x="46" y="17"/>
                  <a:pt x="47" y="17"/>
                  <a:pt x="47" y="16"/>
                </a:cubicBezTo>
                <a:cubicBezTo>
                  <a:pt x="47" y="15"/>
                  <a:pt x="44" y="16"/>
                  <a:pt x="44" y="15"/>
                </a:cubicBezTo>
                <a:cubicBezTo>
                  <a:pt x="43" y="15"/>
                  <a:pt x="45" y="14"/>
                  <a:pt x="45" y="14"/>
                </a:cubicBezTo>
                <a:cubicBezTo>
                  <a:pt x="46" y="13"/>
                  <a:pt x="44" y="12"/>
                  <a:pt x="44" y="11"/>
                </a:cubicBezTo>
                <a:cubicBezTo>
                  <a:pt x="43" y="10"/>
                  <a:pt x="38" y="11"/>
                  <a:pt x="38" y="11"/>
                </a:cubicBezTo>
                <a:cubicBezTo>
                  <a:pt x="38" y="12"/>
                  <a:pt x="43" y="14"/>
                  <a:pt x="43" y="15"/>
                </a:cubicBezTo>
                <a:cubicBezTo>
                  <a:pt x="42" y="16"/>
                  <a:pt x="39" y="14"/>
                  <a:pt x="38" y="13"/>
                </a:cubicBezTo>
                <a:cubicBezTo>
                  <a:pt x="36" y="12"/>
                  <a:pt x="39" y="10"/>
                  <a:pt x="35" y="10"/>
                </a:cubicBezTo>
                <a:cubicBezTo>
                  <a:pt x="33" y="10"/>
                  <a:pt x="30" y="10"/>
                  <a:pt x="29" y="8"/>
                </a:cubicBezTo>
                <a:cubicBezTo>
                  <a:pt x="28" y="6"/>
                  <a:pt x="26" y="3"/>
                  <a:pt x="24" y="2"/>
                </a:cubicBezTo>
                <a:cubicBezTo>
                  <a:pt x="21" y="1"/>
                  <a:pt x="18" y="0"/>
                  <a:pt x="16" y="0"/>
                </a:cubicBezTo>
                <a:cubicBezTo>
                  <a:pt x="15" y="0"/>
                  <a:pt x="10" y="0"/>
                  <a:pt x="12" y="1"/>
                </a:cubicBezTo>
                <a:cubicBezTo>
                  <a:pt x="13" y="1"/>
                  <a:pt x="17" y="2"/>
                  <a:pt x="17" y="2"/>
                </a:cubicBezTo>
                <a:cubicBezTo>
                  <a:pt x="17" y="4"/>
                  <a:pt x="13" y="3"/>
                  <a:pt x="12" y="3"/>
                </a:cubicBezTo>
                <a:cubicBezTo>
                  <a:pt x="12" y="3"/>
                  <a:pt x="13" y="4"/>
                  <a:pt x="13" y="4"/>
                </a:cubicBezTo>
                <a:cubicBezTo>
                  <a:pt x="13" y="5"/>
                  <a:pt x="7" y="2"/>
                  <a:pt x="6" y="5"/>
                </a:cubicBezTo>
                <a:cubicBezTo>
                  <a:pt x="6" y="5"/>
                  <a:pt x="11" y="7"/>
                  <a:pt x="12" y="7"/>
                </a:cubicBezTo>
                <a:cubicBezTo>
                  <a:pt x="10" y="6"/>
                  <a:pt x="11" y="9"/>
                  <a:pt x="11" y="9"/>
                </a:cubicBezTo>
                <a:cubicBezTo>
                  <a:pt x="11" y="10"/>
                  <a:pt x="4" y="7"/>
                  <a:pt x="3" y="8"/>
                </a:cubicBezTo>
                <a:cubicBezTo>
                  <a:pt x="3" y="7"/>
                  <a:pt x="6" y="8"/>
                  <a:pt x="6" y="9"/>
                </a:cubicBezTo>
                <a:cubicBezTo>
                  <a:pt x="6" y="8"/>
                  <a:pt x="4" y="9"/>
                  <a:pt x="4" y="9"/>
                </a:cubicBezTo>
                <a:cubicBezTo>
                  <a:pt x="3" y="10"/>
                  <a:pt x="5" y="11"/>
                  <a:pt x="5" y="11"/>
                </a:cubicBezTo>
                <a:cubicBezTo>
                  <a:pt x="6" y="12"/>
                  <a:pt x="2" y="12"/>
                  <a:pt x="1" y="12"/>
                </a:cubicBezTo>
                <a:cubicBezTo>
                  <a:pt x="2" y="12"/>
                  <a:pt x="4" y="13"/>
                  <a:pt x="6" y="14"/>
                </a:cubicBezTo>
                <a:cubicBezTo>
                  <a:pt x="8" y="14"/>
                  <a:pt x="10" y="13"/>
                  <a:pt x="12" y="13"/>
                </a:cubicBezTo>
                <a:cubicBezTo>
                  <a:pt x="12" y="13"/>
                  <a:pt x="10" y="14"/>
                  <a:pt x="10" y="14"/>
                </a:cubicBezTo>
                <a:cubicBezTo>
                  <a:pt x="10" y="15"/>
                  <a:pt x="11" y="15"/>
                  <a:pt x="11" y="15"/>
                </a:cubicBezTo>
                <a:cubicBezTo>
                  <a:pt x="11" y="16"/>
                  <a:pt x="0" y="15"/>
                  <a:pt x="0" y="15"/>
                </a:cubicBezTo>
                <a:cubicBezTo>
                  <a:pt x="0" y="15"/>
                  <a:pt x="2" y="18"/>
                  <a:pt x="2" y="18"/>
                </a:cubicBezTo>
                <a:cubicBezTo>
                  <a:pt x="3" y="19"/>
                  <a:pt x="7" y="21"/>
                  <a:pt x="7" y="20"/>
                </a:cubicBezTo>
                <a:cubicBezTo>
                  <a:pt x="7" y="21"/>
                  <a:pt x="5" y="20"/>
                  <a:pt x="6" y="22"/>
                </a:cubicBezTo>
                <a:cubicBezTo>
                  <a:pt x="6" y="22"/>
                  <a:pt x="7" y="23"/>
                  <a:pt x="8" y="23"/>
                </a:cubicBezTo>
                <a:cubicBezTo>
                  <a:pt x="9" y="24"/>
                  <a:pt x="10" y="23"/>
                  <a:pt x="11" y="23"/>
                </a:cubicBezTo>
                <a:cubicBezTo>
                  <a:pt x="12" y="22"/>
                  <a:pt x="13" y="24"/>
                  <a:pt x="14" y="23"/>
                </a:cubicBezTo>
                <a:cubicBezTo>
                  <a:pt x="17" y="22"/>
                  <a:pt x="19" y="21"/>
                  <a:pt x="21" y="22"/>
                </a:cubicBezTo>
                <a:cubicBezTo>
                  <a:pt x="23" y="23"/>
                  <a:pt x="24" y="23"/>
                  <a:pt x="26" y="23"/>
                </a:cubicBezTo>
                <a:cubicBezTo>
                  <a:pt x="25" y="23"/>
                  <a:pt x="23" y="23"/>
                  <a:pt x="21" y="23"/>
                </a:cubicBezTo>
                <a:cubicBezTo>
                  <a:pt x="23" y="23"/>
                  <a:pt x="27" y="23"/>
                  <a:pt x="28" y="24"/>
                </a:cubicBezTo>
                <a:cubicBezTo>
                  <a:pt x="28" y="24"/>
                  <a:pt x="23" y="25"/>
                  <a:pt x="23" y="25"/>
                </a:cubicBezTo>
                <a:cubicBezTo>
                  <a:pt x="21" y="25"/>
                  <a:pt x="18" y="25"/>
                  <a:pt x="16" y="25"/>
                </a:cubicBezTo>
                <a:cubicBezTo>
                  <a:pt x="16" y="26"/>
                  <a:pt x="12" y="27"/>
                  <a:pt x="13" y="27"/>
                </a:cubicBezTo>
                <a:cubicBezTo>
                  <a:pt x="14" y="28"/>
                  <a:pt x="15" y="28"/>
                  <a:pt x="16" y="30"/>
                </a:cubicBezTo>
                <a:cubicBezTo>
                  <a:pt x="16" y="32"/>
                  <a:pt x="22" y="30"/>
                  <a:pt x="23" y="32"/>
                </a:cubicBezTo>
                <a:cubicBezTo>
                  <a:pt x="23" y="32"/>
                  <a:pt x="19" y="32"/>
                  <a:pt x="19" y="33"/>
                </a:cubicBezTo>
                <a:cubicBezTo>
                  <a:pt x="20" y="34"/>
                  <a:pt x="25" y="36"/>
                  <a:pt x="26" y="36"/>
                </a:cubicBezTo>
                <a:cubicBezTo>
                  <a:pt x="26" y="36"/>
                  <a:pt x="32" y="36"/>
                  <a:pt x="32" y="35"/>
                </a:cubicBezTo>
                <a:cubicBezTo>
                  <a:pt x="32" y="35"/>
                  <a:pt x="31" y="35"/>
                  <a:pt x="31" y="35"/>
                </a:cubicBezTo>
                <a:cubicBezTo>
                  <a:pt x="31" y="33"/>
                  <a:pt x="35" y="36"/>
                  <a:pt x="34" y="36"/>
                </a:cubicBezTo>
                <a:cubicBezTo>
                  <a:pt x="35" y="36"/>
                  <a:pt x="33" y="33"/>
                  <a:pt x="33" y="32"/>
                </a:cubicBezTo>
                <a:cubicBezTo>
                  <a:pt x="35" y="31"/>
                  <a:pt x="37" y="37"/>
                  <a:pt x="40" y="35"/>
                </a:cubicBezTo>
                <a:cubicBezTo>
                  <a:pt x="41" y="34"/>
                  <a:pt x="39" y="32"/>
                  <a:pt x="40" y="32"/>
                </a:cubicBezTo>
                <a:cubicBezTo>
                  <a:pt x="41" y="32"/>
                  <a:pt x="41" y="34"/>
                  <a:pt x="41" y="35"/>
                </a:cubicBezTo>
                <a:cubicBezTo>
                  <a:pt x="42" y="35"/>
                  <a:pt x="43" y="31"/>
                  <a:pt x="42" y="31"/>
                </a:cubicBezTo>
                <a:cubicBezTo>
                  <a:pt x="42" y="30"/>
                  <a:pt x="42" y="29"/>
                  <a:pt x="41" y="29"/>
                </a:cubicBezTo>
                <a:cubicBezTo>
                  <a:pt x="41" y="28"/>
                  <a:pt x="42" y="26"/>
                  <a:pt x="43" y="27"/>
                </a:cubicBezTo>
                <a:cubicBezTo>
                  <a:pt x="44" y="28"/>
                  <a:pt x="43" y="32"/>
                  <a:pt x="46" y="30"/>
                </a:cubicBezTo>
                <a:cubicBezTo>
                  <a:pt x="47" y="29"/>
                  <a:pt x="50" y="25"/>
                  <a:pt x="52" y="27"/>
                </a:cubicBezTo>
                <a:cubicBezTo>
                  <a:pt x="53" y="27"/>
                  <a:pt x="51" y="28"/>
                  <a:pt x="51" y="28"/>
                </a:cubicBezTo>
                <a:cubicBezTo>
                  <a:pt x="51" y="28"/>
                  <a:pt x="56" y="27"/>
                  <a:pt x="56" y="27"/>
                </a:cubicBezTo>
                <a:cubicBezTo>
                  <a:pt x="56" y="27"/>
                  <a:pt x="54" y="27"/>
                  <a:pt x="54" y="26"/>
                </a:cubicBezTo>
                <a:cubicBezTo>
                  <a:pt x="54" y="25"/>
                  <a:pt x="59" y="25"/>
                  <a:pt x="58" y="24"/>
                </a:cubicBezTo>
                <a:cubicBezTo>
                  <a:pt x="58" y="22"/>
                  <a:pt x="58" y="25"/>
                  <a:pt x="58" y="24"/>
                </a:cubicBezTo>
                <a:close/>
              </a:path>
            </a:pathLst>
          </a:custGeom>
          <a:solidFill>
            <a:srgbClr val="27b4bf"/>
          </a:solidFill>
          <a:ln w="38160">
            <a:noFill/>
          </a:ln>
        </p:spPr>
        <p:style>
          <a:lnRef idx="0"/>
          <a:fillRef idx="0"/>
          <a:effectRef idx="0"/>
          <a:fontRef idx="minor"/>
        </p:style>
      </p:sp>
      <p:sp>
        <p:nvSpPr>
          <p:cNvPr id="664" name="CustomShape 202"/>
          <p:cNvSpPr/>
          <p:nvPr/>
        </p:nvSpPr>
        <p:spPr>
          <a:xfrm>
            <a:off x="5586480" y="866520"/>
            <a:ext cx="2018160" cy="1112040"/>
          </a:xfrm>
          <a:custGeom>
            <a:avLst/>
            <a:gdLst/>
            <a:ahLst/>
            <a:rect l="l" t="t" r="r" b="b"/>
            <a:pathLst>
              <a:path w="156" h="81">
                <a:moveTo>
                  <a:pt x="26" y="70"/>
                </a:moveTo>
                <a:cubicBezTo>
                  <a:pt x="22" y="70"/>
                  <a:pt x="17" y="70"/>
                  <a:pt x="13" y="71"/>
                </a:cubicBezTo>
                <a:cubicBezTo>
                  <a:pt x="11" y="72"/>
                  <a:pt x="11" y="75"/>
                  <a:pt x="12" y="76"/>
                </a:cubicBezTo>
                <a:cubicBezTo>
                  <a:pt x="13" y="77"/>
                  <a:pt x="15" y="78"/>
                  <a:pt x="15" y="77"/>
                </a:cubicBezTo>
                <a:cubicBezTo>
                  <a:pt x="17" y="77"/>
                  <a:pt x="16" y="76"/>
                  <a:pt x="17" y="75"/>
                </a:cubicBezTo>
                <a:cubicBezTo>
                  <a:pt x="17" y="75"/>
                  <a:pt x="17" y="78"/>
                  <a:pt x="17" y="78"/>
                </a:cubicBezTo>
                <a:cubicBezTo>
                  <a:pt x="19" y="78"/>
                  <a:pt x="22" y="78"/>
                  <a:pt x="24" y="78"/>
                </a:cubicBezTo>
                <a:cubicBezTo>
                  <a:pt x="26" y="78"/>
                  <a:pt x="26" y="76"/>
                  <a:pt x="27" y="76"/>
                </a:cubicBezTo>
                <a:cubicBezTo>
                  <a:pt x="29" y="76"/>
                  <a:pt x="27" y="78"/>
                  <a:pt x="27" y="78"/>
                </a:cubicBezTo>
                <a:cubicBezTo>
                  <a:pt x="27" y="78"/>
                  <a:pt x="37" y="79"/>
                  <a:pt x="37" y="78"/>
                </a:cubicBezTo>
                <a:cubicBezTo>
                  <a:pt x="37" y="78"/>
                  <a:pt x="35" y="77"/>
                  <a:pt x="34" y="76"/>
                </a:cubicBezTo>
                <a:cubicBezTo>
                  <a:pt x="34" y="76"/>
                  <a:pt x="38" y="77"/>
                  <a:pt x="37" y="78"/>
                </a:cubicBezTo>
                <a:cubicBezTo>
                  <a:pt x="38" y="77"/>
                  <a:pt x="37" y="76"/>
                  <a:pt x="38" y="76"/>
                </a:cubicBezTo>
                <a:cubicBezTo>
                  <a:pt x="38" y="76"/>
                  <a:pt x="40" y="77"/>
                  <a:pt x="41" y="77"/>
                </a:cubicBezTo>
                <a:cubicBezTo>
                  <a:pt x="43" y="79"/>
                  <a:pt x="41" y="76"/>
                  <a:pt x="42" y="75"/>
                </a:cubicBezTo>
                <a:cubicBezTo>
                  <a:pt x="42" y="75"/>
                  <a:pt x="48" y="78"/>
                  <a:pt x="48" y="77"/>
                </a:cubicBezTo>
                <a:cubicBezTo>
                  <a:pt x="48" y="76"/>
                  <a:pt x="46" y="76"/>
                  <a:pt x="46" y="75"/>
                </a:cubicBezTo>
                <a:cubicBezTo>
                  <a:pt x="46" y="75"/>
                  <a:pt x="53" y="76"/>
                  <a:pt x="53" y="76"/>
                </a:cubicBezTo>
                <a:cubicBezTo>
                  <a:pt x="57" y="76"/>
                  <a:pt x="52" y="79"/>
                  <a:pt x="52" y="80"/>
                </a:cubicBezTo>
                <a:cubicBezTo>
                  <a:pt x="52" y="81"/>
                  <a:pt x="64" y="76"/>
                  <a:pt x="65" y="76"/>
                </a:cubicBezTo>
                <a:cubicBezTo>
                  <a:pt x="67" y="76"/>
                  <a:pt x="72" y="73"/>
                  <a:pt x="68" y="72"/>
                </a:cubicBezTo>
                <a:cubicBezTo>
                  <a:pt x="66" y="71"/>
                  <a:pt x="63" y="73"/>
                  <a:pt x="61" y="72"/>
                </a:cubicBezTo>
                <a:cubicBezTo>
                  <a:pt x="61" y="72"/>
                  <a:pt x="63" y="70"/>
                  <a:pt x="63" y="70"/>
                </a:cubicBezTo>
                <a:cubicBezTo>
                  <a:pt x="63" y="69"/>
                  <a:pt x="60" y="70"/>
                  <a:pt x="59" y="70"/>
                </a:cubicBezTo>
                <a:cubicBezTo>
                  <a:pt x="57" y="70"/>
                  <a:pt x="56" y="68"/>
                  <a:pt x="54" y="68"/>
                </a:cubicBezTo>
                <a:cubicBezTo>
                  <a:pt x="53" y="69"/>
                  <a:pt x="50" y="70"/>
                  <a:pt x="48" y="69"/>
                </a:cubicBezTo>
                <a:cubicBezTo>
                  <a:pt x="49" y="69"/>
                  <a:pt x="50" y="69"/>
                  <a:pt x="51" y="69"/>
                </a:cubicBezTo>
                <a:cubicBezTo>
                  <a:pt x="52" y="68"/>
                  <a:pt x="50" y="66"/>
                  <a:pt x="50" y="65"/>
                </a:cubicBezTo>
                <a:cubicBezTo>
                  <a:pt x="50" y="67"/>
                  <a:pt x="59" y="68"/>
                  <a:pt x="60" y="68"/>
                </a:cubicBezTo>
                <a:cubicBezTo>
                  <a:pt x="61" y="68"/>
                  <a:pt x="63" y="68"/>
                  <a:pt x="65" y="68"/>
                </a:cubicBezTo>
                <a:cubicBezTo>
                  <a:pt x="67" y="68"/>
                  <a:pt x="69" y="65"/>
                  <a:pt x="68" y="64"/>
                </a:cubicBezTo>
                <a:cubicBezTo>
                  <a:pt x="65" y="61"/>
                  <a:pt x="71" y="61"/>
                  <a:pt x="73" y="61"/>
                </a:cubicBezTo>
                <a:cubicBezTo>
                  <a:pt x="74" y="61"/>
                  <a:pt x="79" y="61"/>
                  <a:pt x="80" y="60"/>
                </a:cubicBezTo>
                <a:cubicBezTo>
                  <a:pt x="80" y="60"/>
                  <a:pt x="75" y="58"/>
                  <a:pt x="75" y="58"/>
                </a:cubicBezTo>
                <a:cubicBezTo>
                  <a:pt x="77" y="57"/>
                  <a:pt x="81" y="59"/>
                  <a:pt x="82" y="57"/>
                </a:cubicBezTo>
                <a:cubicBezTo>
                  <a:pt x="83" y="56"/>
                  <a:pt x="77" y="55"/>
                  <a:pt x="76" y="55"/>
                </a:cubicBezTo>
                <a:cubicBezTo>
                  <a:pt x="77" y="55"/>
                  <a:pt x="84" y="54"/>
                  <a:pt x="85" y="53"/>
                </a:cubicBezTo>
                <a:cubicBezTo>
                  <a:pt x="87" y="52"/>
                  <a:pt x="77" y="50"/>
                  <a:pt x="77" y="51"/>
                </a:cubicBezTo>
                <a:cubicBezTo>
                  <a:pt x="77" y="50"/>
                  <a:pt x="79" y="50"/>
                  <a:pt x="79" y="50"/>
                </a:cubicBezTo>
                <a:cubicBezTo>
                  <a:pt x="79" y="49"/>
                  <a:pt x="72" y="50"/>
                  <a:pt x="71" y="50"/>
                </a:cubicBezTo>
                <a:cubicBezTo>
                  <a:pt x="69" y="50"/>
                  <a:pt x="68" y="51"/>
                  <a:pt x="66" y="52"/>
                </a:cubicBezTo>
                <a:cubicBezTo>
                  <a:pt x="67" y="52"/>
                  <a:pt x="70" y="49"/>
                  <a:pt x="68" y="49"/>
                </a:cubicBezTo>
                <a:cubicBezTo>
                  <a:pt x="68" y="49"/>
                  <a:pt x="64" y="49"/>
                  <a:pt x="64" y="48"/>
                </a:cubicBezTo>
                <a:cubicBezTo>
                  <a:pt x="64" y="48"/>
                  <a:pt x="71" y="48"/>
                  <a:pt x="72" y="48"/>
                </a:cubicBezTo>
                <a:cubicBezTo>
                  <a:pt x="71" y="48"/>
                  <a:pt x="68" y="47"/>
                  <a:pt x="68" y="47"/>
                </a:cubicBezTo>
                <a:cubicBezTo>
                  <a:pt x="69" y="46"/>
                  <a:pt x="72" y="48"/>
                  <a:pt x="74" y="47"/>
                </a:cubicBezTo>
                <a:cubicBezTo>
                  <a:pt x="73" y="47"/>
                  <a:pt x="69" y="46"/>
                  <a:pt x="69" y="46"/>
                </a:cubicBezTo>
                <a:cubicBezTo>
                  <a:pt x="69" y="45"/>
                  <a:pt x="77" y="46"/>
                  <a:pt x="78" y="45"/>
                </a:cubicBezTo>
                <a:cubicBezTo>
                  <a:pt x="78" y="45"/>
                  <a:pt x="75" y="44"/>
                  <a:pt x="75" y="44"/>
                </a:cubicBezTo>
                <a:cubicBezTo>
                  <a:pt x="74" y="44"/>
                  <a:pt x="77" y="44"/>
                  <a:pt x="77" y="44"/>
                </a:cubicBezTo>
                <a:cubicBezTo>
                  <a:pt x="79" y="45"/>
                  <a:pt x="80" y="46"/>
                  <a:pt x="82" y="46"/>
                </a:cubicBezTo>
                <a:cubicBezTo>
                  <a:pt x="84" y="46"/>
                  <a:pt x="87" y="45"/>
                  <a:pt x="90" y="44"/>
                </a:cubicBezTo>
                <a:cubicBezTo>
                  <a:pt x="98" y="43"/>
                  <a:pt x="85" y="42"/>
                  <a:pt x="84" y="40"/>
                </a:cubicBezTo>
                <a:cubicBezTo>
                  <a:pt x="84" y="39"/>
                  <a:pt x="93" y="40"/>
                  <a:pt x="94" y="41"/>
                </a:cubicBezTo>
                <a:cubicBezTo>
                  <a:pt x="96" y="42"/>
                  <a:pt x="97" y="42"/>
                  <a:pt x="100" y="41"/>
                </a:cubicBezTo>
                <a:cubicBezTo>
                  <a:pt x="101" y="41"/>
                  <a:pt x="106" y="39"/>
                  <a:pt x="105" y="37"/>
                </a:cubicBezTo>
                <a:cubicBezTo>
                  <a:pt x="105" y="36"/>
                  <a:pt x="94" y="41"/>
                  <a:pt x="97" y="36"/>
                </a:cubicBezTo>
                <a:cubicBezTo>
                  <a:pt x="96" y="37"/>
                  <a:pt x="101" y="37"/>
                  <a:pt x="101" y="37"/>
                </a:cubicBezTo>
                <a:cubicBezTo>
                  <a:pt x="104" y="37"/>
                  <a:pt x="106" y="36"/>
                  <a:pt x="108" y="36"/>
                </a:cubicBezTo>
                <a:cubicBezTo>
                  <a:pt x="108" y="35"/>
                  <a:pt x="105" y="32"/>
                  <a:pt x="105" y="32"/>
                </a:cubicBezTo>
                <a:cubicBezTo>
                  <a:pt x="106" y="32"/>
                  <a:pt x="107" y="33"/>
                  <a:pt x="107" y="34"/>
                </a:cubicBezTo>
                <a:cubicBezTo>
                  <a:pt x="108" y="35"/>
                  <a:pt x="110" y="34"/>
                  <a:pt x="111" y="34"/>
                </a:cubicBezTo>
                <a:cubicBezTo>
                  <a:pt x="114" y="32"/>
                  <a:pt x="116" y="30"/>
                  <a:pt x="119" y="29"/>
                </a:cubicBezTo>
                <a:cubicBezTo>
                  <a:pt x="121" y="28"/>
                  <a:pt x="136" y="22"/>
                  <a:pt x="136" y="21"/>
                </a:cubicBezTo>
                <a:cubicBezTo>
                  <a:pt x="136" y="20"/>
                  <a:pt x="123" y="23"/>
                  <a:pt x="122" y="23"/>
                </a:cubicBezTo>
                <a:cubicBezTo>
                  <a:pt x="119" y="24"/>
                  <a:pt x="116" y="24"/>
                  <a:pt x="112" y="25"/>
                </a:cubicBezTo>
                <a:cubicBezTo>
                  <a:pt x="112" y="25"/>
                  <a:pt x="108" y="25"/>
                  <a:pt x="108" y="25"/>
                </a:cubicBezTo>
                <a:cubicBezTo>
                  <a:pt x="108" y="24"/>
                  <a:pt x="114" y="24"/>
                  <a:pt x="115" y="23"/>
                </a:cubicBezTo>
                <a:cubicBezTo>
                  <a:pt x="116" y="23"/>
                  <a:pt x="123" y="22"/>
                  <a:pt x="123" y="21"/>
                </a:cubicBezTo>
                <a:cubicBezTo>
                  <a:pt x="123" y="22"/>
                  <a:pt x="113" y="20"/>
                  <a:pt x="114" y="19"/>
                </a:cubicBezTo>
                <a:cubicBezTo>
                  <a:pt x="114" y="19"/>
                  <a:pt x="126" y="20"/>
                  <a:pt x="127" y="19"/>
                </a:cubicBezTo>
                <a:cubicBezTo>
                  <a:pt x="129" y="19"/>
                  <a:pt x="132" y="18"/>
                  <a:pt x="134" y="18"/>
                </a:cubicBezTo>
                <a:cubicBezTo>
                  <a:pt x="135" y="18"/>
                  <a:pt x="137" y="18"/>
                  <a:pt x="138" y="18"/>
                </a:cubicBezTo>
                <a:cubicBezTo>
                  <a:pt x="142" y="17"/>
                  <a:pt x="146" y="16"/>
                  <a:pt x="149" y="15"/>
                </a:cubicBezTo>
                <a:cubicBezTo>
                  <a:pt x="149" y="15"/>
                  <a:pt x="156" y="11"/>
                  <a:pt x="153" y="10"/>
                </a:cubicBezTo>
                <a:cubicBezTo>
                  <a:pt x="151" y="10"/>
                  <a:pt x="148" y="10"/>
                  <a:pt x="146" y="10"/>
                </a:cubicBezTo>
                <a:cubicBezTo>
                  <a:pt x="145" y="9"/>
                  <a:pt x="143" y="10"/>
                  <a:pt x="143" y="9"/>
                </a:cubicBezTo>
                <a:cubicBezTo>
                  <a:pt x="143" y="7"/>
                  <a:pt x="141" y="7"/>
                  <a:pt x="141" y="5"/>
                </a:cubicBezTo>
                <a:cubicBezTo>
                  <a:pt x="141" y="5"/>
                  <a:pt x="137" y="6"/>
                  <a:pt x="136" y="6"/>
                </a:cubicBezTo>
                <a:cubicBezTo>
                  <a:pt x="135" y="5"/>
                  <a:pt x="134" y="3"/>
                  <a:pt x="133" y="5"/>
                </a:cubicBezTo>
                <a:cubicBezTo>
                  <a:pt x="133" y="5"/>
                  <a:pt x="127" y="6"/>
                  <a:pt x="126" y="6"/>
                </a:cubicBezTo>
                <a:cubicBezTo>
                  <a:pt x="124" y="7"/>
                  <a:pt x="122" y="7"/>
                  <a:pt x="120" y="7"/>
                </a:cubicBezTo>
                <a:cubicBezTo>
                  <a:pt x="120" y="7"/>
                  <a:pt x="116" y="7"/>
                  <a:pt x="116" y="7"/>
                </a:cubicBezTo>
                <a:cubicBezTo>
                  <a:pt x="116" y="6"/>
                  <a:pt x="120" y="6"/>
                  <a:pt x="121" y="5"/>
                </a:cubicBezTo>
                <a:cubicBezTo>
                  <a:pt x="123" y="5"/>
                  <a:pt x="125" y="4"/>
                  <a:pt x="126" y="3"/>
                </a:cubicBezTo>
                <a:cubicBezTo>
                  <a:pt x="124" y="6"/>
                  <a:pt x="103" y="0"/>
                  <a:pt x="102" y="2"/>
                </a:cubicBezTo>
                <a:cubicBezTo>
                  <a:pt x="102" y="3"/>
                  <a:pt x="104" y="3"/>
                  <a:pt x="105" y="4"/>
                </a:cubicBezTo>
                <a:cubicBezTo>
                  <a:pt x="105" y="5"/>
                  <a:pt x="100" y="2"/>
                  <a:pt x="100" y="2"/>
                </a:cubicBezTo>
                <a:cubicBezTo>
                  <a:pt x="98" y="1"/>
                  <a:pt x="95" y="2"/>
                  <a:pt x="94" y="2"/>
                </a:cubicBezTo>
                <a:cubicBezTo>
                  <a:pt x="93" y="2"/>
                  <a:pt x="90" y="2"/>
                  <a:pt x="91" y="3"/>
                </a:cubicBezTo>
                <a:cubicBezTo>
                  <a:pt x="92" y="4"/>
                  <a:pt x="94" y="7"/>
                  <a:pt x="95" y="6"/>
                </a:cubicBezTo>
                <a:cubicBezTo>
                  <a:pt x="95" y="7"/>
                  <a:pt x="91" y="6"/>
                  <a:pt x="91" y="5"/>
                </a:cubicBezTo>
                <a:cubicBezTo>
                  <a:pt x="88" y="5"/>
                  <a:pt x="87" y="2"/>
                  <a:pt x="85" y="2"/>
                </a:cubicBezTo>
                <a:cubicBezTo>
                  <a:pt x="81" y="2"/>
                  <a:pt x="78" y="2"/>
                  <a:pt x="75" y="2"/>
                </a:cubicBezTo>
                <a:cubicBezTo>
                  <a:pt x="70" y="3"/>
                  <a:pt x="73" y="4"/>
                  <a:pt x="76" y="5"/>
                </a:cubicBezTo>
                <a:cubicBezTo>
                  <a:pt x="77" y="6"/>
                  <a:pt x="79" y="7"/>
                  <a:pt x="80" y="8"/>
                </a:cubicBezTo>
                <a:cubicBezTo>
                  <a:pt x="80" y="8"/>
                  <a:pt x="77" y="10"/>
                  <a:pt x="77" y="10"/>
                </a:cubicBezTo>
                <a:cubicBezTo>
                  <a:pt x="76" y="10"/>
                  <a:pt x="78" y="9"/>
                  <a:pt x="78" y="9"/>
                </a:cubicBezTo>
                <a:cubicBezTo>
                  <a:pt x="78" y="8"/>
                  <a:pt x="71" y="4"/>
                  <a:pt x="70" y="4"/>
                </a:cubicBezTo>
                <a:cubicBezTo>
                  <a:pt x="66" y="4"/>
                  <a:pt x="62" y="3"/>
                  <a:pt x="58" y="4"/>
                </a:cubicBezTo>
                <a:cubicBezTo>
                  <a:pt x="58" y="4"/>
                  <a:pt x="60" y="6"/>
                  <a:pt x="61" y="6"/>
                </a:cubicBezTo>
                <a:cubicBezTo>
                  <a:pt x="62" y="6"/>
                  <a:pt x="64" y="7"/>
                  <a:pt x="66" y="6"/>
                </a:cubicBezTo>
                <a:cubicBezTo>
                  <a:pt x="64" y="7"/>
                  <a:pt x="61" y="8"/>
                  <a:pt x="59" y="7"/>
                </a:cubicBezTo>
                <a:cubicBezTo>
                  <a:pt x="58" y="7"/>
                  <a:pt x="51" y="4"/>
                  <a:pt x="52" y="5"/>
                </a:cubicBezTo>
                <a:cubicBezTo>
                  <a:pt x="52" y="4"/>
                  <a:pt x="57" y="10"/>
                  <a:pt x="53" y="9"/>
                </a:cubicBezTo>
                <a:cubicBezTo>
                  <a:pt x="52" y="8"/>
                  <a:pt x="49" y="7"/>
                  <a:pt x="47" y="8"/>
                </a:cubicBezTo>
                <a:cubicBezTo>
                  <a:pt x="48" y="8"/>
                  <a:pt x="51" y="9"/>
                  <a:pt x="51" y="9"/>
                </a:cubicBezTo>
                <a:cubicBezTo>
                  <a:pt x="50" y="10"/>
                  <a:pt x="46" y="8"/>
                  <a:pt x="46" y="10"/>
                </a:cubicBezTo>
                <a:cubicBezTo>
                  <a:pt x="46" y="11"/>
                  <a:pt x="50" y="12"/>
                  <a:pt x="51" y="13"/>
                </a:cubicBezTo>
                <a:cubicBezTo>
                  <a:pt x="54" y="13"/>
                  <a:pt x="61" y="14"/>
                  <a:pt x="61" y="17"/>
                </a:cubicBezTo>
                <a:cubicBezTo>
                  <a:pt x="61" y="16"/>
                  <a:pt x="54" y="15"/>
                  <a:pt x="52" y="14"/>
                </a:cubicBezTo>
                <a:cubicBezTo>
                  <a:pt x="50" y="14"/>
                  <a:pt x="47" y="11"/>
                  <a:pt x="45" y="12"/>
                </a:cubicBezTo>
                <a:cubicBezTo>
                  <a:pt x="45" y="12"/>
                  <a:pt x="48" y="14"/>
                  <a:pt x="48" y="14"/>
                </a:cubicBezTo>
                <a:cubicBezTo>
                  <a:pt x="48" y="14"/>
                  <a:pt x="45" y="15"/>
                  <a:pt x="45" y="14"/>
                </a:cubicBezTo>
                <a:cubicBezTo>
                  <a:pt x="43" y="13"/>
                  <a:pt x="42" y="12"/>
                  <a:pt x="40" y="11"/>
                </a:cubicBezTo>
                <a:cubicBezTo>
                  <a:pt x="39" y="10"/>
                  <a:pt x="31" y="10"/>
                  <a:pt x="31" y="10"/>
                </a:cubicBezTo>
                <a:cubicBezTo>
                  <a:pt x="31" y="11"/>
                  <a:pt x="34" y="11"/>
                  <a:pt x="31" y="12"/>
                </a:cubicBezTo>
                <a:cubicBezTo>
                  <a:pt x="30" y="12"/>
                  <a:pt x="25" y="14"/>
                  <a:pt x="25" y="14"/>
                </a:cubicBezTo>
                <a:cubicBezTo>
                  <a:pt x="26" y="14"/>
                  <a:pt x="29" y="13"/>
                  <a:pt x="29" y="13"/>
                </a:cubicBezTo>
                <a:cubicBezTo>
                  <a:pt x="30" y="14"/>
                  <a:pt x="34" y="16"/>
                  <a:pt x="34" y="16"/>
                </a:cubicBezTo>
                <a:cubicBezTo>
                  <a:pt x="34" y="16"/>
                  <a:pt x="31" y="15"/>
                  <a:pt x="31" y="16"/>
                </a:cubicBezTo>
                <a:cubicBezTo>
                  <a:pt x="31" y="16"/>
                  <a:pt x="32" y="19"/>
                  <a:pt x="30" y="17"/>
                </a:cubicBezTo>
                <a:cubicBezTo>
                  <a:pt x="29" y="16"/>
                  <a:pt x="28" y="14"/>
                  <a:pt x="26" y="15"/>
                </a:cubicBezTo>
                <a:cubicBezTo>
                  <a:pt x="25" y="15"/>
                  <a:pt x="24" y="17"/>
                  <a:pt x="23" y="16"/>
                </a:cubicBezTo>
                <a:cubicBezTo>
                  <a:pt x="22" y="15"/>
                  <a:pt x="21" y="14"/>
                  <a:pt x="19" y="14"/>
                </a:cubicBezTo>
                <a:cubicBezTo>
                  <a:pt x="18" y="14"/>
                  <a:pt x="15" y="15"/>
                  <a:pt x="14" y="16"/>
                </a:cubicBezTo>
                <a:cubicBezTo>
                  <a:pt x="12" y="17"/>
                  <a:pt x="13" y="18"/>
                  <a:pt x="10" y="17"/>
                </a:cubicBezTo>
                <a:cubicBezTo>
                  <a:pt x="8" y="16"/>
                  <a:pt x="7" y="17"/>
                  <a:pt x="5" y="17"/>
                </a:cubicBezTo>
                <a:cubicBezTo>
                  <a:pt x="4" y="18"/>
                  <a:pt x="0" y="18"/>
                  <a:pt x="0" y="19"/>
                </a:cubicBezTo>
                <a:cubicBezTo>
                  <a:pt x="0" y="21"/>
                  <a:pt x="9" y="19"/>
                  <a:pt x="9" y="20"/>
                </a:cubicBezTo>
                <a:cubicBezTo>
                  <a:pt x="9" y="21"/>
                  <a:pt x="6" y="21"/>
                  <a:pt x="5" y="22"/>
                </a:cubicBezTo>
                <a:cubicBezTo>
                  <a:pt x="5" y="21"/>
                  <a:pt x="10" y="21"/>
                  <a:pt x="11" y="21"/>
                </a:cubicBezTo>
                <a:cubicBezTo>
                  <a:pt x="12" y="21"/>
                  <a:pt x="17" y="21"/>
                  <a:pt x="17" y="21"/>
                </a:cubicBezTo>
                <a:cubicBezTo>
                  <a:pt x="17" y="21"/>
                  <a:pt x="15" y="22"/>
                  <a:pt x="14" y="22"/>
                </a:cubicBezTo>
                <a:cubicBezTo>
                  <a:pt x="12" y="22"/>
                  <a:pt x="11" y="22"/>
                  <a:pt x="9" y="24"/>
                </a:cubicBezTo>
                <a:cubicBezTo>
                  <a:pt x="5" y="26"/>
                  <a:pt x="12" y="26"/>
                  <a:pt x="13" y="26"/>
                </a:cubicBezTo>
                <a:cubicBezTo>
                  <a:pt x="17" y="27"/>
                  <a:pt x="20" y="27"/>
                  <a:pt x="24" y="26"/>
                </a:cubicBezTo>
                <a:cubicBezTo>
                  <a:pt x="26" y="25"/>
                  <a:pt x="31" y="22"/>
                  <a:pt x="34" y="24"/>
                </a:cubicBezTo>
                <a:cubicBezTo>
                  <a:pt x="34" y="24"/>
                  <a:pt x="29" y="26"/>
                  <a:pt x="29" y="26"/>
                </a:cubicBezTo>
                <a:cubicBezTo>
                  <a:pt x="27" y="26"/>
                  <a:pt x="25" y="26"/>
                  <a:pt x="23" y="27"/>
                </a:cubicBezTo>
                <a:cubicBezTo>
                  <a:pt x="22" y="27"/>
                  <a:pt x="20" y="27"/>
                  <a:pt x="18" y="27"/>
                </a:cubicBezTo>
                <a:cubicBezTo>
                  <a:pt x="16" y="28"/>
                  <a:pt x="14" y="27"/>
                  <a:pt x="12" y="28"/>
                </a:cubicBezTo>
                <a:cubicBezTo>
                  <a:pt x="13" y="28"/>
                  <a:pt x="16" y="29"/>
                  <a:pt x="16" y="29"/>
                </a:cubicBezTo>
                <a:cubicBezTo>
                  <a:pt x="17" y="30"/>
                  <a:pt x="18" y="31"/>
                  <a:pt x="20" y="31"/>
                </a:cubicBezTo>
                <a:cubicBezTo>
                  <a:pt x="24" y="31"/>
                  <a:pt x="26" y="28"/>
                  <a:pt x="30" y="27"/>
                </a:cubicBezTo>
                <a:cubicBezTo>
                  <a:pt x="31" y="27"/>
                  <a:pt x="44" y="26"/>
                  <a:pt x="44" y="25"/>
                </a:cubicBezTo>
                <a:cubicBezTo>
                  <a:pt x="44" y="26"/>
                  <a:pt x="38" y="26"/>
                  <a:pt x="37" y="26"/>
                </a:cubicBezTo>
                <a:cubicBezTo>
                  <a:pt x="34" y="27"/>
                  <a:pt x="29" y="28"/>
                  <a:pt x="26" y="30"/>
                </a:cubicBezTo>
                <a:cubicBezTo>
                  <a:pt x="23" y="33"/>
                  <a:pt x="32" y="32"/>
                  <a:pt x="33" y="32"/>
                </a:cubicBezTo>
                <a:cubicBezTo>
                  <a:pt x="35" y="32"/>
                  <a:pt x="37" y="33"/>
                  <a:pt x="39" y="31"/>
                </a:cubicBezTo>
                <a:cubicBezTo>
                  <a:pt x="40" y="31"/>
                  <a:pt x="40" y="30"/>
                  <a:pt x="40" y="29"/>
                </a:cubicBezTo>
                <a:cubicBezTo>
                  <a:pt x="41" y="29"/>
                  <a:pt x="42" y="29"/>
                  <a:pt x="42" y="30"/>
                </a:cubicBezTo>
                <a:cubicBezTo>
                  <a:pt x="42" y="30"/>
                  <a:pt x="42" y="30"/>
                  <a:pt x="41" y="30"/>
                </a:cubicBezTo>
                <a:cubicBezTo>
                  <a:pt x="43" y="30"/>
                  <a:pt x="48" y="28"/>
                  <a:pt x="50" y="29"/>
                </a:cubicBezTo>
                <a:cubicBezTo>
                  <a:pt x="49" y="28"/>
                  <a:pt x="44" y="32"/>
                  <a:pt x="43" y="32"/>
                </a:cubicBezTo>
                <a:cubicBezTo>
                  <a:pt x="44" y="33"/>
                  <a:pt x="50" y="31"/>
                  <a:pt x="52" y="31"/>
                </a:cubicBezTo>
                <a:cubicBezTo>
                  <a:pt x="55" y="31"/>
                  <a:pt x="58" y="30"/>
                  <a:pt x="61" y="28"/>
                </a:cubicBezTo>
                <a:cubicBezTo>
                  <a:pt x="62" y="27"/>
                  <a:pt x="62" y="25"/>
                  <a:pt x="62" y="25"/>
                </a:cubicBezTo>
                <a:cubicBezTo>
                  <a:pt x="64" y="25"/>
                  <a:pt x="64" y="25"/>
                  <a:pt x="65" y="24"/>
                </a:cubicBezTo>
                <a:cubicBezTo>
                  <a:pt x="66" y="24"/>
                  <a:pt x="73" y="20"/>
                  <a:pt x="73" y="21"/>
                </a:cubicBezTo>
                <a:cubicBezTo>
                  <a:pt x="73" y="21"/>
                  <a:pt x="69" y="24"/>
                  <a:pt x="69" y="24"/>
                </a:cubicBezTo>
                <a:cubicBezTo>
                  <a:pt x="68" y="25"/>
                  <a:pt x="64" y="27"/>
                  <a:pt x="64" y="28"/>
                </a:cubicBezTo>
                <a:cubicBezTo>
                  <a:pt x="64" y="29"/>
                  <a:pt x="75" y="28"/>
                  <a:pt x="75" y="29"/>
                </a:cubicBezTo>
                <a:cubicBezTo>
                  <a:pt x="75" y="28"/>
                  <a:pt x="60" y="32"/>
                  <a:pt x="60" y="31"/>
                </a:cubicBezTo>
                <a:cubicBezTo>
                  <a:pt x="60" y="31"/>
                  <a:pt x="69" y="32"/>
                  <a:pt x="68" y="32"/>
                </a:cubicBezTo>
                <a:cubicBezTo>
                  <a:pt x="68" y="33"/>
                  <a:pt x="64" y="33"/>
                  <a:pt x="63" y="33"/>
                </a:cubicBezTo>
                <a:cubicBezTo>
                  <a:pt x="61" y="33"/>
                  <a:pt x="58" y="33"/>
                  <a:pt x="56" y="34"/>
                </a:cubicBezTo>
                <a:cubicBezTo>
                  <a:pt x="52" y="34"/>
                  <a:pt x="48" y="34"/>
                  <a:pt x="44" y="35"/>
                </a:cubicBezTo>
                <a:cubicBezTo>
                  <a:pt x="43" y="35"/>
                  <a:pt x="43" y="36"/>
                  <a:pt x="45" y="36"/>
                </a:cubicBezTo>
                <a:cubicBezTo>
                  <a:pt x="46" y="37"/>
                  <a:pt x="49" y="38"/>
                  <a:pt x="50" y="39"/>
                </a:cubicBezTo>
                <a:cubicBezTo>
                  <a:pt x="52" y="41"/>
                  <a:pt x="50" y="43"/>
                  <a:pt x="53" y="43"/>
                </a:cubicBezTo>
                <a:cubicBezTo>
                  <a:pt x="54" y="42"/>
                  <a:pt x="57" y="43"/>
                  <a:pt x="58" y="42"/>
                </a:cubicBezTo>
                <a:cubicBezTo>
                  <a:pt x="49" y="47"/>
                  <a:pt x="44" y="36"/>
                  <a:pt x="37" y="36"/>
                </a:cubicBezTo>
                <a:cubicBezTo>
                  <a:pt x="35" y="36"/>
                  <a:pt x="26" y="34"/>
                  <a:pt x="26" y="36"/>
                </a:cubicBezTo>
                <a:cubicBezTo>
                  <a:pt x="26" y="36"/>
                  <a:pt x="25" y="38"/>
                  <a:pt x="25" y="38"/>
                </a:cubicBezTo>
                <a:cubicBezTo>
                  <a:pt x="26" y="38"/>
                  <a:pt x="32" y="38"/>
                  <a:pt x="32" y="39"/>
                </a:cubicBezTo>
                <a:cubicBezTo>
                  <a:pt x="32" y="39"/>
                  <a:pt x="26" y="39"/>
                  <a:pt x="26" y="41"/>
                </a:cubicBezTo>
                <a:cubicBezTo>
                  <a:pt x="26" y="42"/>
                  <a:pt x="32" y="42"/>
                  <a:pt x="34" y="43"/>
                </a:cubicBezTo>
                <a:cubicBezTo>
                  <a:pt x="35" y="44"/>
                  <a:pt x="36" y="45"/>
                  <a:pt x="37" y="46"/>
                </a:cubicBezTo>
                <a:cubicBezTo>
                  <a:pt x="38" y="48"/>
                  <a:pt x="40" y="49"/>
                  <a:pt x="42" y="50"/>
                </a:cubicBezTo>
                <a:cubicBezTo>
                  <a:pt x="44" y="51"/>
                  <a:pt x="45" y="51"/>
                  <a:pt x="47" y="50"/>
                </a:cubicBezTo>
                <a:cubicBezTo>
                  <a:pt x="48" y="50"/>
                  <a:pt x="50" y="49"/>
                  <a:pt x="51" y="50"/>
                </a:cubicBezTo>
                <a:cubicBezTo>
                  <a:pt x="51" y="50"/>
                  <a:pt x="50" y="52"/>
                  <a:pt x="50" y="52"/>
                </a:cubicBezTo>
                <a:cubicBezTo>
                  <a:pt x="48" y="52"/>
                  <a:pt x="45" y="51"/>
                  <a:pt x="44" y="52"/>
                </a:cubicBezTo>
                <a:cubicBezTo>
                  <a:pt x="44" y="51"/>
                  <a:pt x="48" y="54"/>
                  <a:pt x="48" y="54"/>
                </a:cubicBezTo>
                <a:cubicBezTo>
                  <a:pt x="48" y="55"/>
                  <a:pt x="43" y="53"/>
                  <a:pt x="43" y="53"/>
                </a:cubicBezTo>
                <a:cubicBezTo>
                  <a:pt x="40" y="51"/>
                  <a:pt x="38" y="51"/>
                  <a:pt x="35" y="51"/>
                </a:cubicBezTo>
                <a:cubicBezTo>
                  <a:pt x="33" y="51"/>
                  <a:pt x="32" y="51"/>
                  <a:pt x="30" y="52"/>
                </a:cubicBezTo>
                <a:cubicBezTo>
                  <a:pt x="28" y="53"/>
                  <a:pt x="27" y="52"/>
                  <a:pt x="26" y="53"/>
                </a:cubicBezTo>
                <a:cubicBezTo>
                  <a:pt x="25" y="54"/>
                  <a:pt x="25" y="55"/>
                  <a:pt x="23" y="55"/>
                </a:cubicBezTo>
                <a:cubicBezTo>
                  <a:pt x="22" y="56"/>
                  <a:pt x="21" y="59"/>
                  <a:pt x="23" y="59"/>
                </a:cubicBezTo>
                <a:cubicBezTo>
                  <a:pt x="25" y="59"/>
                  <a:pt x="27" y="58"/>
                  <a:pt x="27" y="59"/>
                </a:cubicBezTo>
                <a:cubicBezTo>
                  <a:pt x="28" y="61"/>
                  <a:pt x="32" y="60"/>
                  <a:pt x="32" y="59"/>
                </a:cubicBezTo>
                <a:cubicBezTo>
                  <a:pt x="33" y="59"/>
                  <a:pt x="35" y="56"/>
                  <a:pt x="35" y="55"/>
                </a:cubicBezTo>
                <a:cubicBezTo>
                  <a:pt x="35" y="56"/>
                  <a:pt x="35" y="56"/>
                  <a:pt x="35" y="57"/>
                </a:cubicBezTo>
                <a:cubicBezTo>
                  <a:pt x="35" y="57"/>
                  <a:pt x="36" y="57"/>
                  <a:pt x="36" y="57"/>
                </a:cubicBezTo>
                <a:cubicBezTo>
                  <a:pt x="36" y="57"/>
                  <a:pt x="35" y="58"/>
                  <a:pt x="35" y="59"/>
                </a:cubicBezTo>
                <a:cubicBezTo>
                  <a:pt x="35" y="59"/>
                  <a:pt x="35" y="59"/>
                  <a:pt x="36" y="59"/>
                </a:cubicBezTo>
                <a:cubicBezTo>
                  <a:pt x="36" y="59"/>
                  <a:pt x="33" y="60"/>
                  <a:pt x="34" y="60"/>
                </a:cubicBezTo>
                <a:cubicBezTo>
                  <a:pt x="34" y="60"/>
                  <a:pt x="34" y="60"/>
                  <a:pt x="34" y="60"/>
                </a:cubicBezTo>
                <a:cubicBezTo>
                  <a:pt x="34" y="61"/>
                  <a:pt x="31" y="60"/>
                  <a:pt x="30" y="61"/>
                </a:cubicBezTo>
                <a:cubicBezTo>
                  <a:pt x="31" y="61"/>
                  <a:pt x="35" y="61"/>
                  <a:pt x="36" y="62"/>
                </a:cubicBezTo>
                <a:cubicBezTo>
                  <a:pt x="36" y="62"/>
                  <a:pt x="31" y="65"/>
                  <a:pt x="32" y="65"/>
                </a:cubicBezTo>
                <a:cubicBezTo>
                  <a:pt x="32" y="66"/>
                  <a:pt x="37" y="65"/>
                  <a:pt x="37" y="65"/>
                </a:cubicBezTo>
                <a:cubicBezTo>
                  <a:pt x="37" y="65"/>
                  <a:pt x="36" y="65"/>
                  <a:pt x="36" y="65"/>
                </a:cubicBezTo>
                <a:cubicBezTo>
                  <a:pt x="36" y="66"/>
                  <a:pt x="41" y="65"/>
                  <a:pt x="42" y="64"/>
                </a:cubicBezTo>
                <a:cubicBezTo>
                  <a:pt x="42" y="64"/>
                  <a:pt x="46" y="59"/>
                  <a:pt x="47" y="60"/>
                </a:cubicBezTo>
                <a:cubicBezTo>
                  <a:pt x="48" y="61"/>
                  <a:pt x="40" y="67"/>
                  <a:pt x="38" y="68"/>
                </a:cubicBezTo>
                <a:cubicBezTo>
                  <a:pt x="35" y="68"/>
                  <a:pt x="33" y="68"/>
                  <a:pt x="30" y="66"/>
                </a:cubicBezTo>
                <a:cubicBezTo>
                  <a:pt x="28" y="65"/>
                  <a:pt x="28" y="63"/>
                  <a:pt x="26" y="63"/>
                </a:cubicBezTo>
                <a:cubicBezTo>
                  <a:pt x="24" y="62"/>
                  <a:pt x="22" y="62"/>
                  <a:pt x="20" y="62"/>
                </a:cubicBezTo>
                <a:cubicBezTo>
                  <a:pt x="17" y="62"/>
                  <a:pt x="17" y="63"/>
                  <a:pt x="19" y="65"/>
                </a:cubicBezTo>
                <a:cubicBezTo>
                  <a:pt x="20" y="66"/>
                  <a:pt x="20" y="67"/>
                  <a:pt x="22" y="67"/>
                </a:cubicBezTo>
                <a:cubicBezTo>
                  <a:pt x="25" y="67"/>
                  <a:pt x="22" y="67"/>
                  <a:pt x="22" y="68"/>
                </a:cubicBezTo>
                <a:cubicBezTo>
                  <a:pt x="22" y="68"/>
                  <a:pt x="26" y="70"/>
                  <a:pt x="26" y="70"/>
                </a:cubicBezTo>
                <a:close/>
              </a:path>
            </a:pathLst>
          </a:custGeom>
          <a:solidFill>
            <a:srgbClr val="27b4bf"/>
          </a:solidFill>
          <a:ln w="38160">
            <a:noFill/>
          </a:ln>
        </p:spPr>
        <p:style>
          <a:lnRef idx="0"/>
          <a:fillRef idx="0"/>
          <a:effectRef idx="0"/>
          <a:fontRef idx="minor"/>
        </p:style>
      </p:sp>
      <p:sp>
        <p:nvSpPr>
          <p:cNvPr id="665" name="CustomShape 203"/>
          <p:cNvSpPr/>
          <p:nvPr/>
        </p:nvSpPr>
        <p:spPr>
          <a:xfrm>
            <a:off x="6531840" y="1483560"/>
            <a:ext cx="180720" cy="69840"/>
          </a:xfrm>
          <a:custGeom>
            <a:avLst/>
            <a:gdLst/>
            <a:ahLst/>
            <a:rect l="l" t="t" r="r" b="b"/>
            <a:pathLst>
              <a:path w="14" h="5">
                <a:moveTo>
                  <a:pt x="13" y="4"/>
                </a:moveTo>
                <a:cubicBezTo>
                  <a:pt x="12" y="3"/>
                  <a:pt x="13" y="3"/>
                  <a:pt x="11" y="2"/>
                </a:cubicBezTo>
                <a:cubicBezTo>
                  <a:pt x="10" y="2"/>
                  <a:pt x="9" y="2"/>
                  <a:pt x="8" y="2"/>
                </a:cubicBezTo>
                <a:cubicBezTo>
                  <a:pt x="7" y="2"/>
                  <a:pt x="2" y="0"/>
                  <a:pt x="1" y="1"/>
                </a:cubicBezTo>
                <a:cubicBezTo>
                  <a:pt x="1" y="1"/>
                  <a:pt x="3" y="2"/>
                  <a:pt x="2" y="2"/>
                </a:cubicBezTo>
                <a:cubicBezTo>
                  <a:pt x="2" y="3"/>
                  <a:pt x="0" y="4"/>
                  <a:pt x="0" y="3"/>
                </a:cubicBezTo>
                <a:cubicBezTo>
                  <a:pt x="0" y="4"/>
                  <a:pt x="2" y="3"/>
                  <a:pt x="3" y="3"/>
                </a:cubicBezTo>
                <a:cubicBezTo>
                  <a:pt x="4" y="3"/>
                  <a:pt x="6" y="4"/>
                  <a:pt x="8" y="4"/>
                </a:cubicBezTo>
                <a:cubicBezTo>
                  <a:pt x="9" y="4"/>
                  <a:pt x="13" y="4"/>
                  <a:pt x="13" y="4"/>
                </a:cubicBezTo>
                <a:cubicBezTo>
                  <a:pt x="12" y="3"/>
                  <a:pt x="14" y="5"/>
                  <a:pt x="13" y="4"/>
                </a:cubicBezTo>
                <a:close/>
              </a:path>
            </a:pathLst>
          </a:custGeom>
          <a:solidFill>
            <a:srgbClr val="27b4bf"/>
          </a:solidFill>
          <a:ln w="38160">
            <a:noFill/>
          </a:ln>
        </p:spPr>
        <p:style>
          <a:lnRef idx="0"/>
          <a:fillRef idx="0"/>
          <a:effectRef idx="0"/>
          <a:fontRef idx="minor"/>
        </p:style>
      </p:sp>
      <p:sp>
        <p:nvSpPr>
          <p:cNvPr id="666" name="CustomShape 204"/>
          <p:cNvSpPr/>
          <p:nvPr/>
        </p:nvSpPr>
        <p:spPr>
          <a:xfrm>
            <a:off x="6028200" y="1539720"/>
            <a:ext cx="74880" cy="27720"/>
          </a:xfrm>
          <a:custGeom>
            <a:avLst/>
            <a:gdLst/>
            <a:ahLst/>
            <a:rect l="l" t="t" r="r" b="b"/>
            <a:pathLst>
              <a:path w="6" h="2">
                <a:moveTo>
                  <a:pt x="5" y="1"/>
                </a:moveTo>
                <a:cubicBezTo>
                  <a:pt x="4" y="2"/>
                  <a:pt x="0" y="0"/>
                  <a:pt x="2" y="0"/>
                </a:cubicBezTo>
                <a:cubicBezTo>
                  <a:pt x="3" y="0"/>
                  <a:pt x="6" y="1"/>
                  <a:pt x="5" y="1"/>
                </a:cubicBezTo>
                <a:close/>
              </a:path>
            </a:pathLst>
          </a:custGeom>
          <a:solidFill>
            <a:srgbClr val="27b4bf"/>
          </a:solidFill>
          <a:ln w="38160">
            <a:noFill/>
          </a:ln>
        </p:spPr>
        <p:style>
          <a:lnRef idx="0"/>
          <a:fillRef idx="0"/>
          <a:effectRef idx="0"/>
          <a:fontRef idx="minor"/>
        </p:style>
      </p:sp>
      <p:sp>
        <p:nvSpPr>
          <p:cNvPr id="667" name="CustomShape 205"/>
          <p:cNvSpPr/>
          <p:nvPr/>
        </p:nvSpPr>
        <p:spPr>
          <a:xfrm>
            <a:off x="6363720" y="1964880"/>
            <a:ext cx="74880" cy="41760"/>
          </a:xfrm>
          <a:custGeom>
            <a:avLst/>
            <a:gdLst/>
            <a:ahLst/>
            <a:rect l="l" t="t" r="r" b="b"/>
            <a:pathLst>
              <a:path w="6" h="3">
                <a:moveTo>
                  <a:pt x="4" y="1"/>
                </a:moveTo>
                <a:cubicBezTo>
                  <a:pt x="3" y="0"/>
                  <a:pt x="0" y="2"/>
                  <a:pt x="1" y="2"/>
                </a:cubicBezTo>
                <a:cubicBezTo>
                  <a:pt x="2" y="3"/>
                  <a:pt x="6" y="1"/>
                  <a:pt x="4" y="1"/>
                </a:cubicBezTo>
                <a:close/>
              </a:path>
            </a:pathLst>
          </a:custGeom>
          <a:solidFill>
            <a:srgbClr val="27b4bf"/>
          </a:solidFill>
          <a:ln w="38160">
            <a:noFill/>
          </a:ln>
        </p:spPr>
        <p:style>
          <a:lnRef idx="0"/>
          <a:fillRef idx="0"/>
          <a:effectRef idx="0"/>
          <a:fontRef idx="minor"/>
        </p:style>
      </p:sp>
      <p:sp>
        <p:nvSpPr>
          <p:cNvPr id="668" name="CustomShape 206"/>
          <p:cNvSpPr/>
          <p:nvPr/>
        </p:nvSpPr>
        <p:spPr>
          <a:xfrm>
            <a:off x="1960200" y="3871800"/>
            <a:ext cx="65880" cy="55800"/>
          </a:xfrm>
          <a:custGeom>
            <a:avLst/>
            <a:gdLst/>
            <a:ahLst/>
            <a:rect l="l" t="t" r="r" b="b"/>
            <a:pathLst>
              <a:path w="5" h="4">
                <a:moveTo>
                  <a:pt x="4" y="1"/>
                </a:moveTo>
                <a:cubicBezTo>
                  <a:pt x="3" y="0"/>
                  <a:pt x="0" y="4"/>
                  <a:pt x="1" y="4"/>
                </a:cubicBezTo>
                <a:cubicBezTo>
                  <a:pt x="1" y="4"/>
                  <a:pt x="5" y="1"/>
                  <a:pt x="4" y="1"/>
                </a:cubicBezTo>
                <a:close/>
              </a:path>
            </a:pathLst>
          </a:custGeom>
          <a:solidFill>
            <a:srgbClr val="27b4bf"/>
          </a:solidFill>
          <a:ln w="38160">
            <a:noFill/>
          </a:ln>
        </p:spPr>
        <p:style>
          <a:lnRef idx="0"/>
          <a:fillRef idx="0"/>
          <a:effectRef idx="0"/>
          <a:fontRef idx="minor"/>
        </p:style>
      </p:sp>
      <p:sp>
        <p:nvSpPr>
          <p:cNvPr id="669" name="CustomShape 207"/>
          <p:cNvSpPr/>
          <p:nvPr/>
        </p:nvSpPr>
        <p:spPr>
          <a:xfrm>
            <a:off x="2053080" y="3857760"/>
            <a:ext cx="12960" cy="13680"/>
          </a:xfrm>
          <a:custGeom>
            <a:avLst/>
            <a:gdLst/>
            <a:ahLst/>
            <a:rect l="l" t="t" r="r" b="b"/>
            <a:pathLst>
              <a:path w="1" h="1">
                <a:moveTo>
                  <a:pt x="0" y="0"/>
                </a:moveTo>
                <a:cubicBezTo>
                  <a:pt x="0" y="1"/>
                  <a:pt x="1" y="1"/>
                  <a:pt x="1" y="1"/>
                </a:cubicBezTo>
                <a:cubicBezTo>
                  <a:pt x="1" y="0"/>
                  <a:pt x="0" y="0"/>
                  <a:pt x="0" y="0"/>
                </a:cubicBezTo>
                <a:close/>
              </a:path>
            </a:pathLst>
          </a:custGeom>
          <a:solidFill>
            <a:srgbClr val="27b4bf"/>
          </a:solidFill>
          <a:ln w="38160">
            <a:noFill/>
          </a:ln>
        </p:spPr>
        <p:style>
          <a:lnRef idx="0"/>
          <a:fillRef idx="0"/>
          <a:effectRef idx="0"/>
          <a:fontRef idx="minor"/>
        </p:style>
      </p:sp>
      <p:sp>
        <p:nvSpPr>
          <p:cNvPr id="670" name="CustomShape 208"/>
          <p:cNvSpPr/>
          <p:nvPr/>
        </p:nvSpPr>
        <p:spPr>
          <a:xfrm>
            <a:off x="732240" y="3871800"/>
            <a:ext cx="87840" cy="83880"/>
          </a:xfrm>
          <a:custGeom>
            <a:avLst/>
            <a:gdLst/>
            <a:ahLst/>
            <a:rect l="l" t="t" r="r" b="b"/>
            <a:pathLst>
              <a:path w="7" h="6">
                <a:moveTo>
                  <a:pt x="5" y="2"/>
                </a:moveTo>
                <a:cubicBezTo>
                  <a:pt x="7" y="0"/>
                  <a:pt x="2" y="0"/>
                  <a:pt x="1" y="2"/>
                </a:cubicBezTo>
                <a:cubicBezTo>
                  <a:pt x="0" y="3"/>
                  <a:pt x="4" y="5"/>
                  <a:pt x="5" y="2"/>
                </a:cubicBezTo>
                <a:cubicBezTo>
                  <a:pt x="6" y="1"/>
                  <a:pt x="3" y="6"/>
                  <a:pt x="5" y="2"/>
                </a:cubicBezTo>
                <a:close/>
              </a:path>
            </a:pathLst>
          </a:custGeom>
          <a:solidFill>
            <a:srgbClr val="27b4bf"/>
          </a:solidFill>
          <a:ln w="38160">
            <a:noFill/>
          </a:ln>
        </p:spPr>
        <p:style>
          <a:lnRef idx="0"/>
          <a:fillRef idx="0"/>
          <a:effectRef idx="0"/>
          <a:fontRef idx="minor"/>
        </p:style>
      </p:sp>
      <p:sp>
        <p:nvSpPr>
          <p:cNvPr id="671" name="CustomShape 209"/>
          <p:cNvSpPr/>
          <p:nvPr/>
        </p:nvSpPr>
        <p:spPr>
          <a:xfrm>
            <a:off x="19791000" y="8746920"/>
            <a:ext cx="26280" cy="13680"/>
          </a:xfrm>
          <a:custGeom>
            <a:avLst/>
            <a:gdLst/>
            <a:ahLst/>
            <a:rect l="l" t="t" r="r" b="b"/>
            <a:pathLst>
              <a:path w="2" h="1">
                <a:moveTo>
                  <a:pt x="2" y="0"/>
                </a:moveTo>
                <a:cubicBezTo>
                  <a:pt x="2" y="1"/>
                  <a:pt x="0" y="0"/>
                  <a:pt x="0" y="0"/>
                </a:cubicBezTo>
                <a:cubicBezTo>
                  <a:pt x="1" y="0"/>
                  <a:pt x="2" y="0"/>
                  <a:pt x="2" y="0"/>
                </a:cubicBezTo>
                <a:close/>
              </a:path>
            </a:pathLst>
          </a:custGeom>
          <a:solidFill>
            <a:srgbClr val="27b4bf"/>
          </a:solidFill>
          <a:ln w="38160">
            <a:noFill/>
          </a:ln>
        </p:spPr>
        <p:style>
          <a:lnRef idx="0"/>
          <a:fillRef idx="0"/>
          <a:effectRef idx="0"/>
          <a:fontRef idx="minor"/>
        </p:style>
      </p:sp>
      <p:sp>
        <p:nvSpPr>
          <p:cNvPr id="672" name="CustomShape 210"/>
          <p:cNvSpPr/>
          <p:nvPr/>
        </p:nvSpPr>
        <p:spPr>
          <a:xfrm>
            <a:off x="19623240" y="8718840"/>
            <a:ext cx="26280" cy="27720"/>
          </a:xfrm>
          <a:custGeom>
            <a:avLst/>
            <a:gdLst/>
            <a:ahLst/>
            <a:rect l="l" t="t" r="r" b="b"/>
            <a:pathLst>
              <a:path w="2" h="2">
                <a:moveTo>
                  <a:pt x="2" y="0"/>
                </a:moveTo>
                <a:cubicBezTo>
                  <a:pt x="2" y="1"/>
                  <a:pt x="0" y="2"/>
                  <a:pt x="0" y="1"/>
                </a:cubicBezTo>
                <a:cubicBezTo>
                  <a:pt x="0" y="0"/>
                  <a:pt x="2" y="0"/>
                  <a:pt x="2" y="0"/>
                </a:cubicBezTo>
                <a:close/>
              </a:path>
            </a:pathLst>
          </a:custGeom>
          <a:solidFill>
            <a:srgbClr val="27b4bf"/>
          </a:solidFill>
          <a:ln w="38160">
            <a:noFill/>
          </a:ln>
        </p:spPr>
        <p:style>
          <a:lnRef idx="0"/>
          <a:fillRef idx="0"/>
          <a:effectRef idx="0"/>
          <a:fontRef idx="minor"/>
        </p:style>
      </p:sp>
      <p:sp>
        <p:nvSpPr>
          <p:cNvPr id="673" name="CustomShape 211"/>
          <p:cNvSpPr/>
          <p:nvPr/>
        </p:nvSpPr>
        <p:spPr>
          <a:xfrm>
            <a:off x="20206080" y="11163240"/>
            <a:ext cx="87840" cy="69840"/>
          </a:xfrm>
          <a:custGeom>
            <a:avLst/>
            <a:gdLst/>
            <a:ahLst/>
            <a:rect l="l" t="t" r="r" b="b"/>
            <a:pathLst>
              <a:path w="7" h="5">
                <a:moveTo>
                  <a:pt x="6" y="2"/>
                </a:moveTo>
                <a:cubicBezTo>
                  <a:pt x="7" y="0"/>
                  <a:pt x="0" y="1"/>
                  <a:pt x="1" y="2"/>
                </a:cubicBezTo>
                <a:cubicBezTo>
                  <a:pt x="1" y="3"/>
                  <a:pt x="5" y="5"/>
                  <a:pt x="6" y="2"/>
                </a:cubicBezTo>
                <a:close/>
              </a:path>
            </a:pathLst>
          </a:custGeom>
          <a:solidFill>
            <a:srgbClr val="27b4bf"/>
          </a:solidFill>
          <a:ln w="38160">
            <a:noFill/>
          </a:ln>
        </p:spPr>
        <p:style>
          <a:lnRef idx="0"/>
          <a:fillRef idx="0"/>
          <a:effectRef idx="0"/>
          <a:fontRef idx="minor"/>
        </p:style>
      </p:sp>
      <p:sp>
        <p:nvSpPr>
          <p:cNvPr id="674" name="CustomShape 212"/>
          <p:cNvSpPr/>
          <p:nvPr/>
        </p:nvSpPr>
        <p:spPr>
          <a:xfrm>
            <a:off x="12565080" y="2965320"/>
            <a:ext cx="3960" cy="4320"/>
          </a:xfrm>
          <a:prstGeom prst="rect">
            <a:avLst/>
          </a:prstGeom>
          <a:solidFill>
            <a:srgbClr val="27b4bf"/>
          </a:solidFill>
          <a:ln w="38160">
            <a:noFill/>
          </a:ln>
        </p:spPr>
        <p:style>
          <a:lnRef idx="0"/>
          <a:fillRef idx="0"/>
          <a:effectRef idx="0"/>
          <a:fontRef idx="minor"/>
        </p:style>
      </p:sp>
      <p:sp>
        <p:nvSpPr>
          <p:cNvPr id="675" name="CustomShape 213"/>
          <p:cNvSpPr/>
          <p:nvPr/>
        </p:nvSpPr>
        <p:spPr>
          <a:xfrm>
            <a:off x="8134920" y="10752120"/>
            <a:ext cx="132120" cy="121320"/>
          </a:xfrm>
          <a:custGeom>
            <a:avLst/>
            <a:gdLst/>
            <a:ahLst/>
            <a:rect l="l" t="t" r="r" b="b"/>
            <a:pathLst>
              <a:path w="10" h="9">
                <a:moveTo>
                  <a:pt x="4" y="4"/>
                </a:moveTo>
                <a:cubicBezTo>
                  <a:pt x="4" y="5"/>
                  <a:pt x="1" y="7"/>
                  <a:pt x="0" y="8"/>
                </a:cubicBezTo>
                <a:cubicBezTo>
                  <a:pt x="0" y="9"/>
                  <a:pt x="2" y="8"/>
                  <a:pt x="2" y="8"/>
                </a:cubicBezTo>
                <a:cubicBezTo>
                  <a:pt x="3" y="7"/>
                  <a:pt x="4" y="6"/>
                  <a:pt x="5" y="5"/>
                </a:cubicBezTo>
                <a:cubicBezTo>
                  <a:pt x="6" y="4"/>
                  <a:pt x="10" y="0"/>
                  <a:pt x="8" y="0"/>
                </a:cubicBezTo>
                <a:cubicBezTo>
                  <a:pt x="7" y="0"/>
                  <a:pt x="4" y="3"/>
                  <a:pt x="4" y="4"/>
                </a:cubicBezTo>
                <a:cubicBezTo>
                  <a:pt x="4" y="5"/>
                  <a:pt x="4" y="3"/>
                  <a:pt x="4" y="4"/>
                </a:cubicBezTo>
                <a:close/>
              </a:path>
            </a:pathLst>
          </a:custGeom>
          <a:solidFill>
            <a:srgbClr val="27b4bf"/>
          </a:solidFill>
          <a:ln w="38160">
            <a:noFill/>
          </a:ln>
        </p:spPr>
        <p:style>
          <a:lnRef idx="0"/>
          <a:fillRef idx="0"/>
          <a:effectRef idx="0"/>
          <a:fontRef idx="minor"/>
        </p:style>
      </p:sp>
      <p:sp>
        <p:nvSpPr>
          <p:cNvPr id="676" name="CustomShape 214"/>
          <p:cNvSpPr/>
          <p:nvPr/>
        </p:nvSpPr>
        <p:spPr>
          <a:xfrm>
            <a:off x="6143040" y="5217840"/>
            <a:ext cx="92520" cy="41760"/>
          </a:xfrm>
          <a:custGeom>
            <a:avLst/>
            <a:gdLst/>
            <a:ahLst/>
            <a:rect l="l" t="t" r="r" b="b"/>
            <a:pathLst>
              <a:path w="7" h="3">
                <a:moveTo>
                  <a:pt x="7" y="1"/>
                </a:moveTo>
                <a:cubicBezTo>
                  <a:pt x="7" y="0"/>
                  <a:pt x="0" y="0"/>
                  <a:pt x="1" y="0"/>
                </a:cubicBezTo>
                <a:cubicBezTo>
                  <a:pt x="2" y="0"/>
                  <a:pt x="6" y="3"/>
                  <a:pt x="7" y="1"/>
                </a:cubicBezTo>
                <a:close/>
              </a:path>
            </a:pathLst>
          </a:custGeom>
          <a:solidFill>
            <a:srgbClr val="27b4bf"/>
          </a:solidFill>
          <a:ln w="38160">
            <a:noFill/>
          </a:ln>
        </p:spPr>
        <p:style>
          <a:lnRef idx="0"/>
          <a:fillRef idx="0"/>
          <a:effectRef idx="0"/>
          <a:fontRef idx="minor"/>
        </p:style>
      </p:sp>
      <p:sp>
        <p:nvSpPr>
          <p:cNvPr id="677" name="CustomShape 215"/>
          <p:cNvSpPr/>
          <p:nvPr/>
        </p:nvSpPr>
        <p:spPr>
          <a:xfrm>
            <a:off x="7061760" y="12602880"/>
            <a:ext cx="233640" cy="219240"/>
          </a:xfrm>
          <a:custGeom>
            <a:avLst/>
            <a:gdLst/>
            <a:ahLst/>
            <a:rect l="l" t="t" r="r" b="b"/>
            <a:pathLst>
              <a:path w="18" h="16">
                <a:moveTo>
                  <a:pt x="17" y="14"/>
                </a:moveTo>
                <a:cubicBezTo>
                  <a:pt x="13" y="14"/>
                  <a:pt x="11" y="11"/>
                  <a:pt x="8" y="9"/>
                </a:cubicBezTo>
                <a:cubicBezTo>
                  <a:pt x="7" y="7"/>
                  <a:pt x="5" y="6"/>
                  <a:pt x="4" y="5"/>
                </a:cubicBezTo>
                <a:cubicBezTo>
                  <a:pt x="3" y="5"/>
                  <a:pt x="1" y="4"/>
                  <a:pt x="1" y="3"/>
                </a:cubicBezTo>
                <a:cubicBezTo>
                  <a:pt x="1" y="3"/>
                  <a:pt x="2" y="3"/>
                  <a:pt x="2" y="2"/>
                </a:cubicBezTo>
                <a:cubicBezTo>
                  <a:pt x="3" y="2"/>
                  <a:pt x="1" y="0"/>
                  <a:pt x="0" y="0"/>
                </a:cubicBezTo>
                <a:cubicBezTo>
                  <a:pt x="0" y="5"/>
                  <a:pt x="0" y="10"/>
                  <a:pt x="0" y="14"/>
                </a:cubicBezTo>
                <a:cubicBezTo>
                  <a:pt x="0" y="15"/>
                  <a:pt x="6" y="15"/>
                  <a:pt x="7" y="15"/>
                </a:cubicBezTo>
                <a:cubicBezTo>
                  <a:pt x="8" y="15"/>
                  <a:pt x="9" y="15"/>
                  <a:pt x="10" y="16"/>
                </a:cubicBezTo>
                <a:cubicBezTo>
                  <a:pt x="12" y="16"/>
                  <a:pt x="12" y="16"/>
                  <a:pt x="13" y="15"/>
                </a:cubicBezTo>
                <a:cubicBezTo>
                  <a:pt x="14" y="15"/>
                  <a:pt x="18" y="15"/>
                  <a:pt x="18" y="14"/>
                </a:cubicBezTo>
                <a:cubicBezTo>
                  <a:pt x="18" y="14"/>
                  <a:pt x="18" y="13"/>
                  <a:pt x="17" y="14"/>
                </a:cubicBezTo>
                <a:close/>
              </a:path>
            </a:pathLst>
          </a:custGeom>
          <a:solidFill>
            <a:srgbClr val="27b4bf"/>
          </a:solidFill>
          <a:ln w="38160">
            <a:noFill/>
          </a:ln>
        </p:spPr>
        <p:style>
          <a:lnRef idx="0"/>
          <a:fillRef idx="0"/>
          <a:effectRef idx="0"/>
          <a:fontRef idx="minor"/>
        </p:style>
      </p:sp>
      <p:sp>
        <p:nvSpPr>
          <p:cNvPr id="678" name="CustomShape 216"/>
          <p:cNvSpPr/>
          <p:nvPr/>
        </p:nvSpPr>
        <p:spPr>
          <a:xfrm>
            <a:off x="6814440" y="12574800"/>
            <a:ext cx="388440" cy="317520"/>
          </a:xfrm>
          <a:custGeom>
            <a:avLst/>
            <a:gdLst/>
            <a:ahLst/>
            <a:rect l="l" t="t" r="r" b="b"/>
            <a:pathLst>
              <a:path w="30" h="23">
                <a:moveTo>
                  <a:pt x="19" y="17"/>
                </a:moveTo>
                <a:cubicBezTo>
                  <a:pt x="19" y="13"/>
                  <a:pt x="19" y="10"/>
                  <a:pt x="19" y="7"/>
                </a:cubicBezTo>
                <a:cubicBezTo>
                  <a:pt x="19" y="6"/>
                  <a:pt x="19" y="4"/>
                  <a:pt x="19" y="3"/>
                </a:cubicBezTo>
                <a:cubicBezTo>
                  <a:pt x="19" y="2"/>
                  <a:pt x="16" y="0"/>
                  <a:pt x="15" y="1"/>
                </a:cubicBezTo>
                <a:cubicBezTo>
                  <a:pt x="14" y="2"/>
                  <a:pt x="12" y="1"/>
                  <a:pt x="12" y="3"/>
                </a:cubicBezTo>
                <a:cubicBezTo>
                  <a:pt x="11" y="5"/>
                  <a:pt x="9" y="7"/>
                  <a:pt x="13" y="6"/>
                </a:cubicBezTo>
                <a:cubicBezTo>
                  <a:pt x="13" y="6"/>
                  <a:pt x="15" y="6"/>
                  <a:pt x="15" y="6"/>
                </a:cubicBezTo>
                <a:cubicBezTo>
                  <a:pt x="16" y="6"/>
                  <a:pt x="14" y="8"/>
                  <a:pt x="14" y="8"/>
                </a:cubicBezTo>
                <a:cubicBezTo>
                  <a:pt x="13" y="8"/>
                  <a:pt x="11" y="10"/>
                  <a:pt x="13" y="11"/>
                </a:cubicBezTo>
                <a:cubicBezTo>
                  <a:pt x="13" y="12"/>
                  <a:pt x="16" y="12"/>
                  <a:pt x="16" y="13"/>
                </a:cubicBezTo>
                <a:cubicBezTo>
                  <a:pt x="16" y="13"/>
                  <a:pt x="12" y="13"/>
                  <a:pt x="12" y="13"/>
                </a:cubicBezTo>
                <a:cubicBezTo>
                  <a:pt x="11" y="13"/>
                  <a:pt x="9" y="12"/>
                  <a:pt x="9" y="12"/>
                </a:cubicBezTo>
                <a:cubicBezTo>
                  <a:pt x="9" y="12"/>
                  <a:pt x="10" y="13"/>
                  <a:pt x="10" y="12"/>
                </a:cubicBezTo>
                <a:cubicBezTo>
                  <a:pt x="10" y="11"/>
                  <a:pt x="11" y="10"/>
                  <a:pt x="10" y="9"/>
                </a:cubicBezTo>
                <a:cubicBezTo>
                  <a:pt x="10" y="9"/>
                  <a:pt x="8" y="11"/>
                  <a:pt x="8" y="11"/>
                </a:cubicBezTo>
                <a:cubicBezTo>
                  <a:pt x="7" y="12"/>
                  <a:pt x="6" y="11"/>
                  <a:pt x="5" y="11"/>
                </a:cubicBezTo>
                <a:cubicBezTo>
                  <a:pt x="4" y="11"/>
                  <a:pt x="0" y="10"/>
                  <a:pt x="0" y="12"/>
                </a:cubicBezTo>
                <a:cubicBezTo>
                  <a:pt x="0" y="13"/>
                  <a:pt x="2" y="12"/>
                  <a:pt x="2" y="12"/>
                </a:cubicBezTo>
                <a:cubicBezTo>
                  <a:pt x="3" y="11"/>
                  <a:pt x="2" y="12"/>
                  <a:pt x="3" y="12"/>
                </a:cubicBezTo>
                <a:cubicBezTo>
                  <a:pt x="4" y="13"/>
                  <a:pt x="4" y="11"/>
                  <a:pt x="5" y="12"/>
                </a:cubicBezTo>
                <a:cubicBezTo>
                  <a:pt x="5" y="12"/>
                  <a:pt x="6" y="13"/>
                  <a:pt x="6" y="13"/>
                </a:cubicBezTo>
                <a:cubicBezTo>
                  <a:pt x="6" y="13"/>
                  <a:pt x="2" y="14"/>
                  <a:pt x="4" y="15"/>
                </a:cubicBezTo>
                <a:cubicBezTo>
                  <a:pt x="5" y="16"/>
                  <a:pt x="6" y="14"/>
                  <a:pt x="6" y="15"/>
                </a:cubicBezTo>
                <a:cubicBezTo>
                  <a:pt x="7" y="15"/>
                  <a:pt x="8" y="16"/>
                  <a:pt x="8" y="16"/>
                </a:cubicBezTo>
                <a:cubicBezTo>
                  <a:pt x="8" y="16"/>
                  <a:pt x="8" y="16"/>
                  <a:pt x="7" y="16"/>
                </a:cubicBezTo>
                <a:cubicBezTo>
                  <a:pt x="7" y="17"/>
                  <a:pt x="9" y="17"/>
                  <a:pt x="10" y="17"/>
                </a:cubicBezTo>
                <a:cubicBezTo>
                  <a:pt x="11" y="17"/>
                  <a:pt x="11" y="15"/>
                  <a:pt x="12" y="17"/>
                </a:cubicBezTo>
                <a:cubicBezTo>
                  <a:pt x="12" y="17"/>
                  <a:pt x="16" y="22"/>
                  <a:pt x="17" y="21"/>
                </a:cubicBezTo>
                <a:cubicBezTo>
                  <a:pt x="17" y="21"/>
                  <a:pt x="16" y="20"/>
                  <a:pt x="16" y="20"/>
                </a:cubicBezTo>
                <a:cubicBezTo>
                  <a:pt x="16" y="19"/>
                  <a:pt x="22" y="23"/>
                  <a:pt x="23" y="23"/>
                </a:cubicBezTo>
                <a:cubicBezTo>
                  <a:pt x="23" y="22"/>
                  <a:pt x="19" y="19"/>
                  <a:pt x="19" y="18"/>
                </a:cubicBezTo>
                <a:cubicBezTo>
                  <a:pt x="20" y="18"/>
                  <a:pt x="24" y="19"/>
                  <a:pt x="24" y="19"/>
                </a:cubicBezTo>
                <a:cubicBezTo>
                  <a:pt x="26" y="19"/>
                  <a:pt x="28" y="19"/>
                  <a:pt x="30" y="18"/>
                </a:cubicBezTo>
                <a:cubicBezTo>
                  <a:pt x="27" y="16"/>
                  <a:pt x="23" y="17"/>
                  <a:pt x="19" y="17"/>
                </a:cubicBezTo>
                <a:close/>
              </a:path>
            </a:pathLst>
          </a:custGeom>
          <a:solidFill>
            <a:srgbClr val="27b4bf"/>
          </a:solidFill>
          <a:ln w="38160">
            <a:noFill/>
          </a:ln>
        </p:spPr>
        <p:style>
          <a:lnRef idx="0"/>
          <a:fillRef idx="0"/>
          <a:effectRef idx="0"/>
          <a:fontRef idx="minor"/>
        </p:style>
      </p:sp>
      <p:sp>
        <p:nvSpPr>
          <p:cNvPr id="679" name="CustomShape 217"/>
          <p:cNvSpPr/>
          <p:nvPr/>
        </p:nvSpPr>
        <p:spPr>
          <a:xfrm>
            <a:off x="6752520" y="7812000"/>
            <a:ext cx="984600" cy="756720"/>
          </a:xfrm>
          <a:custGeom>
            <a:avLst/>
            <a:gdLst/>
            <a:ahLst/>
            <a:rect l="l" t="t" r="r" b="b"/>
            <a:pathLst>
              <a:path w="76" h="55">
                <a:moveTo>
                  <a:pt x="63" y="28"/>
                </a:moveTo>
                <a:cubicBezTo>
                  <a:pt x="63" y="26"/>
                  <a:pt x="63" y="25"/>
                  <a:pt x="66" y="24"/>
                </a:cubicBezTo>
                <a:cubicBezTo>
                  <a:pt x="66" y="23"/>
                  <a:pt x="68" y="23"/>
                  <a:pt x="67" y="22"/>
                </a:cubicBezTo>
                <a:cubicBezTo>
                  <a:pt x="66" y="21"/>
                  <a:pt x="65" y="19"/>
                  <a:pt x="67" y="18"/>
                </a:cubicBezTo>
                <a:cubicBezTo>
                  <a:pt x="76" y="14"/>
                  <a:pt x="61" y="15"/>
                  <a:pt x="61" y="15"/>
                </a:cubicBezTo>
                <a:cubicBezTo>
                  <a:pt x="61" y="14"/>
                  <a:pt x="62" y="14"/>
                  <a:pt x="63" y="14"/>
                </a:cubicBezTo>
                <a:cubicBezTo>
                  <a:pt x="64" y="14"/>
                  <a:pt x="64" y="12"/>
                  <a:pt x="64" y="11"/>
                </a:cubicBezTo>
                <a:cubicBezTo>
                  <a:pt x="64" y="10"/>
                  <a:pt x="60" y="8"/>
                  <a:pt x="60" y="9"/>
                </a:cubicBezTo>
                <a:cubicBezTo>
                  <a:pt x="60" y="10"/>
                  <a:pt x="59" y="8"/>
                  <a:pt x="59" y="8"/>
                </a:cubicBezTo>
                <a:cubicBezTo>
                  <a:pt x="58" y="8"/>
                  <a:pt x="58" y="10"/>
                  <a:pt x="57" y="9"/>
                </a:cubicBezTo>
                <a:cubicBezTo>
                  <a:pt x="57" y="9"/>
                  <a:pt x="57" y="8"/>
                  <a:pt x="57" y="7"/>
                </a:cubicBezTo>
                <a:cubicBezTo>
                  <a:pt x="56" y="6"/>
                  <a:pt x="55" y="8"/>
                  <a:pt x="54" y="8"/>
                </a:cubicBezTo>
                <a:cubicBezTo>
                  <a:pt x="54" y="8"/>
                  <a:pt x="54" y="6"/>
                  <a:pt x="54" y="6"/>
                </a:cubicBezTo>
                <a:cubicBezTo>
                  <a:pt x="54" y="4"/>
                  <a:pt x="57" y="5"/>
                  <a:pt x="58" y="5"/>
                </a:cubicBezTo>
                <a:cubicBezTo>
                  <a:pt x="59" y="4"/>
                  <a:pt x="55" y="4"/>
                  <a:pt x="55" y="4"/>
                </a:cubicBezTo>
                <a:cubicBezTo>
                  <a:pt x="53" y="4"/>
                  <a:pt x="51" y="3"/>
                  <a:pt x="49" y="4"/>
                </a:cubicBezTo>
                <a:cubicBezTo>
                  <a:pt x="47" y="5"/>
                  <a:pt x="46" y="8"/>
                  <a:pt x="44" y="7"/>
                </a:cubicBezTo>
                <a:cubicBezTo>
                  <a:pt x="41" y="7"/>
                  <a:pt x="40" y="7"/>
                  <a:pt x="38" y="5"/>
                </a:cubicBezTo>
                <a:cubicBezTo>
                  <a:pt x="36" y="3"/>
                  <a:pt x="32" y="5"/>
                  <a:pt x="29" y="5"/>
                </a:cubicBezTo>
                <a:cubicBezTo>
                  <a:pt x="27" y="5"/>
                  <a:pt x="27" y="4"/>
                  <a:pt x="26" y="2"/>
                </a:cubicBezTo>
                <a:cubicBezTo>
                  <a:pt x="25" y="0"/>
                  <a:pt x="23" y="0"/>
                  <a:pt x="20" y="0"/>
                </a:cubicBezTo>
                <a:cubicBezTo>
                  <a:pt x="19" y="0"/>
                  <a:pt x="11" y="1"/>
                  <a:pt x="11" y="4"/>
                </a:cubicBezTo>
                <a:cubicBezTo>
                  <a:pt x="11" y="7"/>
                  <a:pt x="15" y="8"/>
                  <a:pt x="13" y="12"/>
                </a:cubicBezTo>
                <a:cubicBezTo>
                  <a:pt x="11" y="14"/>
                  <a:pt x="7" y="10"/>
                  <a:pt x="8" y="8"/>
                </a:cubicBezTo>
                <a:cubicBezTo>
                  <a:pt x="8" y="7"/>
                  <a:pt x="10" y="6"/>
                  <a:pt x="10" y="5"/>
                </a:cubicBezTo>
                <a:cubicBezTo>
                  <a:pt x="11" y="3"/>
                  <a:pt x="8" y="2"/>
                  <a:pt x="8" y="1"/>
                </a:cubicBezTo>
                <a:cubicBezTo>
                  <a:pt x="5" y="3"/>
                  <a:pt x="4" y="4"/>
                  <a:pt x="4" y="7"/>
                </a:cubicBezTo>
                <a:cubicBezTo>
                  <a:pt x="3" y="8"/>
                  <a:pt x="0" y="12"/>
                  <a:pt x="3" y="12"/>
                </a:cubicBezTo>
                <a:cubicBezTo>
                  <a:pt x="3" y="12"/>
                  <a:pt x="4" y="12"/>
                  <a:pt x="5" y="13"/>
                </a:cubicBezTo>
                <a:cubicBezTo>
                  <a:pt x="5" y="14"/>
                  <a:pt x="6" y="15"/>
                  <a:pt x="7" y="16"/>
                </a:cubicBezTo>
                <a:cubicBezTo>
                  <a:pt x="9" y="18"/>
                  <a:pt x="5" y="22"/>
                  <a:pt x="10" y="23"/>
                </a:cubicBezTo>
                <a:cubicBezTo>
                  <a:pt x="10" y="23"/>
                  <a:pt x="12" y="23"/>
                  <a:pt x="13" y="23"/>
                </a:cubicBezTo>
                <a:cubicBezTo>
                  <a:pt x="14" y="23"/>
                  <a:pt x="14" y="22"/>
                  <a:pt x="15" y="22"/>
                </a:cubicBezTo>
                <a:cubicBezTo>
                  <a:pt x="18" y="22"/>
                  <a:pt x="19" y="25"/>
                  <a:pt x="21" y="27"/>
                </a:cubicBezTo>
                <a:cubicBezTo>
                  <a:pt x="21" y="27"/>
                  <a:pt x="22" y="28"/>
                  <a:pt x="23" y="27"/>
                </a:cubicBezTo>
                <a:cubicBezTo>
                  <a:pt x="23" y="26"/>
                  <a:pt x="24" y="27"/>
                  <a:pt x="26" y="27"/>
                </a:cubicBezTo>
                <a:cubicBezTo>
                  <a:pt x="28" y="28"/>
                  <a:pt x="33" y="25"/>
                  <a:pt x="31" y="29"/>
                </a:cubicBezTo>
                <a:cubicBezTo>
                  <a:pt x="29" y="32"/>
                  <a:pt x="29" y="35"/>
                  <a:pt x="31" y="38"/>
                </a:cubicBezTo>
                <a:cubicBezTo>
                  <a:pt x="31" y="39"/>
                  <a:pt x="32" y="40"/>
                  <a:pt x="32" y="41"/>
                </a:cubicBezTo>
                <a:cubicBezTo>
                  <a:pt x="32" y="42"/>
                  <a:pt x="29" y="43"/>
                  <a:pt x="30" y="44"/>
                </a:cubicBezTo>
                <a:cubicBezTo>
                  <a:pt x="33" y="47"/>
                  <a:pt x="34" y="55"/>
                  <a:pt x="40" y="53"/>
                </a:cubicBezTo>
                <a:cubicBezTo>
                  <a:pt x="41" y="53"/>
                  <a:pt x="41" y="54"/>
                  <a:pt x="42" y="54"/>
                </a:cubicBezTo>
                <a:cubicBezTo>
                  <a:pt x="43" y="54"/>
                  <a:pt x="44" y="53"/>
                  <a:pt x="45" y="52"/>
                </a:cubicBezTo>
                <a:cubicBezTo>
                  <a:pt x="47" y="51"/>
                  <a:pt x="48" y="49"/>
                  <a:pt x="51" y="47"/>
                </a:cubicBezTo>
                <a:cubicBezTo>
                  <a:pt x="53" y="46"/>
                  <a:pt x="49" y="46"/>
                  <a:pt x="49" y="44"/>
                </a:cubicBezTo>
                <a:cubicBezTo>
                  <a:pt x="49" y="43"/>
                  <a:pt x="48" y="42"/>
                  <a:pt x="48" y="41"/>
                </a:cubicBezTo>
                <a:cubicBezTo>
                  <a:pt x="48" y="40"/>
                  <a:pt x="45" y="39"/>
                  <a:pt x="45" y="38"/>
                </a:cubicBezTo>
                <a:cubicBezTo>
                  <a:pt x="45" y="37"/>
                  <a:pt x="51" y="38"/>
                  <a:pt x="52" y="38"/>
                </a:cubicBezTo>
                <a:cubicBezTo>
                  <a:pt x="54" y="38"/>
                  <a:pt x="53" y="39"/>
                  <a:pt x="54" y="40"/>
                </a:cubicBezTo>
                <a:cubicBezTo>
                  <a:pt x="55" y="40"/>
                  <a:pt x="55" y="38"/>
                  <a:pt x="56" y="38"/>
                </a:cubicBezTo>
                <a:cubicBezTo>
                  <a:pt x="57" y="37"/>
                  <a:pt x="60" y="37"/>
                  <a:pt x="62" y="36"/>
                </a:cubicBezTo>
                <a:cubicBezTo>
                  <a:pt x="63" y="35"/>
                  <a:pt x="65" y="34"/>
                  <a:pt x="67" y="33"/>
                </a:cubicBezTo>
                <a:cubicBezTo>
                  <a:pt x="66" y="31"/>
                  <a:pt x="63" y="30"/>
                  <a:pt x="63" y="28"/>
                </a:cubicBezTo>
                <a:close/>
              </a:path>
            </a:pathLst>
          </a:custGeom>
          <a:solidFill>
            <a:srgbClr val="27b4bf"/>
          </a:solidFill>
          <a:ln w="38160">
            <a:noFill/>
          </a:ln>
        </p:spPr>
        <p:style>
          <a:lnRef idx="0"/>
          <a:fillRef idx="0"/>
          <a:effectRef idx="0"/>
          <a:fontRef idx="minor"/>
        </p:style>
      </p:sp>
      <p:sp>
        <p:nvSpPr>
          <p:cNvPr id="680" name="CustomShape 218"/>
          <p:cNvSpPr/>
          <p:nvPr/>
        </p:nvSpPr>
        <p:spPr>
          <a:xfrm>
            <a:off x="7543080" y="8017560"/>
            <a:ext cx="335160" cy="523080"/>
          </a:xfrm>
          <a:custGeom>
            <a:avLst/>
            <a:gdLst/>
            <a:ahLst/>
            <a:rect l="l" t="t" r="r" b="b"/>
            <a:pathLst>
              <a:path w="26" h="38">
                <a:moveTo>
                  <a:pt x="22" y="29"/>
                </a:moveTo>
                <a:cubicBezTo>
                  <a:pt x="22" y="28"/>
                  <a:pt x="17" y="22"/>
                  <a:pt x="18" y="21"/>
                </a:cubicBezTo>
                <a:cubicBezTo>
                  <a:pt x="19" y="20"/>
                  <a:pt x="18" y="19"/>
                  <a:pt x="20" y="18"/>
                </a:cubicBezTo>
                <a:cubicBezTo>
                  <a:pt x="23" y="18"/>
                  <a:pt x="22" y="16"/>
                  <a:pt x="22" y="15"/>
                </a:cubicBezTo>
                <a:cubicBezTo>
                  <a:pt x="22" y="14"/>
                  <a:pt x="22" y="13"/>
                  <a:pt x="22" y="13"/>
                </a:cubicBezTo>
                <a:cubicBezTo>
                  <a:pt x="22" y="12"/>
                  <a:pt x="21" y="12"/>
                  <a:pt x="20" y="11"/>
                </a:cubicBezTo>
                <a:cubicBezTo>
                  <a:pt x="19" y="9"/>
                  <a:pt x="16" y="9"/>
                  <a:pt x="16" y="7"/>
                </a:cubicBezTo>
                <a:cubicBezTo>
                  <a:pt x="15" y="4"/>
                  <a:pt x="11" y="1"/>
                  <a:pt x="9" y="0"/>
                </a:cubicBezTo>
                <a:cubicBezTo>
                  <a:pt x="9" y="3"/>
                  <a:pt x="4" y="3"/>
                  <a:pt x="5" y="5"/>
                </a:cubicBezTo>
                <a:cubicBezTo>
                  <a:pt x="5" y="6"/>
                  <a:pt x="7" y="7"/>
                  <a:pt x="6" y="8"/>
                </a:cubicBezTo>
                <a:cubicBezTo>
                  <a:pt x="5" y="8"/>
                  <a:pt x="3" y="9"/>
                  <a:pt x="3" y="10"/>
                </a:cubicBezTo>
                <a:cubicBezTo>
                  <a:pt x="0" y="11"/>
                  <a:pt x="2" y="14"/>
                  <a:pt x="4" y="16"/>
                </a:cubicBezTo>
                <a:cubicBezTo>
                  <a:pt x="5" y="17"/>
                  <a:pt x="5" y="18"/>
                  <a:pt x="7" y="18"/>
                </a:cubicBezTo>
                <a:cubicBezTo>
                  <a:pt x="8" y="18"/>
                  <a:pt x="7" y="19"/>
                  <a:pt x="8" y="20"/>
                </a:cubicBezTo>
                <a:cubicBezTo>
                  <a:pt x="10" y="23"/>
                  <a:pt x="9" y="24"/>
                  <a:pt x="8" y="27"/>
                </a:cubicBezTo>
                <a:cubicBezTo>
                  <a:pt x="8" y="30"/>
                  <a:pt x="10" y="33"/>
                  <a:pt x="11" y="35"/>
                </a:cubicBezTo>
                <a:cubicBezTo>
                  <a:pt x="14" y="38"/>
                  <a:pt x="15" y="35"/>
                  <a:pt x="17" y="35"/>
                </a:cubicBezTo>
                <a:cubicBezTo>
                  <a:pt x="19" y="35"/>
                  <a:pt x="20" y="34"/>
                  <a:pt x="21" y="34"/>
                </a:cubicBezTo>
                <a:cubicBezTo>
                  <a:pt x="23" y="33"/>
                  <a:pt x="24" y="33"/>
                  <a:pt x="26" y="34"/>
                </a:cubicBezTo>
                <a:cubicBezTo>
                  <a:pt x="25" y="32"/>
                  <a:pt x="24" y="30"/>
                  <a:pt x="22" y="29"/>
                </a:cubicBezTo>
                <a:cubicBezTo>
                  <a:pt x="21" y="27"/>
                  <a:pt x="23" y="29"/>
                  <a:pt x="22" y="29"/>
                </a:cubicBezTo>
                <a:close/>
              </a:path>
            </a:pathLst>
          </a:custGeom>
          <a:solidFill>
            <a:srgbClr val="27b4bf"/>
          </a:solidFill>
          <a:ln w="38160">
            <a:noFill/>
          </a:ln>
        </p:spPr>
        <p:style>
          <a:lnRef idx="0"/>
          <a:fillRef idx="0"/>
          <a:effectRef idx="0"/>
          <a:fontRef idx="minor"/>
        </p:style>
      </p:sp>
      <p:sp>
        <p:nvSpPr>
          <p:cNvPr id="681" name="CustomShape 219"/>
          <p:cNvSpPr/>
          <p:nvPr/>
        </p:nvSpPr>
        <p:spPr>
          <a:xfrm>
            <a:off x="7759440" y="8181360"/>
            <a:ext cx="286560" cy="317520"/>
          </a:xfrm>
          <a:custGeom>
            <a:avLst/>
            <a:gdLst/>
            <a:ahLst/>
            <a:rect l="l" t="t" r="r" b="b"/>
            <a:pathLst>
              <a:path w="22" h="23">
                <a:moveTo>
                  <a:pt x="19" y="7"/>
                </a:moveTo>
                <a:cubicBezTo>
                  <a:pt x="19" y="5"/>
                  <a:pt x="21" y="3"/>
                  <a:pt x="22" y="2"/>
                </a:cubicBezTo>
                <a:cubicBezTo>
                  <a:pt x="19" y="1"/>
                  <a:pt x="14" y="0"/>
                  <a:pt x="12" y="2"/>
                </a:cubicBezTo>
                <a:cubicBezTo>
                  <a:pt x="10" y="3"/>
                  <a:pt x="9" y="1"/>
                  <a:pt x="9" y="0"/>
                </a:cubicBezTo>
                <a:cubicBezTo>
                  <a:pt x="8" y="0"/>
                  <a:pt x="7" y="2"/>
                  <a:pt x="5" y="1"/>
                </a:cubicBezTo>
                <a:cubicBezTo>
                  <a:pt x="5" y="2"/>
                  <a:pt x="7" y="6"/>
                  <a:pt x="4" y="6"/>
                </a:cubicBezTo>
                <a:cubicBezTo>
                  <a:pt x="2" y="7"/>
                  <a:pt x="0" y="8"/>
                  <a:pt x="1" y="10"/>
                </a:cubicBezTo>
                <a:cubicBezTo>
                  <a:pt x="2" y="12"/>
                  <a:pt x="3" y="13"/>
                  <a:pt x="4" y="15"/>
                </a:cubicBezTo>
                <a:cubicBezTo>
                  <a:pt x="5" y="17"/>
                  <a:pt x="7" y="19"/>
                  <a:pt x="9" y="22"/>
                </a:cubicBezTo>
                <a:cubicBezTo>
                  <a:pt x="12" y="23"/>
                  <a:pt x="10" y="19"/>
                  <a:pt x="12" y="19"/>
                </a:cubicBezTo>
                <a:cubicBezTo>
                  <a:pt x="14" y="19"/>
                  <a:pt x="15" y="19"/>
                  <a:pt x="16" y="18"/>
                </a:cubicBezTo>
                <a:cubicBezTo>
                  <a:pt x="17" y="18"/>
                  <a:pt x="17" y="20"/>
                  <a:pt x="19" y="19"/>
                </a:cubicBezTo>
                <a:cubicBezTo>
                  <a:pt x="20" y="17"/>
                  <a:pt x="21" y="16"/>
                  <a:pt x="20" y="14"/>
                </a:cubicBezTo>
                <a:cubicBezTo>
                  <a:pt x="20" y="12"/>
                  <a:pt x="19" y="9"/>
                  <a:pt x="19" y="7"/>
                </a:cubicBezTo>
                <a:close/>
              </a:path>
            </a:pathLst>
          </a:custGeom>
          <a:solidFill>
            <a:srgbClr val="27b4bf"/>
          </a:solidFill>
          <a:ln w="38160">
            <a:noFill/>
          </a:ln>
        </p:spPr>
        <p:style>
          <a:lnRef idx="0"/>
          <a:fillRef idx="0"/>
          <a:effectRef idx="0"/>
          <a:fontRef idx="minor"/>
        </p:style>
      </p:sp>
      <p:sp>
        <p:nvSpPr>
          <p:cNvPr id="682" name="CustomShape 220"/>
          <p:cNvSpPr/>
          <p:nvPr/>
        </p:nvSpPr>
        <p:spPr>
          <a:xfrm>
            <a:off x="7993800" y="8209440"/>
            <a:ext cx="207360" cy="247320"/>
          </a:xfrm>
          <a:custGeom>
            <a:avLst/>
            <a:gdLst/>
            <a:ahLst/>
            <a:rect l="l" t="t" r="r" b="b"/>
            <a:pathLst>
              <a:path w="16" h="18">
                <a:moveTo>
                  <a:pt x="12" y="5"/>
                </a:moveTo>
                <a:cubicBezTo>
                  <a:pt x="10" y="3"/>
                  <a:pt x="8" y="1"/>
                  <a:pt x="5" y="1"/>
                </a:cubicBezTo>
                <a:cubicBezTo>
                  <a:pt x="3" y="0"/>
                  <a:pt x="0" y="4"/>
                  <a:pt x="1" y="6"/>
                </a:cubicBezTo>
                <a:cubicBezTo>
                  <a:pt x="1" y="8"/>
                  <a:pt x="2" y="10"/>
                  <a:pt x="2" y="12"/>
                </a:cubicBezTo>
                <a:cubicBezTo>
                  <a:pt x="3" y="14"/>
                  <a:pt x="1" y="16"/>
                  <a:pt x="0" y="17"/>
                </a:cubicBezTo>
                <a:cubicBezTo>
                  <a:pt x="1" y="18"/>
                  <a:pt x="3" y="17"/>
                  <a:pt x="4" y="17"/>
                </a:cubicBezTo>
                <a:cubicBezTo>
                  <a:pt x="6" y="17"/>
                  <a:pt x="7" y="18"/>
                  <a:pt x="9" y="17"/>
                </a:cubicBezTo>
                <a:cubicBezTo>
                  <a:pt x="12" y="16"/>
                  <a:pt x="13" y="10"/>
                  <a:pt x="16" y="8"/>
                </a:cubicBezTo>
                <a:cubicBezTo>
                  <a:pt x="14" y="7"/>
                  <a:pt x="13" y="6"/>
                  <a:pt x="12" y="5"/>
                </a:cubicBezTo>
                <a:cubicBezTo>
                  <a:pt x="10" y="4"/>
                  <a:pt x="13" y="6"/>
                  <a:pt x="12" y="5"/>
                </a:cubicBezTo>
                <a:close/>
              </a:path>
            </a:pathLst>
          </a:custGeom>
          <a:solidFill>
            <a:srgbClr val="27b4bf"/>
          </a:solidFill>
          <a:ln w="38160">
            <a:noFill/>
          </a:ln>
        </p:spPr>
        <p:style>
          <a:lnRef idx="0"/>
          <a:fillRef idx="0"/>
          <a:effectRef idx="0"/>
          <a:fontRef idx="minor"/>
        </p:style>
      </p:sp>
      <p:sp>
        <p:nvSpPr>
          <p:cNvPr id="683" name="CustomShape 221"/>
          <p:cNvSpPr/>
          <p:nvPr/>
        </p:nvSpPr>
        <p:spPr>
          <a:xfrm>
            <a:off x="6143040" y="7741800"/>
            <a:ext cx="1046520" cy="1154160"/>
          </a:xfrm>
          <a:custGeom>
            <a:avLst/>
            <a:gdLst/>
            <a:ahLst/>
            <a:rect l="l" t="t" r="r" b="b"/>
            <a:pathLst>
              <a:path w="81" h="84">
                <a:moveTo>
                  <a:pt x="77" y="48"/>
                </a:moveTo>
                <a:cubicBezTo>
                  <a:pt x="81" y="45"/>
                  <a:pt x="76" y="42"/>
                  <a:pt x="76" y="39"/>
                </a:cubicBezTo>
                <a:cubicBezTo>
                  <a:pt x="76" y="37"/>
                  <a:pt x="78" y="35"/>
                  <a:pt x="78" y="33"/>
                </a:cubicBezTo>
                <a:cubicBezTo>
                  <a:pt x="79" y="30"/>
                  <a:pt x="75" y="32"/>
                  <a:pt x="74" y="32"/>
                </a:cubicBezTo>
                <a:cubicBezTo>
                  <a:pt x="73" y="32"/>
                  <a:pt x="72" y="32"/>
                  <a:pt x="71" y="32"/>
                </a:cubicBezTo>
                <a:cubicBezTo>
                  <a:pt x="70" y="32"/>
                  <a:pt x="70" y="33"/>
                  <a:pt x="69" y="33"/>
                </a:cubicBezTo>
                <a:cubicBezTo>
                  <a:pt x="68" y="33"/>
                  <a:pt x="67" y="30"/>
                  <a:pt x="66" y="30"/>
                </a:cubicBezTo>
                <a:cubicBezTo>
                  <a:pt x="64" y="26"/>
                  <a:pt x="62" y="28"/>
                  <a:pt x="58" y="28"/>
                </a:cubicBezTo>
                <a:cubicBezTo>
                  <a:pt x="56" y="28"/>
                  <a:pt x="55" y="28"/>
                  <a:pt x="54" y="26"/>
                </a:cubicBezTo>
                <a:cubicBezTo>
                  <a:pt x="53" y="24"/>
                  <a:pt x="56" y="22"/>
                  <a:pt x="53" y="20"/>
                </a:cubicBezTo>
                <a:cubicBezTo>
                  <a:pt x="52" y="19"/>
                  <a:pt x="52" y="17"/>
                  <a:pt x="50" y="17"/>
                </a:cubicBezTo>
                <a:cubicBezTo>
                  <a:pt x="48" y="17"/>
                  <a:pt x="49" y="17"/>
                  <a:pt x="50" y="15"/>
                </a:cubicBezTo>
                <a:cubicBezTo>
                  <a:pt x="51" y="13"/>
                  <a:pt x="50" y="11"/>
                  <a:pt x="51" y="9"/>
                </a:cubicBezTo>
                <a:cubicBezTo>
                  <a:pt x="52" y="7"/>
                  <a:pt x="54" y="6"/>
                  <a:pt x="56" y="5"/>
                </a:cubicBezTo>
                <a:cubicBezTo>
                  <a:pt x="57" y="4"/>
                  <a:pt x="59" y="4"/>
                  <a:pt x="60" y="2"/>
                </a:cubicBezTo>
                <a:cubicBezTo>
                  <a:pt x="60" y="0"/>
                  <a:pt x="56" y="0"/>
                  <a:pt x="56" y="1"/>
                </a:cubicBezTo>
                <a:cubicBezTo>
                  <a:pt x="54" y="3"/>
                  <a:pt x="51" y="6"/>
                  <a:pt x="48" y="6"/>
                </a:cubicBezTo>
                <a:cubicBezTo>
                  <a:pt x="45" y="6"/>
                  <a:pt x="45" y="6"/>
                  <a:pt x="44" y="8"/>
                </a:cubicBezTo>
                <a:cubicBezTo>
                  <a:pt x="43" y="10"/>
                  <a:pt x="43" y="7"/>
                  <a:pt x="41" y="7"/>
                </a:cubicBezTo>
                <a:cubicBezTo>
                  <a:pt x="37" y="8"/>
                  <a:pt x="39" y="14"/>
                  <a:pt x="36" y="16"/>
                </a:cubicBezTo>
                <a:cubicBezTo>
                  <a:pt x="35" y="17"/>
                  <a:pt x="33" y="18"/>
                  <a:pt x="32" y="20"/>
                </a:cubicBezTo>
                <a:cubicBezTo>
                  <a:pt x="32" y="20"/>
                  <a:pt x="32" y="23"/>
                  <a:pt x="31" y="23"/>
                </a:cubicBezTo>
                <a:cubicBezTo>
                  <a:pt x="30" y="21"/>
                  <a:pt x="29" y="20"/>
                  <a:pt x="28" y="19"/>
                </a:cubicBezTo>
                <a:cubicBezTo>
                  <a:pt x="27" y="17"/>
                  <a:pt x="26" y="17"/>
                  <a:pt x="25" y="17"/>
                </a:cubicBezTo>
                <a:cubicBezTo>
                  <a:pt x="21" y="16"/>
                  <a:pt x="19" y="13"/>
                  <a:pt x="15" y="16"/>
                </a:cubicBezTo>
                <a:cubicBezTo>
                  <a:pt x="13" y="17"/>
                  <a:pt x="9" y="20"/>
                  <a:pt x="7" y="18"/>
                </a:cubicBezTo>
                <a:cubicBezTo>
                  <a:pt x="6" y="17"/>
                  <a:pt x="5" y="17"/>
                  <a:pt x="4" y="16"/>
                </a:cubicBezTo>
                <a:cubicBezTo>
                  <a:pt x="2" y="16"/>
                  <a:pt x="3" y="14"/>
                  <a:pt x="1" y="16"/>
                </a:cubicBezTo>
                <a:cubicBezTo>
                  <a:pt x="0" y="17"/>
                  <a:pt x="1" y="17"/>
                  <a:pt x="2" y="18"/>
                </a:cubicBezTo>
                <a:cubicBezTo>
                  <a:pt x="2" y="19"/>
                  <a:pt x="1" y="20"/>
                  <a:pt x="1" y="21"/>
                </a:cubicBezTo>
                <a:cubicBezTo>
                  <a:pt x="3" y="21"/>
                  <a:pt x="5" y="22"/>
                  <a:pt x="6" y="22"/>
                </a:cubicBezTo>
                <a:cubicBezTo>
                  <a:pt x="7" y="23"/>
                  <a:pt x="8" y="23"/>
                  <a:pt x="8" y="24"/>
                </a:cubicBezTo>
                <a:cubicBezTo>
                  <a:pt x="9" y="25"/>
                  <a:pt x="9" y="24"/>
                  <a:pt x="10" y="24"/>
                </a:cubicBezTo>
                <a:cubicBezTo>
                  <a:pt x="10" y="23"/>
                  <a:pt x="10" y="26"/>
                  <a:pt x="11" y="26"/>
                </a:cubicBezTo>
                <a:cubicBezTo>
                  <a:pt x="12" y="27"/>
                  <a:pt x="13" y="26"/>
                  <a:pt x="15" y="25"/>
                </a:cubicBezTo>
                <a:cubicBezTo>
                  <a:pt x="16" y="25"/>
                  <a:pt x="13" y="23"/>
                  <a:pt x="13" y="23"/>
                </a:cubicBezTo>
                <a:cubicBezTo>
                  <a:pt x="13" y="22"/>
                  <a:pt x="16" y="20"/>
                  <a:pt x="16" y="19"/>
                </a:cubicBezTo>
                <a:cubicBezTo>
                  <a:pt x="17" y="18"/>
                  <a:pt x="19" y="17"/>
                  <a:pt x="20" y="18"/>
                </a:cubicBezTo>
                <a:cubicBezTo>
                  <a:pt x="21" y="18"/>
                  <a:pt x="23" y="19"/>
                  <a:pt x="23" y="19"/>
                </a:cubicBezTo>
                <a:cubicBezTo>
                  <a:pt x="23" y="20"/>
                  <a:pt x="23" y="20"/>
                  <a:pt x="24" y="20"/>
                </a:cubicBezTo>
                <a:cubicBezTo>
                  <a:pt x="24" y="21"/>
                  <a:pt x="23" y="22"/>
                  <a:pt x="23" y="22"/>
                </a:cubicBezTo>
                <a:cubicBezTo>
                  <a:pt x="23" y="23"/>
                  <a:pt x="25" y="25"/>
                  <a:pt x="25" y="26"/>
                </a:cubicBezTo>
                <a:cubicBezTo>
                  <a:pt x="27" y="29"/>
                  <a:pt x="29" y="29"/>
                  <a:pt x="29" y="33"/>
                </a:cubicBezTo>
                <a:cubicBezTo>
                  <a:pt x="29" y="36"/>
                  <a:pt x="29" y="39"/>
                  <a:pt x="28" y="42"/>
                </a:cubicBezTo>
                <a:cubicBezTo>
                  <a:pt x="28" y="43"/>
                  <a:pt x="30" y="43"/>
                  <a:pt x="30" y="44"/>
                </a:cubicBezTo>
                <a:cubicBezTo>
                  <a:pt x="29" y="45"/>
                  <a:pt x="28" y="46"/>
                  <a:pt x="28" y="47"/>
                </a:cubicBezTo>
                <a:cubicBezTo>
                  <a:pt x="27" y="48"/>
                  <a:pt x="27" y="50"/>
                  <a:pt x="26" y="50"/>
                </a:cubicBezTo>
                <a:cubicBezTo>
                  <a:pt x="24" y="51"/>
                  <a:pt x="22" y="50"/>
                  <a:pt x="22" y="53"/>
                </a:cubicBezTo>
                <a:cubicBezTo>
                  <a:pt x="22" y="55"/>
                  <a:pt x="19" y="55"/>
                  <a:pt x="22" y="56"/>
                </a:cubicBezTo>
                <a:cubicBezTo>
                  <a:pt x="23" y="57"/>
                  <a:pt x="24" y="57"/>
                  <a:pt x="26" y="58"/>
                </a:cubicBezTo>
                <a:cubicBezTo>
                  <a:pt x="27" y="59"/>
                  <a:pt x="28" y="60"/>
                  <a:pt x="29" y="61"/>
                </a:cubicBezTo>
                <a:cubicBezTo>
                  <a:pt x="31" y="62"/>
                  <a:pt x="32" y="61"/>
                  <a:pt x="34" y="61"/>
                </a:cubicBezTo>
                <a:cubicBezTo>
                  <a:pt x="35" y="61"/>
                  <a:pt x="36" y="62"/>
                  <a:pt x="38" y="63"/>
                </a:cubicBezTo>
                <a:cubicBezTo>
                  <a:pt x="39" y="63"/>
                  <a:pt x="40" y="63"/>
                  <a:pt x="41" y="64"/>
                </a:cubicBezTo>
                <a:cubicBezTo>
                  <a:pt x="44" y="66"/>
                  <a:pt x="46" y="68"/>
                  <a:pt x="48" y="71"/>
                </a:cubicBezTo>
                <a:cubicBezTo>
                  <a:pt x="49" y="74"/>
                  <a:pt x="50" y="75"/>
                  <a:pt x="54" y="76"/>
                </a:cubicBezTo>
                <a:cubicBezTo>
                  <a:pt x="55" y="76"/>
                  <a:pt x="56" y="75"/>
                  <a:pt x="57" y="74"/>
                </a:cubicBezTo>
                <a:cubicBezTo>
                  <a:pt x="58" y="74"/>
                  <a:pt x="59" y="76"/>
                  <a:pt x="60" y="75"/>
                </a:cubicBezTo>
                <a:cubicBezTo>
                  <a:pt x="62" y="74"/>
                  <a:pt x="64" y="75"/>
                  <a:pt x="65" y="76"/>
                </a:cubicBezTo>
                <a:cubicBezTo>
                  <a:pt x="65" y="77"/>
                  <a:pt x="64" y="79"/>
                  <a:pt x="64" y="80"/>
                </a:cubicBezTo>
                <a:cubicBezTo>
                  <a:pt x="63" y="81"/>
                  <a:pt x="62" y="81"/>
                  <a:pt x="64" y="82"/>
                </a:cubicBezTo>
                <a:cubicBezTo>
                  <a:pt x="64" y="82"/>
                  <a:pt x="66" y="84"/>
                  <a:pt x="65" y="84"/>
                </a:cubicBezTo>
                <a:cubicBezTo>
                  <a:pt x="67" y="84"/>
                  <a:pt x="68" y="73"/>
                  <a:pt x="69" y="71"/>
                </a:cubicBezTo>
                <a:cubicBezTo>
                  <a:pt x="69" y="67"/>
                  <a:pt x="66" y="66"/>
                  <a:pt x="65" y="63"/>
                </a:cubicBezTo>
                <a:cubicBezTo>
                  <a:pt x="65" y="61"/>
                  <a:pt x="65" y="60"/>
                  <a:pt x="66" y="60"/>
                </a:cubicBezTo>
                <a:cubicBezTo>
                  <a:pt x="67" y="60"/>
                  <a:pt x="70" y="59"/>
                  <a:pt x="70" y="58"/>
                </a:cubicBezTo>
                <a:cubicBezTo>
                  <a:pt x="69" y="58"/>
                  <a:pt x="67" y="58"/>
                  <a:pt x="67" y="57"/>
                </a:cubicBezTo>
                <a:cubicBezTo>
                  <a:pt x="66" y="57"/>
                  <a:pt x="66" y="55"/>
                  <a:pt x="66" y="55"/>
                </a:cubicBezTo>
                <a:cubicBezTo>
                  <a:pt x="68" y="55"/>
                  <a:pt x="70" y="55"/>
                  <a:pt x="72" y="55"/>
                </a:cubicBezTo>
                <a:cubicBezTo>
                  <a:pt x="73" y="55"/>
                  <a:pt x="79" y="52"/>
                  <a:pt x="79" y="53"/>
                </a:cubicBezTo>
                <a:cubicBezTo>
                  <a:pt x="79" y="51"/>
                  <a:pt x="76" y="48"/>
                  <a:pt x="77" y="48"/>
                </a:cubicBezTo>
                <a:cubicBezTo>
                  <a:pt x="78" y="47"/>
                  <a:pt x="76" y="48"/>
                  <a:pt x="77" y="48"/>
                </a:cubicBezTo>
                <a:close/>
              </a:path>
            </a:pathLst>
          </a:custGeom>
          <a:solidFill>
            <a:srgbClr val="27b4bf"/>
          </a:solidFill>
          <a:ln w="38160">
            <a:noFill/>
          </a:ln>
        </p:spPr>
        <p:style>
          <a:lnRef idx="0"/>
          <a:fillRef idx="0"/>
          <a:effectRef idx="0"/>
          <a:fontRef idx="minor"/>
        </p:style>
      </p:sp>
      <p:sp>
        <p:nvSpPr>
          <p:cNvPr id="684" name="CustomShape 222"/>
          <p:cNvSpPr/>
          <p:nvPr/>
        </p:nvSpPr>
        <p:spPr>
          <a:xfrm>
            <a:off x="6284160" y="8513280"/>
            <a:ext cx="361800" cy="452880"/>
          </a:xfrm>
          <a:custGeom>
            <a:avLst/>
            <a:gdLst/>
            <a:ahLst/>
            <a:rect l="l" t="t" r="r" b="b"/>
            <a:pathLst>
              <a:path w="28" h="33">
                <a:moveTo>
                  <a:pt x="20" y="6"/>
                </a:moveTo>
                <a:cubicBezTo>
                  <a:pt x="18" y="6"/>
                  <a:pt x="17" y="4"/>
                  <a:pt x="15" y="3"/>
                </a:cubicBezTo>
                <a:cubicBezTo>
                  <a:pt x="14" y="2"/>
                  <a:pt x="12" y="0"/>
                  <a:pt x="10" y="0"/>
                </a:cubicBezTo>
                <a:cubicBezTo>
                  <a:pt x="10" y="3"/>
                  <a:pt x="4" y="1"/>
                  <a:pt x="4" y="4"/>
                </a:cubicBezTo>
                <a:cubicBezTo>
                  <a:pt x="4" y="6"/>
                  <a:pt x="4" y="6"/>
                  <a:pt x="3" y="7"/>
                </a:cubicBezTo>
                <a:cubicBezTo>
                  <a:pt x="1" y="8"/>
                  <a:pt x="2" y="9"/>
                  <a:pt x="2" y="10"/>
                </a:cubicBezTo>
                <a:cubicBezTo>
                  <a:pt x="2" y="11"/>
                  <a:pt x="1" y="12"/>
                  <a:pt x="0" y="13"/>
                </a:cubicBezTo>
                <a:cubicBezTo>
                  <a:pt x="0" y="13"/>
                  <a:pt x="0" y="14"/>
                  <a:pt x="0" y="15"/>
                </a:cubicBezTo>
                <a:cubicBezTo>
                  <a:pt x="1" y="16"/>
                  <a:pt x="0" y="17"/>
                  <a:pt x="0" y="18"/>
                </a:cubicBezTo>
                <a:cubicBezTo>
                  <a:pt x="0" y="18"/>
                  <a:pt x="1" y="21"/>
                  <a:pt x="2" y="20"/>
                </a:cubicBezTo>
                <a:cubicBezTo>
                  <a:pt x="4" y="20"/>
                  <a:pt x="4" y="18"/>
                  <a:pt x="5" y="18"/>
                </a:cubicBezTo>
                <a:cubicBezTo>
                  <a:pt x="4" y="18"/>
                  <a:pt x="6" y="20"/>
                  <a:pt x="5" y="20"/>
                </a:cubicBezTo>
                <a:cubicBezTo>
                  <a:pt x="5" y="22"/>
                  <a:pt x="5" y="23"/>
                  <a:pt x="3" y="24"/>
                </a:cubicBezTo>
                <a:cubicBezTo>
                  <a:pt x="3" y="24"/>
                  <a:pt x="4" y="26"/>
                  <a:pt x="3" y="26"/>
                </a:cubicBezTo>
                <a:cubicBezTo>
                  <a:pt x="3" y="27"/>
                  <a:pt x="2" y="27"/>
                  <a:pt x="3" y="28"/>
                </a:cubicBezTo>
                <a:cubicBezTo>
                  <a:pt x="5" y="29"/>
                  <a:pt x="6" y="29"/>
                  <a:pt x="8" y="32"/>
                </a:cubicBezTo>
                <a:cubicBezTo>
                  <a:pt x="9" y="33"/>
                  <a:pt x="10" y="29"/>
                  <a:pt x="11" y="29"/>
                </a:cubicBezTo>
                <a:cubicBezTo>
                  <a:pt x="12" y="26"/>
                  <a:pt x="13" y="23"/>
                  <a:pt x="16" y="22"/>
                </a:cubicBezTo>
                <a:cubicBezTo>
                  <a:pt x="18" y="21"/>
                  <a:pt x="20" y="21"/>
                  <a:pt x="22" y="19"/>
                </a:cubicBezTo>
                <a:cubicBezTo>
                  <a:pt x="24" y="18"/>
                  <a:pt x="26" y="16"/>
                  <a:pt x="27" y="13"/>
                </a:cubicBezTo>
                <a:cubicBezTo>
                  <a:pt x="27" y="11"/>
                  <a:pt x="28" y="10"/>
                  <a:pt x="27" y="8"/>
                </a:cubicBezTo>
                <a:cubicBezTo>
                  <a:pt x="26" y="7"/>
                  <a:pt x="25" y="6"/>
                  <a:pt x="24" y="5"/>
                </a:cubicBezTo>
                <a:cubicBezTo>
                  <a:pt x="23" y="5"/>
                  <a:pt x="21" y="6"/>
                  <a:pt x="20" y="6"/>
                </a:cubicBezTo>
                <a:close/>
              </a:path>
            </a:pathLst>
          </a:custGeom>
          <a:solidFill>
            <a:srgbClr val="27b4bf"/>
          </a:solidFill>
          <a:ln w="38160">
            <a:noFill/>
          </a:ln>
        </p:spPr>
        <p:style>
          <a:lnRef idx="0"/>
          <a:fillRef idx="0"/>
          <a:effectRef idx="0"/>
          <a:fontRef idx="minor"/>
        </p:style>
      </p:sp>
      <p:sp>
        <p:nvSpPr>
          <p:cNvPr id="685" name="CustomShape 223"/>
          <p:cNvSpPr/>
          <p:nvPr/>
        </p:nvSpPr>
        <p:spPr>
          <a:xfrm>
            <a:off x="6244560" y="8597160"/>
            <a:ext cx="830160" cy="1303560"/>
          </a:xfrm>
          <a:custGeom>
            <a:avLst/>
            <a:gdLst/>
            <a:ahLst/>
            <a:rect l="l" t="t" r="r" b="b"/>
            <a:pathLst>
              <a:path w="64" h="95">
                <a:moveTo>
                  <a:pt x="57" y="21"/>
                </a:moveTo>
                <a:cubicBezTo>
                  <a:pt x="53" y="19"/>
                  <a:pt x="59" y="15"/>
                  <a:pt x="56" y="14"/>
                </a:cubicBezTo>
                <a:cubicBezTo>
                  <a:pt x="54" y="12"/>
                  <a:pt x="52" y="13"/>
                  <a:pt x="50" y="13"/>
                </a:cubicBezTo>
                <a:cubicBezTo>
                  <a:pt x="48" y="12"/>
                  <a:pt x="48" y="14"/>
                  <a:pt x="46" y="14"/>
                </a:cubicBezTo>
                <a:cubicBezTo>
                  <a:pt x="44" y="13"/>
                  <a:pt x="42" y="13"/>
                  <a:pt x="41" y="11"/>
                </a:cubicBezTo>
                <a:cubicBezTo>
                  <a:pt x="40" y="10"/>
                  <a:pt x="39" y="7"/>
                  <a:pt x="38" y="6"/>
                </a:cubicBezTo>
                <a:cubicBezTo>
                  <a:pt x="36" y="5"/>
                  <a:pt x="35" y="3"/>
                  <a:pt x="33" y="2"/>
                </a:cubicBezTo>
                <a:cubicBezTo>
                  <a:pt x="32" y="0"/>
                  <a:pt x="30" y="1"/>
                  <a:pt x="28" y="0"/>
                </a:cubicBezTo>
                <a:cubicBezTo>
                  <a:pt x="30" y="2"/>
                  <a:pt x="31" y="3"/>
                  <a:pt x="31" y="5"/>
                </a:cubicBezTo>
                <a:cubicBezTo>
                  <a:pt x="30" y="7"/>
                  <a:pt x="30" y="9"/>
                  <a:pt x="28" y="10"/>
                </a:cubicBezTo>
                <a:cubicBezTo>
                  <a:pt x="26" y="12"/>
                  <a:pt x="25" y="14"/>
                  <a:pt x="23" y="14"/>
                </a:cubicBezTo>
                <a:cubicBezTo>
                  <a:pt x="21" y="15"/>
                  <a:pt x="19" y="15"/>
                  <a:pt x="17" y="17"/>
                </a:cubicBezTo>
                <a:cubicBezTo>
                  <a:pt x="16" y="18"/>
                  <a:pt x="12" y="27"/>
                  <a:pt x="11" y="26"/>
                </a:cubicBezTo>
                <a:cubicBezTo>
                  <a:pt x="9" y="23"/>
                  <a:pt x="8" y="23"/>
                  <a:pt x="6" y="22"/>
                </a:cubicBezTo>
                <a:cubicBezTo>
                  <a:pt x="5" y="22"/>
                  <a:pt x="5" y="22"/>
                  <a:pt x="6" y="21"/>
                </a:cubicBezTo>
                <a:cubicBezTo>
                  <a:pt x="7" y="20"/>
                  <a:pt x="7" y="19"/>
                  <a:pt x="6" y="18"/>
                </a:cubicBezTo>
                <a:cubicBezTo>
                  <a:pt x="4" y="19"/>
                  <a:pt x="0" y="23"/>
                  <a:pt x="2" y="26"/>
                </a:cubicBezTo>
                <a:cubicBezTo>
                  <a:pt x="2" y="26"/>
                  <a:pt x="4" y="29"/>
                  <a:pt x="3" y="30"/>
                </a:cubicBezTo>
                <a:cubicBezTo>
                  <a:pt x="2" y="30"/>
                  <a:pt x="1" y="31"/>
                  <a:pt x="3" y="32"/>
                </a:cubicBezTo>
                <a:cubicBezTo>
                  <a:pt x="8" y="35"/>
                  <a:pt x="12" y="41"/>
                  <a:pt x="14" y="47"/>
                </a:cubicBezTo>
                <a:cubicBezTo>
                  <a:pt x="17" y="52"/>
                  <a:pt x="19" y="58"/>
                  <a:pt x="23" y="63"/>
                </a:cubicBezTo>
                <a:cubicBezTo>
                  <a:pt x="24" y="65"/>
                  <a:pt x="26" y="67"/>
                  <a:pt x="26" y="70"/>
                </a:cubicBezTo>
                <a:cubicBezTo>
                  <a:pt x="26" y="71"/>
                  <a:pt x="25" y="70"/>
                  <a:pt x="25" y="71"/>
                </a:cubicBezTo>
                <a:cubicBezTo>
                  <a:pt x="26" y="72"/>
                  <a:pt x="27" y="73"/>
                  <a:pt x="28" y="74"/>
                </a:cubicBezTo>
                <a:cubicBezTo>
                  <a:pt x="29" y="76"/>
                  <a:pt x="30" y="78"/>
                  <a:pt x="32" y="79"/>
                </a:cubicBezTo>
                <a:cubicBezTo>
                  <a:pt x="35" y="80"/>
                  <a:pt x="38" y="82"/>
                  <a:pt x="41" y="83"/>
                </a:cubicBezTo>
                <a:cubicBezTo>
                  <a:pt x="43" y="84"/>
                  <a:pt x="45" y="86"/>
                  <a:pt x="48" y="87"/>
                </a:cubicBezTo>
                <a:cubicBezTo>
                  <a:pt x="50" y="89"/>
                  <a:pt x="52" y="91"/>
                  <a:pt x="54" y="93"/>
                </a:cubicBezTo>
                <a:cubicBezTo>
                  <a:pt x="58" y="95"/>
                  <a:pt x="57" y="91"/>
                  <a:pt x="59" y="90"/>
                </a:cubicBezTo>
                <a:cubicBezTo>
                  <a:pt x="60" y="89"/>
                  <a:pt x="60" y="87"/>
                  <a:pt x="61" y="86"/>
                </a:cubicBezTo>
                <a:cubicBezTo>
                  <a:pt x="61" y="85"/>
                  <a:pt x="64" y="83"/>
                  <a:pt x="63" y="82"/>
                </a:cubicBezTo>
                <a:cubicBezTo>
                  <a:pt x="61" y="81"/>
                  <a:pt x="60" y="81"/>
                  <a:pt x="61" y="78"/>
                </a:cubicBezTo>
                <a:cubicBezTo>
                  <a:pt x="61" y="77"/>
                  <a:pt x="61" y="76"/>
                  <a:pt x="61" y="76"/>
                </a:cubicBezTo>
                <a:cubicBezTo>
                  <a:pt x="62" y="75"/>
                  <a:pt x="63" y="74"/>
                  <a:pt x="63" y="74"/>
                </a:cubicBezTo>
                <a:cubicBezTo>
                  <a:pt x="64" y="71"/>
                  <a:pt x="62" y="66"/>
                  <a:pt x="64" y="64"/>
                </a:cubicBezTo>
                <a:cubicBezTo>
                  <a:pt x="64" y="63"/>
                  <a:pt x="63" y="61"/>
                  <a:pt x="62" y="59"/>
                </a:cubicBezTo>
                <a:cubicBezTo>
                  <a:pt x="61" y="56"/>
                  <a:pt x="60" y="56"/>
                  <a:pt x="57" y="57"/>
                </a:cubicBezTo>
                <a:cubicBezTo>
                  <a:pt x="53" y="57"/>
                  <a:pt x="55" y="50"/>
                  <a:pt x="55" y="48"/>
                </a:cubicBezTo>
                <a:cubicBezTo>
                  <a:pt x="53" y="49"/>
                  <a:pt x="52" y="51"/>
                  <a:pt x="50" y="51"/>
                </a:cubicBezTo>
                <a:cubicBezTo>
                  <a:pt x="49" y="51"/>
                  <a:pt x="47" y="51"/>
                  <a:pt x="46" y="51"/>
                </a:cubicBezTo>
                <a:cubicBezTo>
                  <a:pt x="45" y="50"/>
                  <a:pt x="45" y="48"/>
                  <a:pt x="44" y="48"/>
                </a:cubicBezTo>
                <a:cubicBezTo>
                  <a:pt x="41" y="48"/>
                  <a:pt x="41" y="44"/>
                  <a:pt x="40" y="42"/>
                </a:cubicBezTo>
                <a:cubicBezTo>
                  <a:pt x="38" y="40"/>
                  <a:pt x="37" y="37"/>
                  <a:pt x="39" y="35"/>
                </a:cubicBezTo>
                <a:cubicBezTo>
                  <a:pt x="40" y="34"/>
                  <a:pt x="42" y="34"/>
                  <a:pt x="42" y="33"/>
                </a:cubicBezTo>
                <a:cubicBezTo>
                  <a:pt x="42" y="32"/>
                  <a:pt x="42" y="31"/>
                  <a:pt x="42" y="30"/>
                </a:cubicBezTo>
                <a:cubicBezTo>
                  <a:pt x="42" y="27"/>
                  <a:pt x="42" y="26"/>
                  <a:pt x="45" y="25"/>
                </a:cubicBezTo>
                <a:cubicBezTo>
                  <a:pt x="47" y="24"/>
                  <a:pt x="48" y="24"/>
                  <a:pt x="50" y="24"/>
                </a:cubicBezTo>
                <a:cubicBezTo>
                  <a:pt x="51" y="24"/>
                  <a:pt x="52" y="23"/>
                  <a:pt x="53" y="22"/>
                </a:cubicBezTo>
                <a:cubicBezTo>
                  <a:pt x="54" y="22"/>
                  <a:pt x="59" y="23"/>
                  <a:pt x="57" y="21"/>
                </a:cubicBezTo>
                <a:close/>
              </a:path>
            </a:pathLst>
          </a:custGeom>
          <a:solidFill>
            <a:srgbClr val="27b4bf"/>
          </a:solidFill>
          <a:ln w="38160">
            <a:noFill/>
          </a:ln>
        </p:spPr>
        <p:style>
          <a:lnRef idx="0"/>
          <a:fillRef idx="0"/>
          <a:effectRef idx="0"/>
          <a:fontRef idx="minor"/>
        </p:style>
      </p:sp>
      <p:sp>
        <p:nvSpPr>
          <p:cNvPr id="686" name="CustomShape 224"/>
          <p:cNvSpPr/>
          <p:nvPr/>
        </p:nvSpPr>
        <p:spPr>
          <a:xfrm>
            <a:off x="6611040" y="9817200"/>
            <a:ext cx="564840" cy="2911680"/>
          </a:xfrm>
          <a:custGeom>
            <a:avLst/>
            <a:gdLst/>
            <a:ahLst/>
            <a:rect l="l" t="t" r="r" b="b"/>
            <a:pathLst>
              <a:path w="44" h="212">
                <a:moveTo>
                  <a:pt x="40" y="28"/>
                </a:moveTo>
                <a:cubicBezTo>
                  <a:pt x="38" y="27"/>
                  <a:pt x="40" y="22"/>
                  <a:pt x="38" y="20"/>
                </a:cubicBezTo>
                <a:cubicBezTo>
                  <a:pt x="37" y="19"/>
                  <a:pt x="35" y="16"/>
                  <a:pt x="36" y="14"/>
                </a:cubicBezTo>
                <a:cubicBezTo>
                  <a:pt x="38" y="13"/>
                  <a:pt x="35" y="13"/>
                  <a:pt x="36" y="12"/>
                </a:cubicBezTo>
                <a:cubicBezTo>
                  <a:pt x="37" y="11"/>
                  <a:pt x="36" y="10"/>
                  <a:pt x="35" y="9"/>
                </a:cubicBezTo>
                <a:cubicBezTo>
                  <a:pt x="34" y="8"/>
                  <a:pt x="34" y="7"/>
                  <a:pt x="34" y="5"/>
                </a:cubicBezTo>
                <a:cubicBezTo>
                  <a:pt x="34" y="3"/>
                  <a:pt x="33" y="2"/>
                  <a:pt x="32" y="0"/>
                </a:cubicBezTo>
                <a:cubicBezTo>
                  <a:pt x="31" y="1"/>
                  <a:pt x="30" y="2"/>
                  <a:pt x="30" y="3"/>
                </a:cubicBezTo>
                <a:cubicBezTo>
                  <a:pt x="29" y="5"/>
                  <a:pt x="27" y="4"/>
                  <a:pt x="28" y="6"/>
                </a:cubicBezTo>
                <a:cubicBezTo>
                  <a:pt x="28" y="9"/>
                  <a:pt x="28" y="12"/>
                  <a:pt x="28" y="15"/>
                </a:cubicBezTo>
                <a:cubicBezTo>
                  <a:pt x="28" y="19"/>
                  <a:pt x="29" y="24"/>
                  <a:pt x="28" y="28"/>
                </a:cubicBezTo>
                <a:cubicBezTo>
                  <a:pt x="27" y="29"/>
                  <a:pt x="26" y="30"/>
                  <a:pt x="26" y="31"/>
                </a:cubicBezTo>
                <a:cubicBezTo>
                  <a:pt x="26" y="33"/>
                  <a:pt x="27" y="35"/>
                  <a:pt x="27" y="37"/>
                </a:cubicBezTo>
                <a:cubicBezTo>
                  <a:pt x="27" y="43"/>
                  <a:pt x="25" y="50"/>
                  <a:pt x="23" y="56"/>
                </a:cubicBezTo>
                <a:cubicBezTo>
                  <a:pt x="22" y="59"/>
                  <a:pt x="22" y="61"/>
                  <a:pt x="23" y="64"/>
                </a:cubicBezTo>
                <a:cubicBezTo>
                  <a:pt x="23" y="66"/>
                  <a:pt x="23" y="67"/>
                  <a:pt x="21" y="68"/>
                </a:cubicBezTo>
                <a:cubicBezTo>
                  <a:pt x="20" y="69"/>
                  <a:pt x="21" y="70"/>
                  <a:pt x="21" y="71"/>
                </a:cubicBezTo>
                <a:cubicBezTo>
                  <a:pt x="21" y="74"/>
                  <a:pt x="21" y="77"/>
                  <a:pt x="21" y="80"/>
                </a:cubicBezTo>
                <a:cubicBezTo>
                  <a:pt x="21" y="81"/>
                  <a:pt x="21" y="83"/>
                  <a:pt x="21" y="84"/>
                </a:cubicBezTo>
                <a:cubicBezTo>
                  <a:pt x="20" y="85"/>
                  <a:pt x="21" y="87"/>
                  <a:pt x="20" y="88"/>
                </a:cubicBezTo>
                <a:cubicBezTo>
                  <a:pt x="18" y="93"/>
                  <a:pt x="16" y="98"/>
                  <a:pt x="14" y="103"/>
                </a:cubicBezTo>
                <a:cubicBezTo>
                  <a:pt x="13" y="106"/>
                  <a:pt x="10" y="107"/>
                  <a:pt x="11" y="110"/>
                </a:cubicBezTo>
                <a:cubicBezTo>
                  <a:pt x="12" y="113"/>
                  <a:pt x="14" y="118"/>
                  <a:pt x="12" y="122"/>
                </a:cubicBezTo>
                <a:cubicBezTo>
                  <a:pt x="10" y="124"/>
                  <a:pt x="8" y="129"/>
                  <a:pt x="10" y="132"/>
                </a:cubicBezTo>
                <a:cubicBezTo>
                  <a:pt x="11" y="134"/>
                  <a:pt x="12" y="134"/>
                  <a:pt x="13" y="133"/>
                </a:cubicBezTo>
                <a:cubicBezTo>
                  <a:pt x="14" y="132"/>
                  <a:pt x="18" y="132"/>
                  <a:pt x="17" y="133"/>
                </a:cubicBezTo>
                <a:cubicBezTo>
                  <a:pt x="17" y="133"/>
                  <a:pt x="16" y="133"/>
                  <a:pt x="15" y="134"/>
                </a:cubicBezTo>
                <a:cubicBezTo>
                  <a:pt x="15" y="135"/>
                  <a:pt x="15" y="135"/>
                  <a:pt x="16" y="136"/>
                </a:cubicBezTo>
                <a:cubicBezTo>
                  <a:pt x="16" y="136"/>
                  <a:pt x="15" y="137"/>
                  <a:pt x="15" y="137"/>
                </a:cubicBezTo>
                <a:cubicBezTo>
                  <a:pt x="14" y="139"/>
                  <a:pt x="13" y="143"/>
                  <a:pt x="14" y="145"/>
                </a:cubicBezTo>
                <a:cubicBezTo>
                  <a:pt x="14" y="146"/>
                  <a:pt x="14" y="146"/>
                  <a:pt x="13" y="148"/>
                </a:cubicBezTo>
                <a:cubicBezTo>
                  <a:pt x="12" y="149"/>
                  <a:pt x="14" y="149"/>
                  <a:pt x="15" y="150"/>
                </a:cubicBezTo>
                <a:cubicBezTo>
                  <a:pt x="15" y="150"/>
                  <a:pt x="15" y="150"/>
                  <a:pt x="14" y="151"/>
                </a:cubicBezTo>
                <a:cubicBezTo>
                  <a:pt x="13" y="151"/>
                  <a:pt x="11" y="152"/>
                  <a:pt x="13" y="152"/>
                </a:cubicBezTo>
                <a:cubicBezTo>
                  <a:pt x="12" y="153"/>
                  <a:pt x="13" y="156"/>
                  <a:pt x="14" y="156"/>
                </a:cubicBezTo>
                <a:cubicBezTo>
                  <a:pt x="13" y="156"/>
                  <a:pt x="10" y="155"/>
                  <a:pt x="11" y="158"/>
                </a:cubicBezTo>
                <a:cubicBezTo>
                  <a:pt x="11" y="158"/>
                  <a:pt x="12" y="163"/>
                  <a:pt x="10" y="162"/>
                </a:cubicBezTo>
                <a:cubicBezTo>
                  <a:pt x="10" y="162"/>
                  <a:pt x="8" y="160"/>
                  <a:pt x="8" y="159"/>
                </a:cubicBezTo>
                <a:cubicBezTo>
                  <a:pt x="6" y="158"/>
                  <a:pt x="7" y="157"/>
                  <a:pt x="5" y="158"/>
                </a:cubicBezTo>
                <a:cubicBezTo>
                  <a:pt x="5" y="158"/>
                  <a:pt x="4" y="159"/>
                  <a:pt x="4" y="159"/>
                </a:cubicBezTo>
                <a:cubicBezTo>
                  <a:pt x="4" y="160"/>
                  <a:pt x="5" y="160"/>
                  <a:pt x="4" y="161"/>
                </a:cubicBezTo>
                <a:cubicBezTo>
                  <a:pt x="4" y="162"/>
                  <a:pt x="0" y="162"/>
                  <a:pt x="0" y="164"/>
                </a:cubicBezTo>
                <a:cubicBezTo>
                  <a:pt x="0" y="164"/>
                  <a:pt x="1" y="165"/>
                  <a:pt x="2" y="165"/>
                </a:cubicBezTo>
                <a:cubicBezTo>
                  <a:pt x="2" y="165"/>
                  <a:pt x="1" y="164"/>
                  <a:pt x="2" y="163"/>
                </a:cubicBezTo>
                <a:cubicBezTo>
                  <a:pt x="2" y="163"/>
                  <a:pt x="5" y="165"/>
                  <a:pt x="7" y="164"/>
                </a:cubicBezTo>
                <a:cubicBezTo>
                  <a:pt x="11" y="163"/>
                  <a:pt x="5" y="170"/>
                  <a:pt x="7" y="171"/>
                </a:cubicBezTo>
                <a:cubicBezTo>
                  <a:pt x="8" y="171"/>
                  <a:pt x="10" y="170"/>
                  <a:pt x="11" y="171"/>
                </a:cubicBezTo>
                <a:cubicBezTo>
                  <a:pt x="12" y="171"/>
                  <a:pt x="12" y="174"/>
                  <a:pt x="11" y="173"/>
                </a:cubicBezTo>
                <a:cubicBezTo>
                  <a:pt x="11" y="173"/>
                  <a:pt x="8" y="171"/>
                  <a:pt x="8" y="172"/>
                </a:cubicBezTo>
                <a:cubicBezTo>
                  <a:pt x="7" y="173"/>
                  <a:pt x="6" y="173"/>
                  <a:pt x="7" y="174"/>
                </a:cubicBezTo>
                <a:cubicBezTo>
                  <a:pt x="7" y="174"/>
                  <a:pt x="9" y="176"/>
                  <a:pt x="8" y="176"/>
                </a:cubicBezTo>
                <a:cubicBezTo>
                  <a:pt x="7" y="176"/>
                  <a:pt x="7" y="179"/>
                  <a:pt x="7" y="179"/>
                </a:cubicBezTo>
                <a:cubicBezTo>
                  <a:pt x="6" y="182"/>
                  <a:pt x="9" y="178"/>
                  <a:pt x="9" y="178"/>
                </a:cubicBezTo>
                <a:cubicBezTo>
                  <a:pt x="9" y="178"/>
                  <a:pt x="8" y="183"/>
                  <a:pt x="9" y="182"/>
                </a:cubicBezTo>
                <a:cubicBezTo>
                  <a:pt x="9" y="182"/>
                  <a:pt x="8" y="182"/>
                  <a:pt x="8" y="183"/>
                </a:cubicBezTo>
                <a:cubicBezTo>
                  <a:pt x="7" y="184"/>
                  <a:pt x="8" y="184"/>
                  <a:pt x="9" y="185"/>
                </a:cubicBezTo>
                <a:cubicBezTo>
                  <a:pt x="9" y="185"/>
                  <a:pt x="7" y="186"/>
                  <a:pt x="7" y="186"/>
                </a:cubicBezTo>
                <a:cubicBezTo>
                  <a:pt x="6" y="186"/>
                  <a:pt x="7" y="186"/>
                  <a:pt x="7" y="187"/>
                </a:cubicBezTo>
                <a:cubicBezTo>
                  <a:pt x="6" y="189"/>
                  <a:pt x="10" y="189"/>
                  <a:pt x="10" y="188"/>
                </a:cubicBezTo>
                <a:cubicBezTo>
                  <a:pt x="10" y="189"/>
                  <a:pt x="9" y="189"/>
                  <a:pt x="10" y="190"/>
                </a:cubicBezTo>
                <a:cubicBezTo>
                  <a:pt x="10" y="190"/>
                  <a:pt x="10" y="190"/>
                  <a:pt x="10" y="190"/>
                </a:cubicBezTo>
                <a:cubicBezTo>
                  <a:pt x="10" y="191"/>
                  <a:pt x="8" y="192"/>
                  <a:pt x="8" y="193"/>
                </a:cubicBezTo>
                <a:cubicBezTo>
                  <a:pt x="7" y="195"/>
                  <a:pt x="10" y="192"/>
                  <a:pt x="11" y="192"/>
                </a:cubicBezTo>
                <a:cubicBezTo>
                  <a:pt x="10" y="193"/>
                  <a:pt x="11" y="194"/>
                  <a:pt x="11" y="194"/>
                </a:cubicBezTo>
                <a:cubicBezTo>
                  <a:pt x="11" y="195"/>
                  <a:pt x="8" y="196"/>
                  <a:pt x="8" y="196"/>
                </a:cubicBezTo>
                <a:cubicBezTo>
                  <a:pt x="10" y="197"/>
                  <a:pt x="10" y="196"/>
                  <a:pt x="11" y="198"/>
                </a:cubicBezTo>
                <a:cubicBezTo>
                  <a:pt x="12" y="200"/>
                  <a:pt x="14" y="195"/>
                  <a:pt x="13" y="195"/>
                </a:cubicBezTo>
                <a:cubicBezTo>
                  <a:pt x="14" y="195"/>
                  <a:pt x="14" y="196"/>
                  <a:pt x="15" y="197"/>
                </a:cubicBezTo>
                <a:cubicBezTo>
                  <a:pt x="15" y="197"/>
                  <a:pt x="15" y="195"/>
                  <a:pt x="15" y="195"/>
                </a:cubicBezTo>
                <a:cubicBezTo>
                  <a:pt x="15" y="195"/>
                  <a:pt x="15" y="197"/>
                  <a:pt x="15" y="197"/>
                </a:cubicBezTo>
                <a:cubicBezTo>
                  <a:pt x="16" y="196"/>
                  <a:pt x="16" y="195"/>
                  <a:pt x="16" y="196"/>
                </a:cubicBezTo>
                <a:cubicBezTo>
                  <a:pt x="17" y="196"/>
                  <a:pt x="16" y="198"/>
                  <a:pt x="16" y="198"/>
                </a:cubicBezTo>
                <a:cubicBezTo>
                  <a:pt x="15" y="199"/>
                  <a:pt x="17" y="199"/>
                  <a:pt x="16" y="200"/>
                </a:cubicBezTo>
                <a:cubicBezTo>
                  <a:pt x="15" y="202"/>
                  <a:pt x="17" y="201"/>
                  <a:pt x="18" y="202"/>
                </a:cubicBezTo>
                <a:cubicBezTo>
                  <a:pt x="21" y="202"/>
                  <a:pt x="24" y="204"/>
                  <a:pt x="21" y="206"/>
                </a:cubicBezTo>
                <a:cubicBezTo>
                  <a:pt x="20" y="207"/>
                  <a:pt x="17" y="206"/>
                  <a:pt x="16" y="207"/>
                </a:cubicBezTo>
                <a:cubicBezTo>
                  <a:pt x="15" y="209"/>
                  <a:pt x="18" y="208"/>
                  <a:pt x="19" y="209"/>
                </a:cubicBezTo>
                <a:cubicBezTo>
                  <a:pt x="18" y="209"/>
                  <a:pt x="18" y="209"/>
                  <a:pt x="18" y="209"/>
                </a:cubicBezTo>
                <a:cubicBezTo>
                  <a:pt x="18" y="209"/>
                  <a:pt x="22" y="212"/>
                  <a:pt x="24" y="210"/>
                </a:cubicBezTo>
                <a:cubicBezTo>
                  <a:pt x="25" y="208"/>
                  <a:pt x="23" y="206"/>
                  <a:pt x="25" y="204"/>
                </a:cubicBezTo>
                <a:cubicBezTo>
                  <a:pt x="26" y="202"/>
                  <a:pt x="29" y="202"/>
                  <a:pt x="30" y="202"/>
                </a:cubicBezTo>
                <a:cubicBezTo>
                  <a:pt x="35" y="199"/>
                  <a:pt x="28" y="199"/>
                  <a:pt x="26" y="199"/>
                </a:cubicBezTo>
                <a:cubicBezTo>
                  <a:pt x="24" y="199"/>
                  <a:pt x="21" y="199"/>
                  <a:pt x="19" y="198"/>
                </a:cubicBezTo>
                <a:cubicBezTo>
                  <a:pt x="17" y="196"/>
                  <a:pt x="17" y="196"/>
                  <a:pt x="17" y="192"/>
                </a:cubicBezTo>
                <a:cubicBezTo>
                  <a:pt x="17" y="188"/>
                  <a:pt x="16" y="191"/>
                  <a:pt x="13" y="189"/>
                </a:cubicBezTo>
                <a:cubicBezTo>
                  <a:pt x="12" y="189"/>
                  <a:pt x="12" y="186"/>
                  <a:pt x="12" y="185"/>
                </a:cubicBezTo>
                <a:cubicBezTo>
                  <a:pt x="11" y="183"/>
                  <a:pt x="11" y="180"/>
                  <a:pt x="13" y="179"/>
                </a:cubicBezTo>
                <a:cubicBezTo>
                  <a:pt x="14" y="178"/>
                  <a:pt x="14" y="178"/>
                  <a:pt x="15" y="177"/>
                </a:cubicBezTo>
                <a:cubicBezTo>
                  <a:pt x="15" y="176"/>
                  <a:pt x="16" y="175"/>
                  <a:pt x="17" y="175"/>
                </a:cubicBezTo>
                <a:cubicBezTo>
                  <a:pt x="18" y="174"/>
                  <a:pt x="16" y="171"/>
                  <a:pt x="17" y="169"/>
                </a:cubicBezTo>
                <a:cubicBezTo>
                  <a:pt x="17" y="168"/>
                  <a:pt x="19" y="167"/>
                  <a:pt x="20" y="165"/>
                </a:cubicBezTo>
                <a:cubicBezTo>
                  <a:pt x="20" y="163"/>
                  <a:pt x="20" y="160"/>
                  <a:pt x="21" y="158"/>
                </a:cubicBezTo>
                <a:cubicBezTo>
                  <a:pt x="21" y="156"/>
                  <a:pt x="23" y="156"/>
                  <a:pt x="21" y="154"/>
                </a:cubicBezTo>
                <a:cubicBezTo>
                  <a:pt x="20" y="153"/>
                  <a:pt x="17" y="153"/>
                  <a:pt x="21" y="152"/>
                </a:cubicBezTo>
                <a:cubicBezTo>
                  <a:pt x="26" y="151"/>
                  <a:pt x="20" y="151"/>
                  <a:pt x="19" y="149"/>
                </a:cubicBezTo>
                <a:cubicBezTo>
                  <a:pt x="19" y="146"/>
                  <a:pt x="19" y="142"/>
                  <a:pt x="19" y="140"/>
                </a:cubicBezTo>
                <a:cubicBezTo>
                  <a:pt x="19" y="136"/>
                  <a:pt x="19" y="131"/>
                  <a:pt x="19" y="127"/>
                </a:cubicBezTo>
                <a:cubicBezTo>
                  <a:pt x="20" y="124"/>
                  <a:pt x="21" y="119"/>
                  <a:pt x="23" y="117"/>
                </a:cubicBezTo>
                <a:cubicBezTo>
                  <a:pt x="26" y="114"/>
                  <a:pt x="23" y="109"/>
                  <a:pt x="23" y="106"/>
                </a:cubicBezTo>
                <a:cubicBezTo>
                  <a:pt x="23" y="104"/>
                  <a:pt x="24" y="103"/>
                  <a:pt x="26" y="102"/>
                </a:cubicBezTo>
                <a:cubicBezTo>
                  <a:pt x="28" y="100"/>
                  <a:pt x="27" y="99"/>
                  <a:pt x="27" y="96"/>
                </a:cubicBezTo>
                <a:cubicBezTo>
                  <a:pt x="27" y="92"/>
                  <a:pt x="30" y="89"/>
                  <a:pt x="29" y="85"/>
                </a:cubicBezTo>
                <a:cubicBezTo>
                  <a:pt x="29" y="82"/>
                  <a:pt x="28" y="79"/>
                  <a:pt x="27" y="76"/>
                </a:cubicBezTo>
                <a:cubicBezTo>
                  <a:pt x="27" y="75"/>
                  <a:pt x="26" y="74"/>
                  <a:pt x="27" y="73"/>
                </a:cubicBezTo>
                <a:cubicBezTo>
                  <a:pt x="28" y="72"/>
                  <a:pt x="29" y="68"/>
                  <a:pt x="29" y="67"/>
                </a:cubicBezTo>
                <a:cubicBezTo>
                  <a:pt x="29" y="66"/>
                  <a:pt x="28" y="64"/>
                  <a:pt x="30" y="62"/>
                </a:cubicBezTo>
                <a:cubicBezTo>
                  <a:pt x="31" y="61"/>
                  <a:pt x="30" y="59"/>
                  <a:pt x="31" y="58"/>
                </a:cubicBezTo>
                <a:cubicBezTo>
                  <a:pt x="31" y="56"/>
                  <a:pt x="33" y="55"/>
                  <a:pt x="34" y="54"/>
                </a:cubicBezTo>
                <a:cubicBezTo>
                  <a:pt x="34" y="53"/>
                  <a:pt x="37" y="50"/>
                  <a:pt x="37" y="49"/>
                </a:cubicBezTo>
                <a:cubicBezTo>
                  <a:pt x="37" y="48"/>
                  <a:pt x="36" y="46"/>
                  <a:pt x="36" y="44"/>
                </a:cubicBezTo>
                <a:cubicBezTo>
                  <a:pt x="36" y="42"/>
                  <a:pt x="36" y="41"/>
                  <a:pt x="36" y="39"/>
                </a:cubicBezTo>
                <a:cubicBezTo>
                  <a:pt x="36" y="36"/>
                  <a:pt x="37" y="36"/>
                  <a:pt x="40" y="35"/>
                </a:cubicBezTo>
                <a:cubicBezTo>
                  <a:pt x="44" y="34"/>
                  <a:pt x="44" y="32"/>
                  <a:pt x="44" y="28"/>
                </a:cubicBezTo>
                <a:cubicBezTo>
                  <a:pt x="43" y="29"/>
                  <a:pt x="41" y="29"/>
                  <a:pt x="40" y="28"/>
                </a:cubicBezTo>
                <a:cubicBezTo>
                  <a:pt x="40" y="28"/>
                  <a:pt x="40" y="29"/>
                  <a:pt x="40" y="28"/>
                </a:cubicBezTo>
                <a:close/>
              </a:path>
            </a:pathLst>
          </a:custGeom>
          <a:solidFill>
            <a:srgbClr val="27b4bf"/>
          </a:solidFill>
          <a:ln w="38160">
            <a:noFill/>
          </a:ln>
        </p:spPr>
        <p:style>
          <a:lnRef idx="0"/>
          <a:fillRef idx="0"/>
          <a:effectRef idx="0"/>
          <a:fontRef idx="minor"/>
        </p:style>
      </p:sp>
      <p:sp>
        <p:nvSpPr>
          <p:cNvPr id="687" name="CustomShape 225"/>
          <p:cNvSpPr/>
          <p:nvPr/>
        </p:nvSpPr>
        <p:spPr>
          <a:xfrm>
            <a:off x="6995520" y="9256320"/>
            <a:ext cx="830160" cy="957960"/>
          </a:xfrm>
          <a:custGeom>
            <a:avLst/>
            <a:gdLst/>
            <a:ahLst/>
            <a:rect l="l" t="t" r="r" b="b"/>
            <a:pathLst>
              <a:path w="64" h="70">
                <a:moveTo>
                  <a:pt x="61" y="42"/>
                </a:moveTo>
                <a:cubicBezTo>
                  <a:pt x="57" y="40"/>
                  <a:pt x="58" y="39"/>
                  <a:pt x="58" y="35"/>
                </a:cubicBezTo>
                <a:cubicBezTo>
                  <a:pt x="55" y="35"/>
                  <a:pt x="52" y="35"/>
                  <a:pt x="50" y="35"/>
                </a:cubicBezTo>
                <a:cubicBezTo>
                  <a:pt x="48" y="35"/>
                  <a:pt x="49" y="34"/>
                  <a:pt x="49" y="33"/>
                </a:cubicBezTo>
                <a:cubicBezTo>
                  <a:pt x="49" y="32"/>
                  <a:pt x="48" y="30"/>
                  <a:pt x="47" y="30"/>
                </a:cubicBezTo>
                <a:cubicBezTo>
                  <a:pt x="47" y="29"/>
                  <a:pt x="48" y="29"/>
                  <a:pt x="48" y="28"/>
                </a:cubicBezTo>
                <a:cubicBezTo>
                  <a:pt x="49" y="27"/>
                  <a:pt x="48" y="26"/>
                  <a:pt x="47" y="26"/>
                </a:cubicBezTo>
                <a:cubicBezTo>
                  <a:pt x="47" y="25"/>
                  <a:pt x="48" y="24"/>
                  <a:pt x="47" y="23"/>
                </a:cubicBezTo>
                <a:cubicBezTo>
                  <a:pt x="45" y="21"/>
                  <a:pt x="43" y="21"/>
                  <a:pt x="41" y="21"/>
                </a:cubicBezTo>
                <a:cubicBezTo>
                  <a:pt x="40" y="21"/>
                  <a:pt x="38" y="19"/>
                  <a:pt x="37" y="18"/>
                </a:cubicBezTo>
                <a:cubicBezTo>
                  <a:pt x="35" y="18"/>
                  <a:pt x="34" y="16"/>
                  <a:pt x="33" y="16"/>
                </a:cubicBezTo>
                <a:cubicBezTo>
                  <a:pt x="31" y="16"/>
                  <a:pt x="30" y="16"/>
                  <a:pt x="29" y="16"/>
                </a:cubicBezTo>
                <a:cubicBezTo>
                  <a:pt x="27" y="16"/>
                  <a:pt x="23" y="11"/>
                  <a:pt x="23" y="9"/>
                </a:cubicBezTo>
                <a:cubicBezTo>
                  <a:pt x="23" y="8"/>
                  <a:pt x="23" y="7"/>
                  <a:pt x="23" y="6"/>
                </a:cubicBezTo>
                <a:cubicBezTo>
                  <a:pt x="23" y="5"/>
                  <a:pt x="23" y="5"/>
                  <a:pt x="23" y="4"/>
                </a:cubicBezTo>
                <a:cubicBezTo>
                  <a:pt x="23" y="0"/>
                  <a:pt x="21" y="2"/>
                  <a:pt x="18" y="3"/>
                </a:cubicBezTo>
                <a:cubicBezTo>
                  <a:pt x="15" y="3"/>
                  <a:pt x="13" y="6"/>
                  <a:pt x="10" y="6"/>
                </a:cubicBezTo>
                <a:cubicBezTo>
                  <a:pt x="8" y="6"/>
                  <a:pt x="8" y="8"/>
                  <a:pt x="7" y="9"/>
                </a:cubicBezTo>
                <a:cubicBezTo>
                  <a:pt x="6" y="9"/>
                  <a:pt x="3" y="8"/>
                  <a:pt x="2" y="8"/>
                </a:cubicBezTo>
                <a:cubicBezTo>
                  <a:pt x="4" y="9"/>
                  <a:pt x="5" y="14"/>
                  <a:pt x="6" y="16"/>
                </a:cubicBezTo>
                <a:cubicBezTo>
                  <a:pt x="4" y="17"/>
                  <a:pt x="5" y="21"/>
                  <a:pt x="5" y="23"/>
                </a:cubicBezTo>
                <a:cubicBezTo>
                  <a:pt x="5" y="25"/>
                  <a:pt x="5" y="26"/>
                  <a:pt x="4" y="27"/>
                </a:cubicBezTo>
                <a:cubicBezTo>
                  <a:pt x="3" y="28"/>
                  <a:pt x="3" y="30"/>
                  <a:pt x="3" y="31"/>
                </a:cubicBezTo>
                <a:cubicBezTo>
                  <a:pt x="2" y="33"/>
                  <a:pt x="5" y="33"/>
                  <a:pt x="5" y="35"/>
                </a:cubicBezTo>
                <a:cubicBezTo>
                  <a:pt x="5" y="36"/>
                  <a:pt x="3" y="37"/>
                  <a:pt x="3" y="38"/>
                </a:cubicBezTo>
                <a:cubicBezTo>
                  <a:pt x="0" y="41"/>
                  <a:pt x="4" y="42"/>
                  <a:pt x="4" y="46"/>
                </a:cubicBezTo>
                <a:cubicBezTo>
                  <a:pt x="4" y="47"/>
                  <a:pt x="4" y="48"/>
                  <a:pt x="4" y="49"/>
                </a:cubicBezTo>
                <a:cubicBezTo>
                  <a:pt x="5" y="50"/>
                  <a:pt x="6" y="51"/>
                  <a:pt x="7" y="52"/>
                </a:cubicBezTo>
                <a:cubicBezTo>
                  <a:pt x="7" y="53"/>
                  <a:pt x="5" y="53"/>
                  <a:pt x="7" y="54"/>
                </a:cubicBezTo>
                <a:cubicBezTo>
                  <a:pt x="7" y="54"/>
                  <a:pt x="6" y="56"/>
                  <a:pt x="6" y="56"/>
                </a:cubicBezTo>
                <a:cubicBezTo>
                  <a:pt x="6" y="59"/>
                  <a:pt x="9" y="61"/>
                  <a:pt x="9" y="63"/>
                </a:cubicBezTo>
                <a:cubicBezTo>
                  <a:pt x="10" y="66"/>
                  <a:pt x="8" y="69"/>
                  <a:pt x="13" y="69"/>
                </a:cubicBezTo>
                <a:cubicBezTo>
                  <a:pt x="14" y="70"/>
                  <a:pt x="14" y="68"/>
                  <a:pt x="14" y="67"/>
                </a:cubicBezTo>
                <a:cubicBezTo>
                  <a:pt x="14" y="66"/>
                  <a:pt x="16" y="65"/>
                  <a:pt x="17" y="65"/>
                </a:cubicBezTo>
                <a:cubicBezTo>
                  <a:pt x="18" y="64"/>
                  <a:pt x="19" y="63"/>
                  <a:pt x="20" y="65"/>
                </a:cubicBezTo>
                <a:cubicBezTo>
                  <a:pt x="22" y="66"/>
                  <a:pt x="24" y="65"/>
                  <a:pt x="25" y="65"/>
                </a:cubicBezTo>
                <a:cubicBezTo>
                  <a:pt x="27" y="65"/>
                  <a:pt x="27" y="68"/>
                  <a:pt x="28" y="68"/>
                </a:cubicBezTo>
                <a:cubicBezTo>
                  <a:pt x="29" y="68"/>
                  <a:pt x="30" y="66"/>
                  <a:pt x="31" y="65"/>
                </a:cubicBezTo>
                <a:cubicBezTo>
                  <a:pt x="32" y="63"/>
                  <a:pt x="36" y="66"/>
                  <a:pt x="37" y="64"/>
                </a:cubicBezTo>
                <a:cubicBezTo>
                  <a:pt x="39" y="59"/>
                  <a:pt x="38" y="54"/>
                  <a:pt x="44" y="52"/>
                </a:cubicBezTo>
                <a:cubicBezTo>
                  <a:pt x="46" y="51"/>
                  <a:pt x="49" y="51"/>
                  <a:pt x="52" y="51"/>
                </a:cubicBezTo>
                <a:cubicBezTo>
                  <a:pt x="55" y="51"/>
                  <a:pt x="57" y="52"/>
                  <a:pt x="59" y="54"/>
                </a:cubicBezTo>
                <a:cubicBezTo>
                  <a:pt x="60" y="51"/>
                  <a:pt x="64" y="43"/>
                  <a:pt x="61" y="42"/>
                </a:cubicBezTo>
                <a:cubicBezTo>
                  <a:pt x="60" y="41"/>
                  <a:pt x="62" y="42"/>
                  <a:pt x="61" y="42"/>
                </a:cubicBezTo>
                <a:close/>
              </a:path>
            </a:pathLst>
          </a:custGeom>
          <a:solidFill>
            <a:srgbClr val="27b4bf"/>
          </a:solidFill>
          <a:ln w="38160">
            <a:noFill/>
          </a:ln>
        </p:spPr>
        <p:style>
          <a:lnRef idx="0"/>
          <a:fillRef idx="0"/>
          <a:effectRef idx="0"/>
          <a:fontRef idx="minor"/>
        </p:style>
      </p:sp>
      <p:sp>
        <p:nvSpPr>
          <p:cNvPr id="688" name="CustomShape 226"/>
          <p:cNvSpPr/>
          <p:nvPr/>
        </p:nvSpPr>
        <p:spPr>
          <a:xfrm>
            <a:off x="7463520" y="9938880"/>
            <a:ext cx="582840" cy="607320"/>
          </a:xfrm>
          <a:custGeom>
            <a:avLst/>
            <a:gdLst/>
            <a:ahLst/>
            <a:rect l="l" t="t" r="r" b="b"/>
            <a:pathLst>
              <a:path w="45" h="44">
                <a:moveTo>
                  <a:pt x="40" y="24"/>
                </a:moveTo>
                <a:cubicBezTo>
                  <a:pt x="39" y="25"/>
                  <a:pt x="37" y="26"/>
                  <a:pt x="36" y="24"/>
                </a:cubicBezTo>
                <a:cubicBezTo>
                  <a:pt x="35" y="23"/>
                  <a:pt x="37" y="22"/>
                  <a:pt x="36" y="20"/>
                </a:cubicBezTo>
                <a:cubicBezTo>
                  <a:pt x="35" y="19"/>
                  <a:pt x="35" y="18"/>
                  <a:pt x="34" y="17"/>
                </a:cubicBezTo>
                <a:cubicBezTo>
                  <a:pt x="31" y="15"/>
                  <a:pt x="31" y="17"/>
                  <a:pt x="29" y="16"/>
                </a:cubicBezTo>
                <a:cubicBezTo>
                  <a:pt x="28" y="16"/>
                  <a:pt x="27" y="16"/>
                  <a:pt x="25" y="15"/>
                </a:cubicBezTo>
                <a:cubicBezTo>
                  <a:pt x="23" y="15"/>
                  <a:pt x="24" y="13"/>
                  <a:pt x="25" y="12"/>
                </a:cubicBezTo>
                <a:cubicBezTo>
                  <a:pt x="25" y="10"/>
                  <a:pt x="24" y="8"/>
                  <a:pt x="24" y="7"/>
                </a:cubicBezTo>
                <a:cubicBezTo>
                  <a:pt x="23" y="4"/>
                  <a:pt x="24" y="4"/>
                  <a:pt x="21" y="3"/>
                </a:cubicBezTo>
                <a:cubicBezTo>
                  <a:pt x="19" y="1"/>
                  <a:pt x="18" y="0"/>
                  <a:pt x="14" y="1"/>
                </a:cubicBezTo>
                <a:cubicBezTo>
                  <a:pt x="11" y="1"/>
                  <a:pt x="7" y="2"/>
                  <a:pt x="5" y="3"/>
                </a:cubicBezTo>
                <a:cubicBezTo>
                  <a:pt x="2" y="6"/>
                  <a:pt x="3" y="8"/>
                  <a:pt x="2" y="11"/>
                </a:cubicBezTo>
                <a:cubicBezTo>
                  <a:pt x="2" y="12"/>
                  <a:pt x="1" y="13"/>
                  <a:pt x="1" y="14"/>
                </a:cubicBezTo>
                <a:cubicBezTo>
                  <a:pt x="0" y="15"/>
                  <a:pt x="1" y="15"/>
                  <a:pt x="2" y="17"/>
                </a:cubicBezTo>
                <a:cubicBezTo>
                  <a:pt x="4" y="20"/>
                  <a:pt x="6" y="21"/>
                  <a:pt x="9" y="24"/>
                </a:cubicBezTo>
                <a:cubicBezTo>
                  <a:pt x="10" y="25"/>
                  <a:pt x="12" y="25"/>
                  <a:pt x="13" y="25"/>
                </a:cubicBezTo>
                <a:cubicBezTo>
                  <a:pt x="15" y="25"/>
                  <a:pt x="16" y="26"/>
                  <a:pt x="17" y="27"/>
                </a:cubicBezTo>
                <a:cubicBezTo>
                  <a:pt x="19" y="28"/>
                  <a:pt x="27" y="31"/>
                  <a:pt x="25" y="35"/>
                </a:cubicBezTo>
                <a:cubicBezTo>
                  <a:pt x="24" y="36"/>
                  <a:pt x="22" y="37"/>
                  <a:pt x="22" y="39"/>
                </a:cubicBezTo>
                <a:cubicBezTo>
                  <a:pt x="22" y="41"/>
                  <a:pt x="22" y="41"/>
                  <a:pt x="20" y="42"/>
                </a:cubicBezTo>
                <a:cubicBezTo>
                  <a:pt x="19" y="44"/>
                  <a:pt x="27" y="43"/>
                  <a:pt x="28" y="44"/>
                </a:cubicBezTo>
                <a:cubicBezTo>
                  <a:pt x="30" y="44"/>
                  <a:pt x="30" y="44"/>
                  <a:pt x="32" y="43"/>
                </a:cubicBezTo>
                <a:cubicBezTo>
                  <a:pt x="33" y="41"/>
                  <a:pt x="36" y="43"/>
                  <a:pt x="37" y="42"/>
                </a:cubicBezTo>
                <a:cubicBezTo>
                  <a:pt x="38" y="41"/>
                  <a:pt x="39" y="40"/>
                  <a:pt x="40" y="39"/>
                </a:cubicBezTo>
                <a:cubicBezTo>
                  <a:pt x="41" y="37"/>
                  <a:pt x="40" y="35"/>
                  <a:pt x="41" y="34"/>
                </a:cubicBezTo>
                <a:cubicBezTo>
                  <a:pt x="41" y="32"/>
                  <a:pt x="45" y="24"/>
                  <a:pt x="40" y="24"/>
                </a:cubicBezTo>
                <a:cubicBezTo>
                  <a:pt x="40" y="25"/>
                  <a:pt x="41" y="24"/>
                  <a:pt x="40" y="24"/>
                </a:cubicBezTo>
                <a:close/>
              </a:path>
            </a:pathLst>
          </a:custGeom>
          <a:solidFill>
            <a:srgbClr val="27b4bf"/>
          </a:solidFill>
          <a:ln w="38160">
            <a:noFill/>
          </a:ln>
        </p:spPr>
        <p:style>
          <a:lnRef idx="0"/>
          <a:fillRef idx="0"/>
          <a:effectRef idx="0"/>
          <a:fontRef idx="minor"/>
        </p:style>
      </p:sp>
      <p:sp>
        <p:nvSpPr>
          <p:cNvPr id="689" name="CustomShape 227"/>
          <p:cNvSpPr/>
          <p:nvPr/>
        </p:nvSpPr>
        <p:spPr>
          <a:xfrm>
            <a:off x="6725880" y="8251560"/>
            <a:ext cx="2574720" cy="2761920"/>
          </a:xfrm>
          <a:custGeom>
            <a:avLst/>
            <a:gdLst/>
            <a:ahLst/>
            <a:rect l="l" t="t" r="r" b="b"/>
            <a:pathLst>
              <a:path w="199" h="201">
                <a:moveTo>
                  <a:pt x="196" y="57"/>
                </a:moveTo>
                <a:cubicBezTo>
                  <a:pt x="195" y="55"/>
                  <a:pt x="195" y="53"/>
                  <a:pt x="194" y="52"/>
                </a:cubicBezTo>
                <a:cubicBezTo>
                  <a:pt x="192" y="51"/>
                  <a:pt x="189" y="52"/>
                  <a:pt x="188" y="51"/>
                </a:cubicBezTo>
                <a:cubicBezTo>
                  <a:pt x="183" y="50"/>
                  <a:pt x="180" y="46"/>
                  <a:pt x="177" y="44"/>
                </a:cubicBezTo>
                <a:cubicBezTo>
                  <a:pt x="175" y="43"/>
                  <a:pt x="173" y="42"/>
                  <a:pt x="172" y="41"/>
                </a:cubicBezTo>
                <a:cubicBezTo>
                  <a:pt x="169" y="40"/>
                  <a:pt x="168" y="41"/>
                  <a:pt x="165" y="41"/>
                </a:cubicBezTo>
                <a:cubicBezTo>
                  <a:pt x="161" y="42"/>
                  <a:pt x="157" y="37"/>
                  <a:pt x="153" y="39"/>
                </a:cubicBezTo>
                <a:cubicBezTo>
                  <a:pt x="150" y="40"/>
                  <a:pt x="147" y="35"/>
                  <a:pt x="145" y="34"/>
                </a:cubicBezTo>
                <a:cubicBezTo>
                  <a:pt x="142" y="32"/>
                  <a:pt x="138" y="30"/>
                  <a:pt x="135" y="30"/>
                </a:cubicBezTo>
                <a:cubicBezTo>
                  <a:pt x="133" y="29"/>
                  <a:pt x="131" y="29"/>
                  <a:pt x="130" y="30"/>
                </a:cubicBezTo>
                <a:cubicBezTo>
                  <a:pt x="129" y="33"/>
                  <a:pt x="126" y="34"/>
                  <a:pt x="125" y="36"/>
                </a:cubicBezTo>
                <a:cubicBezTo>
                  <a:pt x="123" y="39"/>
                  <a:pt x="124" y="38"/>
                  <a:pt x="122" y="36"/>
                </a:cubicBezTo>
                <a:cubicBezTo>
                  <a:pt x="122" y="36"/>
                  <a:pt x="121" y="35"/>
                  <a:pt x="121" y="35"/>
                </a:cubicBezTo>
                <a:cubicBezTo>
                  <a:pt x="119" y="34"/>
                  <a:pt x="120" y="36"/>
                  <a:pt x="119" y="37"/>
                </a:cubicBezTo>
                <a:cubicBezTo>
                  <a:pt x="118" y="38"/>
                  <a:pt x="115" y="29"/>
                  <a:pt x="116" y="29"/>
                </a:cubicBezTo>
                <a:cubicBezTo>
                  <a:pt x="116" y="29"/>
                  <a:pt x="113" y="33"/>
                  <a:pt x="112" y="33"/>
                </a:cubicBezTo>
                <a:cubicBezTo>
                  <a:pt x="112" y="33"/>
                  <a:pt x="116" y="30"/>
                  <a:pt x="115" y="29"/>
                </a:cubicBezTo>
                <a:cubicBezTo>
                  <a:pt x="113" y="28"/>
                  <a:pt x="113" y="33"/>
                  <a:pt x="111" y="33"/>
                </a:cubicBezTo>
                <a:cubicBezTo>
                  <a:pt x="111" y="33"/>
                  <a:pt x="115" y="27"/>
                  <a:pt x="115" y="26"/>
                </a:cubicBezTo>
                <a:cubicBezTo>
                  <a:pt x="115" y="25"/>
                  <a:pt x="117" y="25"/>
                  <a:pt x="117" y="24"/>
                </a:cubicBezTo>
                <a:cubicBezTo>
                  <a:pt x="118" y="23"/>
                  <a:pt x="119" y="25"/>
                  <a:pt x="120" y="23"/>
                </a:cubicBezTo>
                <a:cubicBezTo>
                  <a:pt x="121" y="22"/>
                  <a:pt x="120" y="22"/>
                  <a:pt x="120" y="20"/>
                </a:cubicBezTo>
                <a:cubicBezTo>
                  <a:pt x="121" y="19"/>
                  <a:pt x="121" y="17"/>
                  <a:pt x="119" y="16"/>
                </a:cubicBezTo>
                <a:cubicBezTo>
                  <a:pt x="116" y="15"/>
                  <a:pt x="116" y="11"/>
                  <a:pt x="116" y="8"/>
                </a:cubicBezTo>
                <a:cubicBezTo>
                  <a:pt x="116" y="7"/>
                  <a:pt x="115" y="6"/>
                  <a:pt x="114" y="5"/>
                </a:cubicBezTo>
                <a:cubicBezTo>
                  <a:pt x="113" y="4"/>
                  <a:pt x="112" y="7"/>
                  <a:pt x="111" y="8"/>
                </a:cubicBezTo>
                <a:cubicBezTo>
                  <a:pt x="110" y="11"/>
                  <a:pt x="108" y="15"/>
                  <a:pt x="105" y="15"/>
                </a:cubicBezTo>
                <a:cubicBezTo>
                  <a:pt x="104" y="15"/>
                  <a:pt x="103" y="14"/>
                  <a:pt x="101" y="14"/>
                </a:cubicBezTo>
                <a:cubicBezTo>
                  <a:pt x="100" y="14"/>
                  <a:pt x="99" y="15"/>
                  <a:pt x="98" y="14"/>
                </a:cubicBezTo>
                <a:cubicBezTo>
                  <a:pt x="96" y="13"/>
                  <a:pt x="95" y="14"/>
                  <a:pt x="93" y="14"/>
                </a:cubicBezTo>
                <a:cubicBezTo>
                  <a:pt x="91" y="14"/>
                  <a:pt x="92" y="14"/>
                  <a:pt x="91" y="16"/>
                </a:cubicBezTo>
                <a:cubicBezTo>
                  <a:pt x="90" y="17"/>
                  <a:pt x="85" y="16"/>
                  <a:pt x="84" y="17"/>
                </a:cubicBezTo>
                <a:cubicBezTo>
                  <a:pt x="82" y="17"/>
                  <a:pt x="79" y="19"/>
                  <a:pt x="77" y="19"/>
                </a:cubicBezTo>
                <a:cubicBezTo>
                  <a:pt x="74" y="19"/>
                  <a:pt x="72" y="15"/>
                  <a:pt x="72" y="13"/>
                </a:cubicBezTo>
                <a:cubicBezTo>
                  <a:pt x="70" y="10"/>
                  <a:pt x="74" y="8"/>
                  <a:pt x="73" y="5"/>
                </a:cubicBezTo>
                <a:cubicBezTo>
                  <a:pt x="72" y="3"/>
                  <a:pt x="71" y="0"/>
                  <a:pt x="69" y="1"/>
                </a:cubicBezTo>
                <a:cubicBezTo>
                  <a:pt x="69" y="2"/>
                  <a:pt x="62" y="5"/>
                  <a:pt x="61" y="5"/>
                </a:cubicBezTo>
                <a:cubicBezTo>
                  <a:pt x="60" y="5"/>
                  <a:pt x="58" y="5"/>
                  <a:pt x="58" y="6"/>
                </a:cubicBezTo>
                <a:cubicBezTo>
                  <a:pt x="57" y="6"/>
                  <a:pt x="57" y="9"/>
                  <a:pt x="56" y="7"/>
                </a:cubicBezTo>
                <a:cubicBezTo>
                  <a:pt x="55" y="6"/>
                  <a:pt x="47" y="5"/>
                  <a:pt x="47" y="6"/>
                </a:cubicBezTo>
                <a:cubicBezTo>
                  <a:pt x="47" y="6"/>
                  <a:pt x="49" y="7"/>
                  <a:pt x="49" y="7"/>
                </a:cubicBezTo>
                <a:cubicBezTo>
                  <a:pt x="50" y="8"/>
                  <a:pt x="50" y="9"/>
                  <a:pt x="50" y="11"/>
                </a:cubicBezTo>
                <a:cubicBezTo>
                  <a:pt x="51" y="11"/>
                  <a:pt x="51" y="13"/>
                  <a:pt x="52" y="14"/>
                </a:cubicBezTo>
                <a:cubicBezTo>
                  <a:pt x="52" y="14"/>
                  <a:pt x="54" y="14"/>
                  <a:pt x="54" y="14"/>
                </a:cubicBezTo>
                <a:cubicBezTo>
                  <a:pt x="54" y="15"/>
                  <a:pt x="52" y="16"/>
                  <a:pt x="51" y="16"/>
                </a:cubicBezTo>
                <a:cubicBezTo>
                  <a:pt x="50" y="17"/>
                  <a:pt x="50" y="18"/>
                  <a:pt x="49" y="19"/>
                </a:cubicBezTo>
                <a:cubicBezTo>
                  <a:pt x="49" y="19"/>
                  <a:pt x="44" y="23"/>
                  <a:pt x="43" y="22"/>
                </a:cubicBezTo>
                <a:cubicBezTo>
                  <a:pt x="43" y="21"/>
                  <a:pt x="42" y="21"/>
                  <a:pt x="41" y="22"/>
                </a:cubicBezTo>
                <a:cubicBezTo>
                  <a:pt x="40" y="23"/>
                  <a:pt x="38" y="21"/>
                  <a:pt x="38" y="21"/>
                </a:cubicBezTo>
                <a:cubicBezTo>
                  <a:pt x="36" y="20"/>
                  <a:pt x="35" y="16"/>
                  <a:pt x="34" y="16"/>
                </a:cubicBezTo>
                <a:cubicBezTo>
                  <a:pt x="32" y="15"/>
                  <a:pt x="29" y="18"/>
                  <a:pt x="27" y="18"/>
                </a:cubicBezTo>
                <a:cubicBezTo>
                  <a:pt x="25" y="18"/>
                  <a:pt x="23" y="18"/>
                  <a:pt x="21" y="18"/>
                </a:cubicBezTo>
                <a:cubicBezTo>
                  <a:pt x="21" y="18"/>
                  <a:pt x="21" y="20"/>
                  <a:pt x="22" y="20"/>
                </a:cubicBezTo>
                <a:cubicBezTo>
                  <a:pt x="22" y="21"/>
                  <a:pt x="24" y="21"/>
                  <a:pt x="25" y="21"/>
                </a:cubicBezTo>
                <a:cubicBezTo>
                  <a:pt x="25" y="22"/>
                  <a:pt x="21" y="23"/>
                  <a:pt x="20" y="23"/>
                </a:cubicBezTo>
                <a:cubicBezTo>
                  <a:pt x="19" y="24"/>
                  <a:pt x="21" y="27"/>
                  <a:pt x="22" y="28"/>
                </a:cubicBezTo>
                <a:cubicBezTo>
                  <a:pt x="24" y="32"/>
                  <a:pt x="24" y="35"/>
                  <a:pt x="22" y="39"/>
                </a:cubicBezTo>
                <a:cubicBezTo>
                  <a:pt x="22" y="41"/>
                  <a:pt x="22" y="47"/>
                  <a:pt x="20" y="47"/>
                </a:cubicBezTo>
                <a:cubicBezTo>
                  <a:pt x="19" y="48"/>
                  <a:pt x="17" y="47"/>
                  <a:pt x="15" y="48"/>
                </a:cubicBezTo>
                <a:cubicBezTo>
                  <a:pt x="14" y="49"/>
                  <a:pt x="11" y="49"/>
                  <a:pt x="10" y="49"/>
                </a:cubicBezTo>
                <a:cubicBezTo>
                  <a:pt x="5" y="51"/>
                  <a:pt x="5" y="53"/>
                  <a:pt x="5" y="57"/>
                </a:cubicBezTo>
                <a:cubicBezTo>
                  <a:pt x="5" y="59"/>
                  <a:pt x="2" y="59"/>
                  <a:pt x="2" y="60"/>
                </a:cubicBezTo>
                <a:cubicBezTo>
                  <a:pt x="2" y="63"/>
                  <a:pt x="0" y="64"/>
                  <a:pt x="2" y="66"/>
                </a:cubicBezTo>
                <a:cubicBezTo>
                  <a:pt x="4" y="68"/>
                  <a:pt x="4" y="70"/>
                  <a:pt x="5" y="72"/>
                </a:cubicBezTo>
                <a:cubicBezTo>
                  <a:pt x="5" y="73"/>
                  <a:pt x="6" y="73"/>
                  <a:pt x="7" y="73"/>
                </a:cubicBezTo>
                <a:cubicBezTo>
                  <a:pt x="8" y="73"/>
                  <a:pt x="8" y="74"/>
                  <a:pt x="9" y="75"/>
                </a:cubicBezTo>
                <a:cubicBezTo>
                  <a:pt x="11" y="78"/>
                  <a:pt x="16" y="75"/>
                  <a:pt x="18" y="73"/>
                </a:cubicBezTo>
                <a:cubicBezTo>
                  <a:pt x="18" y="76"/>
                  <a:pt x="16" y="81"/>
                  <a:pt x="19" y="82"/>
                </a:cubicBezTo>
                <a:cubicBezTo>
                  <a:pt x="20" y="82"/>
                  <a:pt x="23" y="81"/>
                  <a:pt x="24" y="81"/>
                </a:cubicBezTo>
                <a:cubicBezTo>
                  <a:pt x="27" y="82"/>
                  <a:pt x="28" y="82"/>
                  <a:pt x="30" y="80"/>
                </a:cubicBezTo>
                <a:cubicBezTo>
                  <a:pt x="30" y="79"/>
                  <a:pt x="32" y="79"/>
                  <a:pt x="33" y="79"/>
                </a:cubicBezTo>
                <a:cubicBezTo>
                  <a:pt x="35" y="77"/>
                  <a:pt x="37" y="76"/>
                  <a:pt x="39" y="76"/>
                </a:cubicBezTo>
                <a:cubicBezTo>
                  <a:pt x="41" y="75"/>
                  <a:pt x="46" y="73"/>
                  <a:pt x="44" y="77"/>
                </a:cubicBezTo>
                <a:cubicBezTo>
                  <a:pt x="44" y="79"/>
                  <a:pt x="43" y="81"/>
                  <a:pt x="44" y="83"/>
                </a:cubicBezTo>
                <a:cubicBezTo>
                  <a:pt x="45" y="85"/>
                  <a:pt x="47" y="87"/>
                  <a:pt x="49" y="88"/>
                </a:cubicBezTo>
                <a:cubicBezTo>
                  <a:pt x="51" y="90"/>
                  <a:pt x="54" y="89"/>
                  <a:pt x="56" y="90"/>
                </a:cubicBezTo>
                <a:cubicBezTo>
                  <a:pt x="57" y="91"/>
                  <a:pt x="58" y="92"/>
                  <a:pt x="59" y="92"/>
                </a:cubicBezTo>
                <a:cubicBezTo>
                  <a:pt x="60" y="92"/>
                  <a:pt x="61" y="93"/>
                  <a:pt x="61" y="94"/>
                </a:cubicBezTo>
                <a:cubicBezTo>
                  <a:pt x="63" y="94"/>
                  <a:pt x="68" y="93"/>
                  <a:pt x="68" y="96"/>
                </a:cubicBezTo>
                <a:cubicBezTo>
                  <a:pt x="69" y="98"/>
                  <a:pt x="68" y="98"/>
                  <a:pt x="69" y="100"/>
                </a:cubicBezTo>
                <a:cubicBezTo>
                  <a:pt x="70" y="101"/>
                  <a:pt x="69" y="101"/>
                  <a:pt x="68" y="102"/>
                </a:cubicBezTo>
                <a:cubicBezTo>
                  <a:pt x="68" y="102"/>
                  <a:pt x="70" y="107"/>
                  <a:pt x="70" y="108"/>
                </a:cubicBezTo>
                <a:cubicBezTo>
                  <a:pt x="70" y="109"/>
                  <a:pt x="78" y="108"/>
                  <a:pt x="79" y="108"/>
                </a:cubicBezTo>
                <a:cubicBezTo>
                  <a:pt x="79" y="110"/>
                  <a:pt x="78" y="113"/>
                  <a:pt x="80" y="114"/>
                </a:cubicBezTo>
                <a:cubicBezTo>
                  <a:pt x="83" y="116"/>
                  <a:pt x="83" y="118"/>
                  <a:pt x="82" y="122"/>
                </a:cubicBezTo>
                <a:cubicBezTo>
                  <a:pt x="81" y="124"/>
                  <a:pt x="80" y="127"/>
                  <a:pt x="81" y="130"/>
                </a:cubicBezTo>
                <a:cubicBezTo>
                  <a:pt x="81" y="131"/>
                  <a:pt x="82" y="133"/>
                  <a:pt x="82" y="135"/>
                </a:cubicBezTo>
                <a:cubicBezTo>
                  <a:pt x="82" y="136"/>
                  <a:pt x="80" y="138"/>
                  <a:pt x="82" y="138"/>
                </a:cubicBezTo>
                <a:cubicBezTo>
                  <a:pt x="83" y="139"/>
                  <a:pt x="86" y="140"/>
                  <a:pt x="88" y="139"/>
                </a:cubicBezTo>
                <a:cubicBezTo>
                  <a:pt x="90" y="137"/>
                  <a:pt x="94" y="144"/>
                  <a:pt x="93" y="145"/>
                </a:cubicBezTo>
                <a:cubicBezTo>
                  <a:pt x="93" y="146"/>
                  <a:pt x="93" y="147"/>
                  <a:pt x="94" y="148"/>
                </a:cubicBezTo>
                <a:cubicBezTo>
                  <a:pt x="95" y="149"/>
                  <a:pt x="97" y="147"/>
                  <a:pt x="98" y="148"/>
                </a:cubicBezTo>
                <a:cubicBezTo>
                  <a:pt x="102" y="150"/>
                  <a:pt x="98" y="154"/>
                  <a:pt x="98" y="157"/>
                </a:cubicBezTo>
                <a:cubicBezTo>
                  <a:pt x="100" y="154"/>
                  <a:pt x="102" y="160"/>
                  <a:pt x="102" y="160"/>
                </a:cubicBezTo>
                <a:cubicBezTo>
                  <a:pt x="103" y="164"/>
                  <a:pt x="101" y="165"/>
                  <a:pt x="98" y="166"/>
                </a:cubicBezTo>
                <a:cubicBezTo>
                  <a:pt x="94" y="168"/>
                  <a:pt x="92" y="170"/>
                  <a:pt x="90" y="173"/>
                </a:cubicBezTo>
                <a:cubicBezTo>
                  <a:pt x="89" y="175"/>
                  <a:pt x="88" y="176"/>
                  <a:pt x="86" y="177"/>
                </a:cubicBezTo>
                <a:cubicBezTo>
                  <a:pt x="85" y="179"/>
                  <a:pt x="83" y="180"/>
                  <a:pt x="81" y="182"/>
                </a:cubicBezTo>
                <a:cubicBezTo>
                  <a:pt x="83" y="182"/>
                  <a:pt x="85" y="181"/>
                  <a:pt x="86" y="181"/>
                </a:cubicBezTo>
                <a:cubicBezTo>
                  <a:pt x="87" y="181"/>
                  <a:pt x="88" y="183"/>
                  <a:pt x="89" y="183"/>
                </a:cubicBezTo>
                <a:cubicBezTo>
                  <a:pt x="89" y="184"/>
                  <a:pt x="90" y="185"/>
                  <a:pt x="91" y="186"/>
                </a:cubicBezTo>
                <a:cubicBezTo>
                  <a:pt x="92" y="187"/>
                  <a:pt x="93" y="186"/>
                  <a:pt x="94" y="187"/>
                </a:cubicBezTo>
                <a:cubicBezTo>
                  <a:pt x="96" y="189"/>
                  <a:pt x="100" y="190"/>
                  <a:pt x="101" y="193"/>
                </a:cubicBezTo>
                <a:cubicBezTo>
                  <a:pt x="102" y="195"/>
                  <a:pt x="103" y="199"/>
                  <a:pt x="104" y="201"/>
                </a:cubicBezTo>
                <a:cubicBezTo>
                  <a:pt x="105" y="200"/>
                  <a:pt x="106" y="199"/>
                  <a:pt x="107" y="197"/>
                </a:cubicBezTo>
                <a:cubicBezTo>
                  <a:pt x="107" y="196"/>
                  <a:pt x="108" y="194"/>
                  <a:pt x="109" y="193"/>
                </a:cubicBezTo>
                <a:cubicBezTo>
                  <a:pt x="110" y="190"/>
                  <a:pt x="113" y="189"/>
                  <a:pt x="116" y="187"/>
                </a:cubicBezTo>
                <a:cubicBezTo>
                  <a:pt x="118" y="185"/>
                  <a:pt x="118" y="183"/>
                  <a:pt x="119" y="180"/>
                </a:cubicBezTo>
                <a:cubicBezTo>
                  <a:pt x="121" y="176"/>
                  <a:pt x="124" y="175"/>
                  <a:pt x="126" y="172"/>
                </a:cubicBezTo>
                <a:cubicBezTo>
                  <a:pt x="129" y="169"/>
                  <a:pt x="126" y="165"/>
                  <a:pt x="127" y="161"/>
                </a:cubicBezTo>
                <a:cubicBezTo>
                  <a:pt x="128" y="160"/>
                  <a:pt x="128" y="159"/>
                  <a:pt x="128" y="157"/>
                </a:cubicBezTo>
                <a:cubicBezTo>
                  <a:pt x="128" y="156"/>
                  <a:pt x="128" y="156"/>
                  <a:pt x="129" y="156"/>
                </a:cubicBezTo>
                <a:cubicBezTo>
                  <a:pt x="131" y="155"/>
                  <a:pt x="132" y="153"/>
                  <a:pt x="133" y="152"/>
                </a:cubicBezTo>
                <a:cubicBezTo>
                  <a:pt x="134" y="151"/>
                  <a:pt x="135" y="150"/>
                  <a:pt x="137" y="149"/>
                </a:cubicBezTo>
                <a:cubicBezTo>
                  <a:pt x="138" y="149"/>
                  <a:pt x="139" y="148"/>
                  <a:pt x="141" y="147"/>
                </a:cubicBezTo>
                <a:cubicBezTo>
                  <a:pt x="142" y="147"/>
                  <a:pt x="143" y="148"/>
                  <a:pt x="144" y="148"/>
                </a:cubicBezTo>
                <a:cubicBezTo>
                  <a:pt x="145" y="148"/>
                  <a:pt x="144" y="147"/>
                  <a:pt x="144" y="147"/>
                </a:cubicBezTo>
                <a:cubicBezTo>
                  <a:pt x="143" y="146"/>
                  <a:pt x="147" y="145"/>
                  <a:pt x="147" y="145"/>
                </a:cubicBezTo>
                <a:cubicBezTo>
                  <a:pt x="147" y="145"/>
                  <a:pt x="149" y="142"/>
                  <a:pt x="149" y="143"/>
                </a:cubicBezTo>
                <a:cubicBezTo>
                  <a:pt x="150" y="144"/>
                  <a:pt x="155" y="142"/>
                  <a:pt x="155" y="142"/>
                </a:cubicBezTo>
                <a:cubicBezTo>
                  <a:pt x="156" y="142"/>
                  <a:pt x="155" y="143"/>
                  <a:pt x="156" y="143"/>
                </a:cubicBezTo>
                <a:cubicBezTo>
                  <a:pt x="157" y="143"/>
                  <a:pt x="160" y="143"/>
                  <a:pt x="161" y="142"/>
                </a:cubicBezTo>
                <a:cubicBezTo>
                  <a:pt x="162" y="141"/>
                  <a:pt x="162" y="140"/>
                  <a:pt x="163" y="139"/>
                </a:cubicBezTo>
                <a:cubicBezTo>
                  <a:pt x="164" y="139"/>
                  <a:pt x="165" y="138"/>
                  <a:pt x="165" y="137"/>
                </a:cubicBezTo>
                <a:cubicBezTo>
                  <a:pt x="166" y="136"/>
                  <a:pt x="165" y="134"/>
                  <a:pt x="166" y="133"/>
                </a:cubicBezTo>
                <a:cubicBezTo>
                  <a:pt x="167" y="132"/>
                  <a:pt x="168" y="131"/>
                  <a:pt x="169" y="130"/>
                </a:cubicBezTo>
                <a:cubicBezTo>
                  <a:pt x="171" y="127"/>
                  <a:pt x="172" y="126"/>
                  <a:pt x="172" y="123"/>
                </a:cubicBezTo>
                <a:cubicBezTo>
                  <a:pt x="172" y="121"/>
                  <a:pt x="172" y="120"/>
                  <a:pt x="173" y="118"/>
                </a:cubicBezTo>
                <a:cubicBezTo>
                  <a:pt x="173" y="117"/>
                  <a:pt x="174" y="117"/>
                  <a:pt x="175" y="116"/>
                </a:cubicBezTo>
                <a:cubicBezTo>
                  <a:pt x="176" y="115"/>
                  <a:pt x="175" y="113"/>
                  <a:pt x="175" y="112"/>
                </a:cubicBezTo>
                <a:cubicBezTo>
                  <a:pt x="175" y="110"/>
                  <a:pt x="176" y="109"/>
                  <a:pt x="176" y="107"/>
                </a:cubicBezTo>
                <a:cubicBezTo>
                  <a:pt x="177" y="104"/>
                  <a:pt x="176" y="101"/>
                  <a:pt x="176" y="98"/>
                </a:cubicBezTo>
                <a:cubicBezTo>
                  <a:pt x="176" y="96"/>
                  <a:pt x="175" y="94"/>
                  <a:pt x="176" y="93"/>
                </a:cubicBezTo>
                <a:cubicBezTo>
                  <a:pt x="177" y="91"/>
                  <a:pt x="176" y="92"/>
                  <a:pt x="176" y="90"/>
                </a:cubicBezTo>
                <a:cubicBezTo>
                  <a:pt x="176" y="90"/>
                  <a:pt x="178" y="91"/>
                  <a:pt x="178" y="91"/>
                </a:cubicBezTo>
                <a:cubicBezTo>
                  <a:pt x="178" y="91"/>
                  <a:pt x="178" y="90"/>
                  <a:pt x="178" y="90"/>
                </a:cubicBezTo>
                <a:cubicBezTo>
                  <a:pt x="178" y="90"/>
                  <a:pt x="179" y="90"/>
                  <a:pt x="179" y="90"/>
                </a:cubicBezTo>
                <a:cubicBezTo>
                  <a:pt x="181" y="90"/>
                  <a:pt x="182" y="87"/>
                  <a:pt x="182" y="86"/>
                </a:cubicBezTo>
                <a:cubicBezTo>
                  <a:pt x="183" y="85"/>
                  <a:pt x="184" y="83"/>
                  <a:pt x="185" y="81"/>
                </a:cubicBezTo>
                <a:cubicBezTo>
                  <a:pt x="187" y="79"/>
                  <a:pt x="189" y="79"/>
                  <a:pt x="190" y="77"/>
                </a:cubicBezTo>
                <a:cubicBezTo>
                  <a:pt x="195" y="71"/>
                  <a:pt x="199" y="64"/>
                  <a:pt x="196" y="57"/>
                </a:cubicBezTo>
                <a:cubicBezTo>
                  <a:pt x="194" y="53"/>
                  <a:pt x="198" y="60"/>
                  <a:pt x="196" y="57"/>
                </a:cubicBezTo>
                <a:close/>
                <a:moveTo>
                  <a:pt x="115" y="186"/>
                </a:moveTo>
                <a:cubicBezTo>
                  <a:pt x="113" y="187"/>
                  <a:pt x="112" y="189"/>
                  <a:pt x="110" y="190"/>
                </a:cubicBezTo>
                <a:cubicBezTo>
                  <a:pt x="107" y="191"/>
                  <a:pt x="112" y="188"/>
                  <a:pt x="112" y="187"/>
                </a:cubicBezTo>
                <a:cubicBezTo>
                  <a:pt x="113" y="186"/>
                  <a:pt x="114" y="184"/>
                  <a:pt x="116" y="182"/>
                </a:cubicBezTo>
                <a:cubicBezTo>
                  <a:pt x="118" y="180"/>
                  <a:pt x="117" y="184"/>
                  <a:pt x="115" y="186"/>
                </a:cubicBezTo>
                <a:cubicBezTo>
                  <a:pt x="115" y="186"/>
                  <a:pt x="116" y="185"/>
                  <a:pt x="115" y="186"/>
                </a:cubicBezTo>
                <a:close/>
              </a:path>
            </a:pathLst>
          </a:custGeom>
          <a:solidFill>
            <a:srgbClr val="27b4bf"/>
          </a:solidFill>
          <a:ln w="38160">
            <a:noFill/>
          </a:ln>
        </p:spPr>
        <p:style>
          <a:lnRef idx="0"/>
          <a:fillRef idx="0"/>
          <a:effectRef idx="0"/>
          <a:fontRef idx="minor"/>
        </p:style>
      </p:sp>
      <p:sp>
        <p:nvSpPr>
          <p:cNvPr id="690" name="CustomShape 228"/>
          <p:cNvSpPr/>
          <p:nvPr/>
        </p:nvSpPr>
        <p:spPr>
          <a:xfrm>
            <a:off x="7724160" y="10724040"/>
            <a:ext cx="348480" cy="383040"/>
          </a:xfrm>
          <a:custGeom>
            <a:avLst/>
            <a:gdLst/>
            <a:ahLst/>
            <a:rect l="l" t="t" r="r" b="b"/>
            <a:pathLst>
              <a:path w="27" h="28">
                <a:moveTo>
                  <a:pt x="21" y="10"/>
                </a:moveTo>
                <a:cubicBezTo>
                  <a:pt x="20" y="8"/>
                  <a:pt x="18" y="8"/>
                  <a:pt x="17" y="7"/>
                </a:cubicBezTo>
                <a:cubicBezTo>
                  <a:pt x="16" y="6"/>
                  <a:pt x="15" y="7"/>
                  <a:pt x="14" y="6"/>
                </a:cubicBezTo>
                <a:cubicBezTo>
                  <a:pt x="13" y="5"/>
                  <a:pt x="12" y="4"/>
                  <a:pt x="11" y="3"/>
                </a:cubicBezTo>
                <a:cubicBezTo>
                  <a:pt x="10" y="0"/>
                  <a:pt x="9" y="1"/>
                  <a:pt x="6" y="2"/>
                </a:cubicBezTo>
                <a:cubicBezTo>
                  <a:pt x="5" y="2"/>
                  <a:pt x="5" y="1"/>
                  <a:pt x="4" y="3"/>
                </a:cubicBezTo>
                <a:cubicBezTo>
                  <a:pt x="3" y="4"/>
                  <a:pt x="3" y="5"/>
                  <a:pt x="3" y="6"/>
                </a:cubicBezTo>
                <a:cubicBezTo>
                  <a:pt x="3" y="8"/>
                  <a:pt x="3" y="10"/>
                  <a:pt x="3" y="12"/>
                </a:cubicBezTo>
                <a:cubicBezTo>
                  <a:pt x="3" y="13"/>
                  <a:pt x="3" y="15"/>
                  <a:pt x="2" y="17"/>
                </a:cubicBezTo>
                <a:cubicBezTo>
                  <a:pt x="0" y="19"/>
                  <a:pt x="0" y="19"/>
                  <a:pt x="1" y="22"/>
                </a:cubicBezTo>
                <a:cubicBezTo>
                  <a:pt x="2" y="24"/>
                  <a:pt x="2" y="24"/>
                  <a:pt x="4" y="25"/>
                </a:cubicBezTo>
                <a:cubicBezTo>
                  <a:pt x="6" y="25"/>
                  <a:pt x="8" y="25"/>
                  <a:pt x="9" y="26"/>
                </a:cubicBezTo>
                <a:cubicBezTo>
                  <a:pt x="10" y="26"/>
                  <a:pt x="12" y="28"/>
                  <a:pt x="13" y="28"/>
                </a:cubicBezTo>
                <a:cubicBezTo>
                  <a:pt x="15" y="27"/>
                  <a:pt x="17" y="28"/>
                  <a:pt x="19" y="28"/>
                </a:cubicBezTo>
                <a:cubicBezTo>
                  <a:pt x="20" y="28"/>
                  <a:pt x="23" y="26"/>
                  <a:pt x="24" y="25"/>
                </a:cubicBezTo>
                <a:cubicBezTo>
                  <a:pt x="26" y="23"/>
                  <a:pt x="27" y="21"/>
                  <a:pt x="26" y="19"/>
                </a:cubicBezTo>
                <a:cubicBezTo>
                  <a:pt x="25" y="17"/>
                  <a:pt x="25" y="16"/>
                  <a:pt x="24" y="14"/>
                </a:cubicBezTo>
                <a:cubicBezTo>
                  <a:pt x="24" y="12"/>
                  <a:pt x="23" y="11"/>
                  <a:pt x="21" y="10"/>
                </a:cubicBezTo>
                <a:cubicBezTo>
                  <a:pt x="20" y="9"/>
                  <a:pt x="22" y="10"/>
                  <a:pt x="21" y="10"/>
                </a:cubicBezTo>
                <a:close/>
              </a:path>
            </a:pathLst>
          </a:custGeom>
          <a:solidFill>
            <a:srgbClr val="27b4bf"/>
          </a:solidFill>
          <a:ln w="38160">
            <a:noFill/>
          </a:ln>
        </p:spPr>
        <p:style>
          <a:lnRef idx="0"/>
          <a:fillRef idx="0"/>
          <a:effectRef idx="0"/>
          <a:fontRef idx="minor"/>
        </p:style>
      </p:sp>
      <p:sp>
        <p:nvSpPr>
          <p:cNvPr id="691" name="CustomShape 229"/>
          <p:cNvSpPr/>
          <p:nvPr/>
        </p:nvSpPr>
        <p:spPr>
          <a:xfrm>
            <a:off x="6725880" y="10121040"/>
            <a:ext cx="1333440" cy="2453400"/>
          </a:xfrm>
          <a:custGeom>
            <a:avLst/>
            <a:gdLst/>
            <a:ahLst/>
            <a:rect l="l" t="t" r="r" b="b"/>
            <a:pathLst>
              <a:path w="103" h="179">
                <a:moveTo>
                  <a:pt x="78" y="62"/>
                </a:moveTo>
                <a:cubicBezTo>
                  <a:pt x="81" y="59"/>
                  <a:pt x="79" y="56"/>
                  <a:pt x="80" y="52"/>
                </a:cubicBezTo>
                <a:cubicBezTo>
                  <a:pt x="80" y="51"/>
                  <a:pt x="80" y="49"/>
                  <a:pt x="80" y="48"/>
                </a:cubicBezTo>
                <a:cubicBezTo>
                  <a:pt x="81" y="45"/>
                  <a:pt x="83" y="44"/>
                  <a:pt x="85" y="42"/>
                </a:cubicBezTo>
                <a:cubicBezTo>
                  <a:pt x="89" y="39"/>
                  <a:pt x="91" y="34"/>
                  <a:pt x="95" y="31"/>
                </a:cubicBezTo>
                <a:cubicBezTo>
                  <a:pt x="97" y="30"/>
                  <a:pt x="100" y="30"/>
                  <a:pt x="102" y="29"/>
                </a:cubicBezTo>
                <a:cubicBezTo>
                  <a:pt x="103" y="27"/>
                  <a:pt x="102" y="24"/>
                  <a:pt x="101" y="23"/>
                </a:cubicBezTo>
                <a:cubicBezTo>
                  <a:pt x="100" y="21"/>
                  <a:pt x="101" y="21"/>
                  <a:pt x="99" y="21"/>
                </a:cubicBezTo>
                <a:cubicBezTo>
                  <a:pt x="97" y="20"/>
                  <a:pt x="98" y="24"/>
                  <a:pt x="97" y="25"/>
                </a:cubicBezTo>
                <a:cubicBezTo>
                  <a:pt x="96" y="26"/>
                  <a:pt x="95" y="28"/>
                  <a:pt x="94" y="29"/>
                </a:cubicBezTo>
                <a:cubicBezTo>
                  <a:pt x="93" y="30"/>
                  <a:pt x="90" y="29"/>
                  <a:pt x="88" y="30"/>
                </a:cubicBezTo>
                <a:cubicBezTo>
                  <a:pt x="87" y="32"/>
                  <a:pt x="84" y="30"/>
                  <a:pt x="82" y="30"/>
                </a:cubicBezTo>
                <a:cubicBezTo>
                  <a:pt x="81" y="30"/>
                  <a:pt x="79" y="31"/>
                  <a:pt x="78" y="30"/>
                </a:cubicBezTo>
                <a:cubicBezTo>
                  <a:pt x="76" y="30"/>
                  <a:pt x="79" y="28"/>
                  <a:pt x="79" y="28"/>
                </a:cubicBezTo>
                <a:cubicBezTo>
                  <a:pt x="80" y="27"/>
                  <a:pt x="79" y="26"/>
                  <a:pt x="79" y="26"/>
                </a:cubicBezTo>
                <a:cubicBezTo>
                  <a:pt x="79" y="24"/>
                  <a:pt x="80" y="23"/>
                  <a:pt x="81" y="22"/>
                </a:cubicBezTo>
                <a:cubicBezTo>
                  <a:pt x="85" y="18"/>
                  <a:pt x="77" y="16"/>
                  <a:pt x="74" y="14"/>
                </a:cubicBezTo>
                <a:cubicBezTo>
                  <a:pt x="71" y="12"/>
                  <a:pt x="67" y="12"/>
                  <a:pt x="64" y="9"/>
                </a:cubicBezTo>
                <a:cubicBezTo>
                  <a:pt x="63" y="8"/>
                  <a:pt x="61" y="7"/>
                  <a:pt x="60" y="6"/>
                </a:cubicBezTo>
                <a:cubicBezTo>
                  <a:pt x="59" y="4"/>
                  <a:pt x="58" y="2"/>
                  <a:pt x="57" y="2"/>
                </a:cubicBezTo>
                <a:cubicBezTo>
                  <a:pt x="56" y="1"/>
                  <a:pt x="53" y="1"/>
                  <a:pt x="52" y="2"/>
                </a:cubicBezTo>
                <a:cubicBezTo>
                  <a:pt x="51" y="3"/>
                  <a:pt x="50" y="6"/>
                  <a:pt x="48" y="4"/>
                </a:cubicBezTo>
                <a:cubicBezTo>
                  <a:pt x="47" y="2"/>
                  <a:pt x="45" y="2"/>
                  <a:pt x="43" y="2"/>
                </a:cubicBezTo>
                <a:cubicBezTo>
                  <a:pt x="41" y="2"/>
                  <a:pt x="41" y="0"/>
                  <a:pt x="39" y="1"/>
                </a:cubicBezTo>
                <a:cubicBezTo>
                  <a:pt x="38" y="2"/>
                  <a:pt x="35" y="3"/>
                  <a:pt x="35" y="4"/>
                </a:cubicBezTo>
                <a:cubicBezTo>
                  <a:pt x="34" y="6"/>
                  <a:pt x="35" y="8"/>
                  <a:pt x="35" y="9"/>
                </a:cubicBezTo>
                <a:cubicBezTo>
                  <a:pt x="34" y="13"/>
                  <a:pt x="31" y="13"/>
                  <a:pt x="28" y="14"/>
                </a:cubicBezTo>
                <a:cubicBezTo>
                  <a:pt x="26" y="15"/>
                  <a:pt x="27" y="20"/>
                  <a:pt x="27" y="22"/>
                </a:cubicBezTo>
                <a:cubicBezTo>
                  <a:pt x="27" y="24"/>
                  <a:pt x="28" y="26"/>
                  <a:pt x="28" y="27"/>
                </a:cubicBezTo>
                <a:cubicBezTo>
                  <a:pt x="28" y="28"/>
                  <a:pt x="25" y="31"/>
                  <a:pt x="25" y="32"/>
                </a:cubicBezTo>
                <a:cubicBezTo>
                  <a:pt x="24" y="33"/>
                  <a:pt x="21" y="35"/>
                  <a:pt x="21" y="36"/>
                </a:cubicBezTo>
                <a:cubicBezTo>
                  <a:pt x="21" y="37"/>
                  <a:pt x="21" y="38"/>
                  <a:pt x="21" y="39"/>
                </a:cubicBezTo>
                <a:cubicBezTo>
                  <a:pt x="21" y="40"/>
                  <a:pt x="20" y="41"/>
                  <a:pt x="20" y="42"/>
                </a:cubicBezTo>
                <a:cubicBezTo>
                  <a:pt x="20" y="43"/>
                  <a:pt x="21" y="46"/>
                  <a:pt x="19" y="47"/>
                </a:cubicBezTo>
                <a:cubicBezTo>
                  <a:pt x="19" y="48"/>
                  <a:pt x="19" y="50"/>
                  <a:pt x="19" y="51"/>
                </a:cubicBezTo>
                <a:cubicBezTo>
                  <a:pt x="18" y="51"/>
                  <a:pt x="17" y="51"/>
                  <a:pt x="17" y="52"/>
                </a:cubicBezTo>
                <a:cubicBezTo>
                  <a:pt x="17" y="54"/>
                  <a:pt x="19" y="55"/>
                  <a:pt x="19" y="57"/>
                </a:cubicBezTo>
                <a:cubicBezTo>
                  <a:pt x="19" y="58"/>
                  <a:pt x="19" y="60"/>
                  <a:pt x="20" y="61"/>
                </a:cubicBezTo>
                <a:cubicBezTo>
                  <a:pt x="22" y="65"/>
                  <a:pt x="18" y="69"/>
                  <a:pt x="18" y="73"/>
                </a:cubicBezTo>
                <a:cubicBezTo>
                  <a:pt x="17" y="75"/>
                  <a:pt x="19" y="77"/>
                  <a:pt x="18" y="79"/>
                </a:cubicBezTo>
                <a:cubicBezTo>
                  <a:pt x="17" y="80"/>
                  <a:pt x="15" y="81"/>
                  <a:pt x="14" y="83"/>
                </a:cubicBezTo>
                <a:cubicBezTo>
                  <a:pt x="13" y="85"/>
                  <a:pt x="17" y="93"/>
                  <a:pt x="15" y="94"/>
                </a:cubicBezTo>
                <a:cubicBezTo>
                  <a:pt x="11" y="96"/>
                  <a:pt x="12" y="101"/>
                  <a:pt x="11" y="105"/>
                </a:cubicBezTo>
                <a:cubicBezTo>
                  <a:pt x="9" y="108"/>
                  <a:pt x="10" y="113"/>
                  <a:pt x="10" y="117"/>
                </a:cubicBezTo>
                <a:cubicBezTo>
                  <a:pt x="10" y="120"/>
                  <a:pt x="10" y="123"/>
                  <a:pt x="10" y="126"/>
                </a:cubicBezTo>
                <a:cubicBezTo>
                  <a:pt x="10" y="127"/>
                  <a:pt x="15" y="130"/>
                  <a:pt x="13" y="130"/>
                </a:cubicBezTo>
                <a:cubicBezTo>
                  <a:pt x="13" y="130"/>
                  <a:pt x="9" y="131"/>
                  <a:pt x="11" y="132"/>
                </a:cubicBezTo>
                <a:cubicBezTo>
                  <a:pt x="13" y="132"/>
                  <a:pt x="13" y="133"/>
                  <a:pt x="12" y="135"/>
                </a:cubicBezTo>
                <a:cubicBezTo>
                  <a:pt x="11" y="137"/>
                  <a:pt x="11" y="139"/>
                  <a:pt x="11" y="142"/>
                </a:cubicBezTo>
                <a:cubicBezTo>
                  <a:pt x="11" y="144"/>
                  <a:pt x="9" y="145"/>
                  <a:pt x="8" y="147"/>
                </a:cubicBezTo>
                <a:cubicBezTo>
                  <a:pt x="7" y="148"/>
                  <a:pt x="8" y="150"/>
                  <a:pt x="8" y="152"/>
                </a:cubicBezTo>
                <a:cubicBezTo>
                  <a:pt x="8" y="153"/>
                  <a:pt x="6" y="156"/>
                  <a:pt x="5" y="156"/>
                </a:cubicBezTo>
                <a:cubicBezTo>
                  <a:pt x="0" y="158"/>
                  <a:pt x="3" y="164"/>
                  <a:pt x="4" y="167"/>
                </a:cubicBezTo>
                <a:cubicBezTo>
                  <a:pt x="5" y="169"/>
                  <a:pt x="8" y="166"/>
                  <a:pt x="8" y="170"/>
                </a:cubicBezTo>
                <a:cubicBezTo>
                  <a:pt x="8" y="171"/>
                  <a:pt x="7" y="174"/>
                  <a:pt x="9" y="175"/>
                </a:cubicBezTo>
                <a:cubicBezTo>
                  <a:pt x="10" y="176"/>
                  <a:pt x="11" y="176"/>
                  <a:pt x="13" y="176"/>
                </a:cubicBezTo>
                <a:cubicBezTo>
                  <a:pt x="15" y="177"/>
                  <a:pt x="18" y="177"/>
                  <a:pt x="20" y="177"/>
                </a:cubicBezTo>
                <a:cubicBezTo>
                  <a:pt x="21" y="177"/>
                  <a:pt x="22" y="177"/>
                  <a:pt x="23" y="178"/>
                </a:cubicBezTo>
                <a:cubicBezTo>
                  <a:pt x="23" y="177"/>
                  <a:pt x="24" y="177"/>
                  <a:pt x="25" y="177"/>
                </a:cubicBezTo>
                <a:cubicBezTo>
                  <a:pt x="25" y="178"/>
                  <a:pt x="27" y="179"/>
                  <a:pt x="27" y="179"/>
                </a:cubicBezTo>
                <a:cubicBezTo>
                  <a:pt x="28" y="179"/>
                  <a:pt x="26" y="176"/>
                  <a:pt x="26" y="175"/>
                </a:cubicBezTo>
                <a:cubicBezTo>
                  <a:pt x="24" y="173"/>
                  <a:pt x="24" y="171"/>
                  <a:pt x="24" y="169"/>
                </a:cubicBezTo>
                <a:cubicBezTo>
                  <a:pt x="24" y="167"/>
                  <a:pt x="24" y="166"/>
                  <a:pt x="27" y="164"/>
                </a:cubicBezTo>
                <a:cubicBezTo>
                  <a:pt x="29" y="163"/>
                  <a:pt x="25" y="163"/>
                  <a:pt x="25" y="163"/>
                </a:cubicBezTo>
                <a:cubicBezTo>
                  <a:pt x="25" y="163"/>
                  <a:pt x="27" y="162"/>
                  <a:pt x="26" y="162"/>
                </a:cubicBezTo>
                <a:cubicBezTo>
                  <a:pt x="27" y="162"/>
                  <a:pt x="27" y="163"/>
                  <a:pt x="28" y="163"/>
                </a:cubicBezTo>
                <a:cubicBezTo>
                  <a:pt x="29" y="164"/>
                  <a:pt x="30" y="163"/>
                  <a:pt x="31" y="163"/>
                </a:cubicBezTo>
                <a:cubicBezTo>
                  <a:pt x="32" y="161"/>
                  <a:pt x="31" y="159"/>
                  <a:pt x="31" y="157"/>
                </a:cubicBezTo>
                <a:cubicBezTo>
                  <a:pt x="32" y="155"/>
                  <a:pt x="34" y="154"/>
                  <a:pt x="37" y="153"/>
                </a:cubicBezTo>
                <a:cubicBezTo>
                  <a:pt x="38" y="152"/>
                  <a:pt x="39" y="152"/>
                  <a:pt x="40" y="151"/>
                </a:cubicBezTo>
                <a:cubicBezTo>
                  <a:pt x="41" y="150"/>
                  <a:pt x="39" y="149"/>
                  <a:pt x="39" y="149"/>
                </a:cubicBezTo>
                <a:cubicBezTo>
                  <a:pt x="39" y="148"/>
                  <a:pt x="42" y="147"/>
                  <a:pt x="41" y="145"/>
                </a:cubicBezTo>
                <a:cubicBezTo>
                  <a:pt x="40" y="143"/>
                  <a:pt x="36" y="145"/>
                  <a:pt x="35" y="143"/>
                </a:cubicBezTo>
                <a:cubicBezTo>
                  <a:pt x="34" y="142"/>
                  <a:pt x="33" y="142"/>
                  <a:pt x="32" y="140"/>
                </a:cubicBezTo>
                <a:cubicBezTo>
                  <a:pt x="31" y="138"/>
                  <a:pt x="33" y="135"/>
                  <a:pt x="34" y="134"/>
                </a:cubicBezTo>
                <a:cubicBezTo>
                  <a:pt x="36" y="133"/>
                  <a:pt x="37" y="131"/>
                  <a:pt x="39" y="131"/>
                </a:cubicBezTo>
                <a:cubicBezTo>
                  <a:pt x="41" y="130"/>
                  <a:pt x="41" y="132"/>
                  <a:pt x="42" y="129"/>
                </a:cubicBezTo>
                <a:cubicBezTo>
                  <a:pt x="42" y="127"/>
                  <a:pt x="44" y="126"/>
                  <a:pt x="43" y="124"/>
                </a:cubicBezTo>
                <a:cubicBezTo>
                  <a:pt x="42" y="121"/>
                  <a:pt x="47" y="121"/>
                  <a:pt x="48" y="119"/>
                </a:cubicBezTo>
                <a:cubicBezTo>
                  <a:pt x="48" y="119"/>
                  <a:pt x="43" y="115"/>
                  <a:pt x="48" y="116"/>
                </a:cubicBezTo>
                <a:cubicBezTo>
                  <a:pt x="49" y="117"/>
                  <a:pt x="49" y="118"/>
                  <a:pt x="50" y="118"/>
                </a:cubicBezTo>
                <a:cubicBezTo>
                  <a:pt x="52" y="118"/>
                  <a:pt x="52" y="115"/>
                  <a:pt x="51" y="114"/>
                </a:cubicBezTo>
                <a:cubicBezTo>
                  <a:pt x="51" y="113"/>
                  <a:pt x="49" y="115"/>
                  <a:pt x="49" y="115"/>
                </a:cubicBezTo>
                <a:cubicBezTo>
                  <a:pt x="47" y="115"/>
                  <a:pt x="45" y="114"/>
                  <a:pt x="45" y="113"/>
                </a:cubicBezTo>
                <a:cubicBezTo>
                  <a:pt x="45" y="112"/>
                  <a:pt x="43" y="105"/>
                  <a:pt x="45" y="105"/>
                </a:cubicBezTo>
                <a:cubicBezTo>
                  <a:pt x="48" y="106"/>
                  <a:pt x="50" y="108"/>
                  <a:pt x="54" y="108"/>
                </a:cubicBezTo>
                <a:cubicBezTo>
                  <a:pt x="55" y="108"/>
                  <a:pt x="56" y="107"/>
                  <a:pt x="57" y="107"/>
                </a:cubicBezTo>
                <a:cubicBezTo>
                  <a:pt x="59" y="105"/>
                  <a:pt x="57" y="104"/>
                  <a:pt x="58" y="102"/>
                </a:cubicBezTo>
                <a:cubicBezTo>
                  <a:pt x="58" y="101"/>
                  <a:pt x="59" y="100"/>
                  <a:pt x="59" y="100"/>
                </a:cubicBezTo>
                <a:cubicBezTo>
                  <a:pt x="60" y="98"/>
                  <a:pt x="59" y="98"/>
                  <a:pt x="59" y="97"/>
                </a:cubicBezTo>
                <a:cubicBezTo>
                  <a:pt x="58" y="96"/>
                  <a:pt x="58" y="94"/>
                  <a:pt x="59" y="94"/>
                </a:cubicBezTo>
                <a:cubicBezTo>
                  <a:pt x="61" y="94"/>
                  <a:pt x="60" y="96"/>
                  <a:pt x="60" y="96"/>
                </a:cubicBezTo>
                <a:cubicBezTo>
                  <a:pt x="59" y="95"/>
                  <a:pt x="65" y="95"/>
                  <a:pt x="65" y="95"/>
                </a:cubicBezTo>
                <a:cubicBezTo>
                  <a:pt x="69" y="95"/>
                  <a:pt x="72" y="93"/>
                  <a:pt x="76" y="93"/>
                </a:cubicBezTo>
                <a:cubicBezTo>
                  <a:pt x="77" y="92"/>
                  <a:pt x="80" y="91"/>
                  <a:pt x="82" y="90"/>
                </a:cubicBezTo>
                <a:cubicBezTo>
                  <a:pt x="83" y="89"/>
                  <a:pt x="83" y="88"/>
                  <a:pt x="84" y="87"/>
                </a:cubicBezTo>
                <a:cubicBezTo>
                  <a:pt x="85" y="86"/>
                  <a:pt x="86" y="85"/>
                  <a:pt x="87" y="83"/>
                </a:cubicBezTo>
                <a:cubicBezTo>
                  <a:pt x="87" y="80"/>
                  <a:pt x="85" y="80"/>
                  <a:pt x="83" y="78"/>
                </a:cubicBezTo>
                <a:cubicBezTo>
                  <a:pt x="82" y="76"/>
                  <a:pt x="85" y="75"/>
                  <a:pt x="83" y="73"/>
                </a:cubicBezTo>
                <a:cubicBezTo>
                  <a:pt x="82" y="72"/>
                  <a:pt x="78" y="71"/>
                  <a:pt x="78" y="69"/>
                </a:cubicBezTo>
                <a:cubicBezTo>
                  <a:pt x="78" y="69"/>
                  <a:pt x="78" y="68"/>
                  <a:pt x="79" y="68"/>
                </a:cubicBezTo>
                <a:cubicBezTo>
                  <a:pt x="79" y="67"/>
                  <a:pt x="78" y="67"/>
                  <a:pt x="78" y="66"/>
                </a:cubicBezTo>
                <a:cubicBezTo>
                  <a:pt x="78" y="65"/>
                  <a:pt x="77" y="63"/>
                  <a:pt x="78" y="62"/>
                </a:cubicBezTo>
                <a:cubicBezTo>
                  <a:pt x="79" y="61"/>
                  <a:pt x="77" y="63"/>
                  <a:pt x="78" y="62"/>
                </a:cubicBezTo>
                <a:close/>
              </a:path>
            </a:pathLst>
          </a:custGeom>
          <a:solidFill>
            <a:srgbClr val="27b4bf"/>
          </a:solidFill>
          <a:ln w="38160">
            <a:noFill/>
          </a:ln>
        </p:spPr>
        <p:style>
          <a:lnRef idx="0"/>
          <a:fillRef idx="0"/>
          <a:effectRef idx="0"/>
          <a:fontRef idx="minor"/>
        </p:style>
      </p:sp>
      <p:sp>
        <p:nvSpPr>
          <p:cNvPr id="692" name="CustomShape 230"/>
          <p:cNvSpPr/>
          <p:nvPr/>
        </p:nvSpPr>
        <p:spPr>
          <a:xfrm>
            <a:off x="5860440" y="7536240"/>
            <a:ext cx="282240" cy="331560"/>
          </a:xfrm>
          <a:custGeom>
            <a:avLst/>
            <a:gdLst/>
            <a:ahLst/>
            <a:rect l="l" t="t" r="r" b="b"/>
            <a:pathLst>
              <a:path w="22" h="24">
                <a:moveTo>
                  <a:pt x="15" y="23"/>
                </a:moveTo>
                <a:cubicBezTo>
                  <a:pt x="16" y="24"/>
                  <a:pt x="17" y="24"/>
                  <a:pt x="19" y="24"/>
                </a:cubicBezTo>
                <a:cubicBezTo>
                  <a:pt x="17" y="21"/>
                  <a:pt x="19" y="20"/>
                  <a:pt x="19" y="17"/>
                </a:cubicBezTo>
                <a:cubicBezTo>
                  <a:pt x="19" y="15"/>
                  <a:pt x="20" y="12"/>
                  <a:pt x="20" y="10"/>
                </a:cubicBezTo>
                <a:cubicBezTo>
                  <a:pt x="20" y="9"/>
                  <a:pt x="21" y="8"/>
                  <a:pt x="21" y="7"/>
                </a:cubicBezTo>
                <a:cubicBezTo>
                  <a:pt x="22" y="6"/>
                  <a:pt x="21" y="5"/>
                  <a:pt x="22" y="3"/>
                </a:cubicBezTo>
                <a:cubicBezTo>
                  <a:pt x="22" y="0"/>
                  <a:pt x="18" y="4"/>
                  <a:pt x="17" y="4"/>
                </a:cubicBezTo>
                <a:cubicBezTo>
                  <a:pt x="15" y="4"/>
                  <a:pt x="14" y="3"/>
                  <a:pt x="12" y="5"/>
                </a:cubicBezTo>
                <a:cubicBezTo>
                  <a:pt x="12" y="5"/>
                  <a:pt x="10" y="9"/>
                  <a:pt x="9" y="8"/>
                </a:cubicBezTo>
                <a:cubicBezTo>
                  <a:pt x="7" y="8"/>
                  <a:pt x="6" y="8"/>
                  <a:pt x="4" y="9"/>
                </a:cubicBezTo>
                <a:cubicBezTo>
                  <a:pt x="4" y="10"/>
                  <a:pt x="4" y="12"/>
                  <a:pt x="3" y="12"/>
                </a:cubicBezTo>
                <a:cubicBezTo>
                  <a:pt x="3" y="13"/>
                  <a:pt x="1" y="13"/>
                  <a:pt x="0" y="13"/>
                </a:cubicBezTo>
                <a:cubicBezTo>
                  <a:pt x="2" y="15"/>
                  <a:pt x="4" y="18"/>
                  <a:pt x="6" y="19"/>
                </a:cubicBezTo>
                <a:cubicBezTo>
                  <a:pt x="7" y="21"/>
                  <a:pt x="9" y="22"/>
                  <a:pt x="11" y="22"/>
                </a:cubicBezTo>
                <a:cubicBezTo>
                  <a:pt x="12" y="22"/>
                  <a:pt x="14" y="22"/>
                  <a:pt x="15" y="23"/>
                </a:cubicBezTo>
                <a:cubicBezTo>
                  <a:pt x="16" y="23"/>
                  <a:pt x="15" y="22"/>
                  <a:pt x="15" y="23"/>
                </a:cubicBezTo>
                <a:close/>
              </a:path>
            </a:pathLst>
          </a:custGeom>
          <a:solidFill>
            <a:srgbClr val="27b4bf"/>
          </a:solidFill>
          <a:ln w="38160">
            <a:noFill/>
          </a:ln>
        </p:spPr>
        <p:style>
          <a:lnRef idx="0"/>
          <a:fillRef idx="0"/>
          <a:effectRef idx="0"/>
          <a:fontRef idx="minor"/>
        </p:style>
      </p:sp>
      <p:sp>
        <p:nvSpPr>
          <p:cNvPr id="693" name="CustomShape 231"/>
          <p:cNvSpPr/>
          <p:nvPr/>
        </p:nvSpPr>
        <p:spPr>
          <a:xfrm>
            <a:off x="5948640" y="7840080"/>
            <a:ext cx="220320" cy="205200"/>
          </a:xfrm>
          <a:custGeom>
            <a:avLst/>
            <a:gdLst/>
            <a:ahLst/>
            <a:rect l="l" t="t" r="r" b="b"/>
            <a:pathLst>
              <a:path w="17" h="15">
                <a:moveTo>
                  <a:pt x="16" y="10"/>
                </a:moveTo>
                <a:cubicBezTo>
                  <a:pt x="16" y="9"/>
                  <a:pt x="16" y="8"/>
                  <a:pt x="17" y="8"/>
                </a:cubicBezTo>
                <a:cubicBezTo>
                  <a:pt x="16" y="7"/>
                  <a:pt x="16" y="6"/>
                  <a:pt x="15" y="6"/>
                </a:cubicBezTo>
                <a:cubicBezTo>
                  <a:pt x="14" y="5"/>
                  <a:pt x="13" y="2"/>
                  <a:pt x="12" y="2"/>
                </a:cubicBezTo>
                <a:cubicBezTo>
                  <a:pt x="10" y="2"/>
                  <a:pt x="9" y="2"/>
                  <a:pt x="8" y="1"/>
                </a:cubicBezTo>
                <a:cubicBezTo>
                  <a:pt x="7" y="0"/>
                  <a:pt x="4" y="0"/>
                  <a:pt x="3" y="0"/>
                </a:cubicBezTo>
                <a:cubicBezTo>
                  <a:pt x="4" y="1"/>
                  <a:pt x="0" y="6"/>
                  <a:pt x="3" y="6"/>
                </a:cubicBezTo>
                <a:cubicBezTo>
                  <a:pt x="4" y="6"/>
                  <a:pt x="4" y="8"/>
                  <a:pt x="6" y="7"/>
                </a:cubicBezTo>
                <a:cubicBezTo>
                  <a:pt x="7" y="6"/>
                  <a:pt x="4" y="5"/>
                  <a:pt x="4" y="5"/>
                </a:cubicBezTo>
                <a:cubicBezTo>
                  <a:pt x="5" y="5"/>
                  <a:pt x="7" y="6"/>
                  <a:pt x="7" y="7"/>
                </a:cubicBezTo>
                <a:cubicBezTo>
                  <a:pt x="8" y="9"/>
                  <a:pt x="10" y="8"/>
                  <a:pt x="11" y="10"/>
                </a:cubicBezTo>
                <a:cubicBezTo>
                  <a:pt x="12" y="11"/>
                  <a:pt x="12" y="13"/>
                  <a:pt x="14" y="14"/>
                </a:cubicBezTo>
                <a:cubicBezTo>
                  <a:pt x="17" y="15"/>
                  <a:pt x="17" y="12"/>
                  <a:pt x="16" y="10"/>
                </a:cubicBezTo>
                <a:cubicBezTo>
                  <a:pt x="16" y="9"/>
                  <a:pt x="16" y="11"/>
                  <a:pt x="16" y="10"/>
                </a:cubicBezTo>
                <a:close/>
              </a:path>
            </a:pathLst>
          </a:custGeom>
          <a:solidFill>
            <a:srgbClr val="27b4bf"/>
          </a:solidFill>
          <a:ln w="38160">
            <a:noFill/>
          </a:ln>
        </p:spPr>
        <p:style>
          <a:lnRef idx="0"/>
          <a:fillRef idx="0"/>
          <a:effectRef idx="0"/>
          <a:fontRef idx="minor"/>
        </p:style>
      </p:sp>
      <p:sp>
        <p:nvSpPr>
          <p:cNvPr id="694" name="CustomShape 232"/>
          <p:cNvSpPr/>
          <p:nvPr/>
        </p:nvSpPr>
        <p:spPr>
          <a:xfrm>
            <a:off x="5701320" y="7606440"/>
            <a:ext cx="145440" cy="121320"/>
          </a:xfrm>
          <a:custGeom>
            <a:avLst/>
            <a:gdLst/>
            <a:ahLst/>
            <a:rect l="l" t="t" r="r" b="b"/>
            <a:pathLst>
              <a:path w="11" h="9">
                <a:moveTo>
                  <a:pt x="4" y="1"/>
                </a:moveTo>
                <a:cubicBezTo>
                  <a:pt x="4" y="0"/>
                  <a:pt x="4" y="0"/>
                  <a:pt x="4" y="0"/>
                </a:cubicBezTo>
                <a:cubicBezTo>
                  <a:pt x="3" y="1"/>
                  <a:pt x="1" y="3"/>
                  <a:pt x="0" y="4"/>
                </a:cubicBezTo>
                <a:cubicBezTo>
                  <a:pt x="2" y="5"/>
                  <a:pt x="11" y="9"/>
                  <a:pt x="11" y="5"/>
                </a:cubicBezTo>
                <a:cubicBezTo>
                  <a:pt x="11" y="2"/>
                  <a:pt x="6" y="3"/>
                  <a:pt x="4" y="1"/>
                </a:cubicBezTo>
                <a:close/>
              </a:path>
            </a:pathLst>
          </a:custGeom>
          <a:solidFill>
            <a:srgbClr val="27b4bf"/>
          </a:solidFill>
          <a:ln w="38160">
            <a:noFill/>
          </a:ln>
        </p:spPr>
        <p:style>
          <a:lnRef idx="0"/>
          <a:fillRef idx="0"/>
          <a:effectRef idx="0"/>
          <a:fontRef idx="minor"/>
        </p:style>
      </p:sp>
      <p:sp>
        <p:nvSpPr>
          <p:cNvPr id="695" name="CustomShape 233"/>
          <p:cNvSpPr/>
          <p:nvPr/>
        </p:nvSpPr>
        <p:spPr>
          <a:xfrm>
            <a:off x="5546880" y="7358760"/>
            <a:ext cx="260280" cy="317520"/>
          </a:xfrm>
          <a:custGeom>
            <a:avLst/>
            <a:gdLst/>
            <a:ahLst/>
            <a:rect l="l" t="t" r="r" b="b"/>
            <a:pathLst>
              <a:path w="20" h="23">
                <a:moveTo>
                  <a:pt x="16" y="16"/>
                </a:moveTo>
                <a:cubicBezTo>
                  <a:pt x="16" y="14"/>
                  <a:pt x="19" y="13"/>
                  <a:pt x="20" y="12"/>
                </a:cubicBezTo>
                <a:cubicBezTo>
                  <a:pt x="17" y="11"/>
                  <a:pt x="16" y="11"/>
                  <a:pt x="16" y="8"/>
                </a:cubicBezTo>
                <a:cubicBezTo>
                  <a:pt x="16" y="7"/>
                  <a:pt x="17" y="2"/>
                  <a:pt x="16" y="1"/>
                </a:cubicBezTo>
                <a:cubicBezTo>
                  <a:pt x="15" y="0"/>
                  <a:pt x="10" y="1"/>
                  <a:pt x="8" y="1"/>
                </a:cubicBezTo>
                <a:cubicBezTo>
                  <a:pt x="6" y="1"/>
                  <a:pt x="6" y="4"/>
                  <a:pt x="7" y="6"/>
                </a:cubicBezTo>
                <a:cubicBezTo>
                  <a:pt x="8" y="7"/>
                  <a:pt x="12" y="10"/>
                  <a:pt x="8" y="10"/>
                </a:cubicBezTo>
                <a:cubicBezTo>
                  <a:pt x="7" y="10"/>
                  <a:pt x="5" y="10"/>
                  <a:pt x="4" y="10"/>
                </a:cubicBezTo>
                <a:cubicBezTo>
                  <a:pt x="2" y="10"/>
                  <a:pt x="2" y="14"/>
                  <a:pt x="2" y="15"/>
                </a:cubicBezTo>
                <a:cubicBezTo>
                  <a:pt x="0" y="21"/>
                  <a:pt x="8" y="20"/>
                  <a:pt x="12" y="21"/>
                </a:cubicBezTo>
                <a:cubicBezTo>
                  <a:pt x="13" y="23"/>
                  <a:pt x="16" y="17"/>
                  <a:pt x="16" y="16"/>
                </a:cubicBezTo>
                <a:close/>
              </a:path>
            </a:pathLst>
          </a:custGeom>
          <a:solidFill>
            <a:srgbClr val="27b4bf"/>
          </a:solidFill>
          <a:ln w="38160">
            <a:noFill/>
          </a:ln>
        </p:spPr>
        <p:style>
          <a:lnRef idx="0"/>
          <a:fillRef idx="0"/>
          <a:effectRef idx="0"/>
          <a:fontRef idx="minor"/>
        </p:style>
      </p:sp>
      <p:sp>
        <p:nvSpPr>
          <p:cNvPr id="696" name="CustomShape 234"/>
          <p:cNvSpPr/>
          <p:nvPr/>
        </p:nvSpPr>
        <p:spPr>
          <a:xfrm>
            <a:off x="3970080" y="6274440"/>
            <a:ext cx="1938600" cy="1317600"/>
          </a:xfrm>
          <a:custGeom>
            <a:avLst/>
            <a:gdLst/>
            <a:ahLst/>
            <a:rect l="l" t="t" r="r" b="b"/>
            <a:pathLst>
              <a:path w="150" h="96">
                <a:moveTo>
                  <a:pt x="126" y="89"/>
                </a:moveTo>
                <a:cubicBezTo>
                  <a:pt x="127" y="89"/>
                  <a:pt x="134" y="90"/>
                  <a:pt x="132" y="88"/>
                </a:cubicBezTo>
                <a:cubicBezTo>
                  <a:pt x="131" y="86"/>
                  <a:pt x="129" y="85"/>
                  <a:pt x="128" y="83"/>
                </a:cubicBezTo>
                <a:cubicBezTo>
                  <a:pt x="128" y="83"/>
                  <a:pt x="129" y="80"/>
                  <a:pt x="130" y="80"/>
                </a:cubicBezTo>
                <a:cubicBezTo>
                  <a:pt x="131" y="79"/>
                  <a:pt x="136" y="80"/>
                  <a:pt x="138" y="80"/>
                </a:cubicBezTo>
                <a:cubicBezTo>
                  <a:pt x="141" y="80"/>
                  <a:pt x="140" y="75"/>
                  <a:pt x="144" y="78"/>
                </a:cubicBezTo>
                <a:cubicBezTo>
                  <a:pt x="145" y="76"/>
                  <a:pt x="146" y="75"/>
                  <a:pt x="146" y="73"/>
                </a:cubicBezTo>
                <a:cubicBezTo>
                  <a:pt x="146" y="71"/>
                  <a:pt x="145" y="69"/>
                  <a:pt x="146" y="68"/>
                </a:cubicBezTo>
                <a:cubicBezTo>
                  <a:pt x="147" y="66"/>
                  <a:pt x="150" y="64"/>
                  <a:pt x="150" y="63"/>
                </a:cubicBezTo>
                <a:cubicBezTo>
                  <a:pt x="149" y="61"/>
                  <a:pt x="148" y="61"/>
                  <a:pt x="146" y="61"/>
                </a:cubicBezTo>
                <a:cubicBezTo>
                  <a:pt x="143" y="61"/>
                  <a:pt x="139" y="61"/>
                  <a:pt x="136" y="62"/>
                </a:cubicBezTo>
                <a:cubicBezTo>
                  <a:pt x="134" y="62"/>
                  <a:pt x="133" y="63"/>
                  <a:pt x="132" y="64"/>
                </a:cubicBezTo>
                <a:cubicBezTo>
                  <a:pt x="131" y="66"/>
                  <a:pt x="132" y="68"/>
                  <a:pt x="131" y="70"/>
                </a:cubicBezTo>
                <a:cubicBezTo>
                  <a:pt x="131" y="71"/>
                  <a:pt x="126" y="76"/>
                  <a:pt x="126" y="76"/>
                </a:cubicBezTo>
                <a:cubicBezTo>
                  <a:pt x="122" y="75"/>
                  <a:pt x="118" y="76"/>
                  <a:pt x="114" y="78"/>
                </a:cubicBezTo>
                <a:cubicBezTo>
                  <a:pt x="112" y="78"/>
                  <a:pt x="111" y="77"/>
                  <a:pt x="110" y="76"/>
                </a:cubicBezTo>
                <a:cubicBezTo>
                  <a:pt x="109" y="75"/>
                  <a:pt x="107" y="75"/>
                  <a:pt x="105" y="74"/>
                </a:cubicBezTo>
                <a:cubicBezTo>
                  <a:pt x="103" y="74"/>
                  <a:pt x="103" y="71"/>
                  <a:pt x="102" y="69"/>
                </a:cubicBezTo>
                <a:cubicBezTo>
                  <a:pt x="101" y="67"/>
                  <a:pt x="99" y="66"/>
                  <a:pt x="98" y="64"/>
                </a:cubicBezTo>
                <a:cubicBezTo>
                  <a:pt x="97" y="60"/>
                  <a:pt x="95" y="55"/>
                  <a:pt x="96" y="51"/>
                </a:cubicBezTo>
                <a:cubicBezTo>
                  <a:pt x="96" y="48"/>
                  <a:pt x="95" y="44"/>
                  <a:pt x="97" y="41"/>
                </a:cubicBezTo>
                <a:cubicBezTo>
                  <a:pt x="98" y="40"/>
                  <a:pt x="98" y="39"/>
                  <a:pt x="98" y="38"/>
                </a:cubicBezTo>
                <a:cubicBezTo>
                  <a:pt x="99" y="36"/>
                  <a:pt x="97" y="37"/>
                  <a:pt x="96" y="36"/>
                </a:cubicBezTo>
                <a:cubicBezTo>
                  <a:pt x="94" y="36"/>
                  <a:pt x="92" y="35"/>
                  <a:pt x="90" y="35"/>
                </a:cubicBezTo>
                <a:cubicBezTo>
                  <a:pt x="89" y="34"/>
                  <a:pt x="87" y="32"/>
                  <a:pt x="87" y="30"/>
                </a:cubicBezTo>
                <a:cubicBezTo>
                  <a:pt x="87" y="27"/>
                  <a:pt x="84" y="26"/>
                  <a:pt x="82" y="24"/>
                </a:cubicBezTo>
                <a:cubicBezTo>
                  <a:pt x="81" y="22"/>
                  <a:pt x="81" y="20"/>
                  <a:pt x="80" y="18"/>
                </a:cubicBezTo>
                <a:cubicBezTo>
                  <a:pt x="79" y="17"/>
                  <a:pt x="77" y="17"/>
                  <a:pt x="75" y="17"/>
                </a:cubicBezTo>
                <a:cubicBezTo>
                  <a:pt x="74" y="16"/>
                  <a:pt x="72" y="16"/>
                  <a:pt x="71" y="17"/>
                </a:cubicBezTo>
                <a:cubicBezTo>
                  <a:pt x="71" y="18"/>
                  <a:pt x="70" y="20"/>
                  <a:pt x="68" y="20"/>
                </a:cubicBezTo>
                <a:cubicBezTo>
                  <a:pt x="66" y="20"/>
                  <a:pt x="63" y="18"/>
                  <a:pt x="62" y="16"/>
                </a:cubicBezTo>
                <a:cubicBezTo>
                  <a:pt x="61" y="13"/>
                  <a:pt x="61" y="12"/>
                  <a:pt x="59" y="10"/>
                </a:cubicBezTo>
                <a:cubicBezTo>
                  <a:pt x="57" y="9"/>
                  <a:pt x="54" y="6"/>
                  <a:pt x="52" y="6"/>
                </a:cubicBezTo>
                <a:cubicBezTo>
                  <a:pt x="51" y="5"/>
                  <a:pt x="45" y="5"/>
                  <a:pt x="45" y="6"/>
                </a:cubicBezTo>
                <a:cubicBezTo>
                  <a:pt x="43" y="9"/>
                  <a:pt x="42" y="8"/>
                  <a:pt x="39" y="8"/>
                </a:cubicBezTo>
                <a:cubicBezTo>
                  <a:pt x="35" y="8"/>
                  <a:pt x="32" y="8"/>
                  <a:pt x="29" y="8"/>
                </a:cubicBezTo>
                <a:cubicBezTo>
                  <a:pt x="28" y="8"/>
                  <a:pt x="25" y="6"/>
                  <a:pt x="23" y="5"/>
                </a:cubicBezTo>
                <a:cubicBezTo>
                  <a:pt x="20" y="4"/>
                  <a:pt x="17" y="3"/>
                  <a:pt x="13" y="1"/>
                </a:cubicBezTo>
                <a:cubicBezTo>
                  <a:pt x="9" y="0"/>
                  <a:pt x="4" y="1"/>
                  <a:pt x="0" y="2"/>
                </a:cubicBezTo>
                <a:cubicBezTo>
                  <a:pt x="1" y="7"/>
                  <a:pt x="5" y="11"/>
                  <a:pt x="7" y="16"/>
                </a:cubicBezTo>
                <a:cubicBezTo>
                  <a:pt x="8" y="18"/>
                  <a:pt x="11" y="20"/>
                  <a:pt x="13" y="21"/>
                </a:cubicBezTo>
                <a:cubicBezTo>
                  <a:pt x="14" y="23"/>
                  <a:pt x="16" y="26"/>
                  <a:pt x="15" y="28"/>
                </a:cubicBezTo>
                <a:cubicBezTo>
                  <a:pt x="15" y="28"/>
                  <a:pt x="8" y="26"/>
                  <a:pt x="12" y="29"/>
                </a:cubicBezTo>
                <a:cubicBezTo>
                  <a:pt x="13" y="30"/>
                  <a:pt x="14" y="31"/>
                  <a:pt x="15" y="32"/>
                </a:cubicBezTo>
                <a:cubicBezTo>
                  <a:pt x="17" y="32"/>
                  <a:pt x="18" y="32"/>
                  <a:pt x="19" y="33"/>
                </a:cubicBezTo>
                <a:cubicBezTo>
                  <a:pt x="21" y="34"/>
                  <a:pt x="23" y="36"/>
                  <a:pt x="25" y="38"/>
                </a:cubicBezTo>
                <a:cubicBezTo>
                  <a:pt x="26" y="39"/>
                  <a:pt x="25" y="41"/>
                  <a:pt x="24" y="42"/>
                </a:cubicBezTo>
                <a:cubicBezTo>
                  <a:pt x="23" y="43"/>
                  <a:pt x="25" y="44"/>
                  <a:pt x="26" y="44"/>
                </a:cubicBezTo>
                <a:cubicBezTo>
                  <a:pt x="29" y="46"/>
                  <a:pt x="31" y="48"/>
                  <a:pt x="33" y="50"/>
                </a:cubicBezTo>
                <a:cubicBezTo>
                  <a:pt x="34" y="51"/>
                  <a:pt x="35" y="53"/>
                  <a:pt x="36" y="53"/>
                </a:cubicBezTo>
                <a:cubicBezTo>
                  <a:pt x="37" y="53"/>
                  <a:pt x="38" y="51"/>
                  <a:pt x="37" y="50"/>
                </a:cubicBezTo>
                <a:cubicBezTo>
                  <a:pt x="37" y="49"/>
                  <a:pt x="36" y="48"/>
                  <a:pt x="36" y="47"/>
                </a:cubicBezTo>
                <a:cubicBezTo>
                  <a:pt x="35" y="46"/>
                  <a:pt x="33" y="47"/>
                  <a:pt x="32" y="46"/>
                </a:cubicBezTo>
                <a:cubicBezTo>
                  <a:pt x="30" y="44"/>
                  <a:pt x="32" y="44"/>
                  <a:pt x="32" y="42"/>
                </a:cubicBezTo>
                <a:cubicBezTo>
                  <a:pt x="32" y="42"/>
                  <a:pt x="30" y="40"/>
                  <a:pt x="30" y="39"/>
                </a:cubicBezTo>
                <a:cubicBezTo>
                  <a:pt x="28" y="37"/>
                  <a:pt x="28" y="34"/>
                  <a:pt x="26" y="32"/>
                </a:cubicBezTo>
                <a:cubicBezTo>
                  <a:pt x="24" y="31"/>
                  <a:pt x="22" y="29"/>
                  <a:pt x="21" y="27"/>
                </a:cubicBezTo>
                <a:cubicBezTo>
                  <a:pt x="21" y="26"/>
                  <a:pt x="21" y="24"/>
                  <a:pt x="20" y="23"/>
                </a:cubicBezTo>
                <a:cubicBezTo>
                  <a:pt x="19" y="22"/>
                  <a:pt x="18" y="21"/>
                  <a:pt x="17" y="20"/>
                </a:cubicBezTo>
                <a:cubicBezTo>
                  <a:pt x="16" y="18"/>
                  <a:pt x="15" y="17"/>
                  <a:pt x="13" y="16"/>
                </a:cubicBezTo>
                <a:cubicBezTo>
                  <a:pt x="12" y="15"/>
                  <a:pt x="12" y="13"/>
                  <a:pt x="12" y="12"/>
                </a:cubicBezTo>
                <a:cubicBezTo>
                  <a:pt x="12" y="11"/>
                  <a:pt x="10" y="6"/>
                  <a:pt x="11" y="5"/>
                </a:cubicBezTo>
                <a:cubicBezTo>
                  <a:pt x="12" y="4"/>
                  <a:pt x="13" y="7"/>
                  <a:pt x="14" y="7"/>
                </a:cubicBezTo>
                <a:cubicBezTo>
                  <a:pt x="15" y="7"/>
                  <a:pt x="15" y="7"/>
                  <a:pt x="15" y="7"/>
                </a:cubicBezTo>
                <a:cubicBezTo>
                  <a:pt x="17" y="6"/>
                  <a:pt x="17" y="7"/>
                  <a:pt x="18" y="8"/>
                </a:cubicBezTo>
                <a:cubicBezTo>
                  <a:pt x="19" y="8"/>
                  <a:pt x="20" y="8"/>
                  <a:pt x="20" y="9"/>
                </a:cubicBezTo>
                <a:cubicBezTo>
                  <a:pt x="20" y="11"/>
                  <a:pt x="21" y="13"/>
                  <a:pt x="22" y="15"/>
                </a:cubicBezTo>
                <a:cubicBezTo>
                  <a:pt x="22" y="16"/>
                  <a:pt x="23" y="18"/>
                  <a:pt x="23" y="19"/>
                </a:cubicBezTo>
                <a:cubicBezTo>
                  <a:pt x="23" y="20"/>
                  <a:pt x="22" y="21"/>
                  <a:pt x="22" y="22"/>
                </a:cubicBezTo>
                <a:cubicBezTo>
                  <a:pt x="23" y="22"/>
                  <a:pt x="23" y="20"/>
                  <a:pt x="23" y="20"/>
                </a:cubicBezTo>
                <a:cubicBezTo>
                  <a:pt x="24" y="19"/>
                  <a:pt x="25" y="22"/>
                  <a:pt x="26" y="22"/>
                </a:cubicBezTo>
                <a:cubicBezTo>
                  <a:pt x="27" y="23"/>
                  <a:pt x="32" y="26"/>
                  <a:pt x="32" y="27"/>
                </a:cubicBezTo>
                <a:cubicBezTo>
                  <a:pt x="32" y="29"/>
                  <a:pt x="33" y="30"/>
                  <a:pt x="34" y="30"/>
                </a:cubicBezTo>
                <a:cubicBezTo>
                  <a:pt x="35" y="31"/>
                  <a:pt x="35" y="32"/>
                  <a:pt x="36" y="33"/>
                </a:cubicBezTo>
                <a:cubicBezTo>
                  <a:pt x="37" y="34"/>
                  <a:pt x="38" y="33"/>
                  <a:pt x="38" y="34"/>
                </a:cubicBezTo>
                <a:cubicBezTo>
                  <a:pt x="39" y="35"/>
                  <a:pt x="37" y="36"/>
                  <a:pt x="38" y="38"/>
                </a:cubicBezTo>
                <a:cubicBezTo>
                  <a:pt x="40" y="39"/>
                  <a:pt x="42" y="40"/>
                  <a:pt x="44" y="42"/>
                </a:cubicBezTo>
                <a:cubicBezTo>
                  <a:pt x="45" y="43"/>
                  <a:pt x="45" y="44"/>
                  <a:pt x="46" y="45"/>
                </a:cubicBezTo>
                <a:cubicBezTo>
                  <a:pt x="47" y="46"/>
                  <a:pt x="48" y="46"/>
                  <a:pt x="49" y="48"/>
                </a:cubicBezTo>
                <a:cubicBezTo>
                  <a:pt x="51" y="49"/>
                  <a:pt x="52" y="51"/>
                  <a:pt x="54" y="53"/>
                </a:cubicBezTo>
                <a:cubicBezTo>
                  <a:pt x="55" y="54"/>
                  <a:pt x="56" y="55"/>
                  <a:pt x="57" y="56"/>
                </a:cubicBezTo>
                <a:cubicBezTo>
                  <a:pt x="58" y="58"/>
                  <a:pt x="56" y="58"/>
                  <a:pt x="56" y="59"/>
                </a:cubicBezTo>
                <a:cubicBezTo>
                  <a:pt x="56" y="60"/>
                  <a:pt x="59" y="59"/>
                  <a:pt x="59" y="61"/>
                </a:cubicBezTo>
                <a:cubicBezTo>
                  <a:pt x="58" y="63"/>
                  <a:pt x="57" y="63"/>
                  <a:pt x="58" y="65"/>
                </a:cubicBezTo>
                <a:cubicBezTo>
                  <a:pt x="58" y="65"/>
                  <a:pt x="56" y="67"/>
                  <a:pt x="57" y="68"/>
                </a:cubicBezTo>
                <a:cubicBezTo>
                  <a:pt x="58" y="69"/>
                  <a:pt x="59" y="71"/>
                  <a:pt x="60" y="72"/>
                </a:cubicBezTo>
                <a:cubicBezTo>
                  <a:pt x="61" y="73"/>
                  <a:pt x="62" y="73"/>
                  <a:pt x="63" y="73"/>
                </a:cubicBezTo>
                <a:cubicBezTo>
                  <a:pt x="66" y="74"/>
                  <a:pt x="66" y="76"/>
                  <a:pt x="68" y="77"/>
                </a:cubicBezTo>
                <a:cubicBezTo>
                  <a:pt x="71" y="79"/>
                  <a:pt x="75" y="79"/>
                  <a:pt x="77" y="81"/>
                </a:cubicBezTo>
                <a:cubicBezTo>
                  <a:pt x="81" y="83"/>
                  <a:pt x="85" y="85"/>
                  <a:pt x="89" y="86"/>
                </a:cubicBezTo>
                <a:cubicBezTo>
                  <a:pt x="92" y="88"/>
                  <a:pt x="97" y="90"/>
                  <a:pt x="101" y="91"/>
                </a:cubicBezTo>
                <a:cubicBezTo>
                  <a:pt x="105" y="91"/>
                  <a:pt x="108" y="87"/>
                  <a:pt x="113" y="88"/>
                </a:cubicBezTo>
                <a:cubicBezTo>
                  <a:pt x="117" y="89"/>
                  <a:pt x="120" y="93"/>
                  <a:pt x="123" y="96"/>
                </a:cubicBezTo>
                <a:cubicBezTo>
                  <a:pt x="123" y="95"/>
                  <a:pt x="124" y="90"/>
                  <a:pt x="126" y="89"/>
                </a:cubicBezTo>
                <a:cubicBezTo>
                  <a:pt x="127" y="89"/>
                  <a:pt x="125" y="89"/>
                  <a:pt x="126" y="89"/>
                </a:cubicBezTo>
                <a:close/>
              </a:path>
            </a:pathLst>
          </a:custGeom>
          <a:solidFill>
            <a:srgbClr val="27b4bf"/>
          </a:solidFill>
          <a:ln w="38160">
            <a:noFill/>
          </a:ln>
        </p:spPr>
        <p:style>
          <a:lnRef idx="0"/>
          <a:fillRef idx="0"/>
          <a:effectRef idx="0"/>
          <a:fontRef idx="minor"/>
        </p:style>
      </p:sp>
      <p:sp>
        <p:nvSpPr>
          <p:cNvPr id="697" name="CustomShape 235"/>
          <p:cNvSpPr/>
          <p:nvPr/>
        </p:nvSpPr>
        <p:spPr>
          <a:xfrm>
            <a:off x="5740920" y="7498800"/>
            <a:ext cx="388440" cy="219240"/>
          </a:xfrm>
          <a:custGeom>
            <a:avLst/>
            <a:gdLst/>
            <a:ahLst/>
            <a:rect l="l" t="t" r="r" b="b"/>
            <a:pathLst>
              <a:path w="30" h="16">
                <a:moveTo>
                  <a:pt x="12" y="15"/>
                </a:moveTo>
                <a:cubicBezTo>
                  <a:pt x="13" y="15"/>
                  <a:pt x="13" y="14"/>
                  <a:pt x="13" y="13"/>
                </a:cubicBezTo>
                <a:cubicBezTo>
                  <a:pt x="13" y="12"/>
                  <a:pt x="15" y="11"/>
                  <a:pt x="16" y="11"/>
                </a:cubicBezTo>
                <a:cubicBezTo>
                  <a:pt x="18" y="10"/>
                  <a:pt x="18" y="12"/>
                  <a:pt x="20" y="10"/>
                </a:cubicBezTo>
                <a:cubicBezTo>
                  <a:pt x="21" y="9"/>
                  <a:pt x="22" y="6"/>
                  <a:pt x="24" y="7"/>
                </a:cubicBezTo>
                <a:cubicBezTo>
                  <a:pt x="27" y="7"/>
                  <a:pt x="27" y="6"/>
                  <a:pt x="30" y="5"/>
                </a:cubicBezTo>
                <a:cubicBezTo>
                  <a:pt x="26" y="3"/>
                  <a:pt x="25" y="0"/>
                  <a:pt x="20" y="1"/>
                </a:cubicBezTo>
                <a:cubicBezTo>
                  <a:pt x="18" y="1"/>
                  <a:pt x="16" y="2"/>
                  <a:pt x="14" y="2"/>
                </a:cubicBezTo>
                <a:cubicBezTo>
                  <a:pt x="12" y="2"/>
                  <a:pt x="10" y="1"/>
                  <a:pt x="8" y="1"/>
                </a:cubicBezTo>
                <a:cubicBezTo>
                  <a:pt x="5" y="2"/>
                  <a:pt x="4" y="2"/>
                  <a:pt x="2" y="4"/>
                </a:cubicBezTo>
                <a:cubicBezTo>
                  <a:pt x="2" y="5"/>
                  <a:pt x="0" y="7"/>
                  <a:pt x="1" y="9"/>
                </a:cubicBezTo>
                <a:cubicBezTo>
                  <a:pt x="4" y="11"/>
                  <a:pt x="8" y="9"/>
                  <a:pt x="8" y="14"/>
                </a:cubicBezTo>
                <a:cubicBezTo>
                  <a:pt x="8" y="14"/>
                  <a:pt x="10" y="14"/>
                  <a:pt x="10" y="14"/>
                </a:cubicBezTo>
                <a:cubicBezTo>
                  <a:pt x="10" y="14"/>
                  <a:pt x="9" y="16"/>
                  <a:pt x="9" y="16"/>
                </a:cubicBezTo>
                <a:cubicBezTo>
                  <a:pt x="10" y="16"/>
                  <a:pt x="12" y="16"/>
                  <a:pt x="12" y="15"/>
                </a:cubicBezTo>
                <a:close/>
              </a:path>
            </a:pathLst>
          </a:custGeom>
          <a:solidFill>
            <a:srgbClr val="27b4bf"/>
          </a:solidFill>
          <a:ln w="38160">
            <a:noFill/>
          </a:ln>
        </p:spPr>
        <p:style>
          <a:lnRef idx="0"/>
          <a:fillRef idx="0"/>
          <a:effectRef idx="0"/>
          <a:fontRef idx="minor"/>
        </p:style>
      </p:sp>
      <p:sp>
        <p:nvSpPr>
          <p:cNvPr id="698" name="CustomShape 236"/>
          <p:cNvSpPr/>
          <p:nvPr/>
        </p:nvSpPr>
        <p:spPr>
          <a:xfrm>
            <a:off x="5740920" y="7316640"/>
            <a:ext cx="92520" cy="205200"/>
          </a:xfrm>
          <a:custGeom>
            <a:avLst/>
            <a:gdLst/>
            <a:ahLst/>
            <a:rect l="l" t="t" r="r" b="b"/>
            <a:pathLst>
              <a:path w="7" h="15">
                <a:moveTo>
                  <a:pt x="5" y="1"/>
                </a:moveTo>
                <a:cubicBezTo>
                  <a:pt x="4" y="0"/>
                  <a:pt x="2" y="3"/>
                  <a:pt x="2" y="4"/>
                </a:cubicBezTo>
                <a:cubicBezTo>
                  <a:pt x="1" y="5"/>
                  <a:pt x="1" y="4"/>
                  <a:pt x="1" y="6"/>
                </a:cubicBezTo>
                <a:cubicBezTo>
                  <a:pt x="1" y="7"/>
                  <a:pt x="0" y="15"/>
                  <a:pt x="2" y="14"/>
                </a:cubicBezTo>
                <a:cubicBezTo>
                  <a:pt x="2" y="13"/>
                  <a:pt x="5" y="10"/>
                  <a:pt x="6" y="8"/>
                </a:cubicBezTo>
                <a:cubicBezTo>
                  <a:pt x="6" y="5"/>
                  <a:pt x="6" y="4"/>
                  <a:pt x="7" y="2"/>
                </a:cubicBezTo>
                <a:cubicBezTo>
                  <a:pt x="7" y="1"/>
                  <a:pt x="6" y="1"/>
                  <a:pt x="5" y="1"/>
                </a:cubicBezTo>
                <a:cubicBezTo>
                  <a:pt x="4" y="0"/>
                  <a:pt x="6" y="1"/>
                  <a:pt x="5" y="1"/>
                </a:cubicBezTo>
                <a:close/>
              </a:path>
            </a:pathLst>
          </a:custGeom>
          <a:solidFill>
            <a:srgbClr val="27b4bf"/>
          </a:solidFill>
          <a:ln w="38160">
            <a:noFill/>
          </a:ln>
        </p:spPr>
        <p:style>
          <a:lnRef idx="0"/>
          <a:fillRef idx="0"/>
          <a:effectRef idx="0"/>
          <a:fontRef idx="minor"/>
        </p:style>
      </p:sp>
      <p:sp>
        <p:nvSpPr>
          <p:cNvPr id="699" name="CustomShape 237"/>
          <p:cNvSpPr/>
          <p:nvPr/>
        </p:nvSpPr>
        <p:spPr>
          <a:xfrm>
            <a:off x="6712920" y="7194960"/>
            <a:ext cx="167400" cy="149040"/>
          </a:xfrm>
          <a:custGeom>
            <a:avLst/>
            <a:gdLst/>
            <a:ahLst/>
            <a:rect l="l" t="t" r="r" b="b"/>
            <a:pathLst>
              <a:path w="13" h="11">
                <a:moveTo>
                  <a:pt x="12" y="3"/>
                </a:moveTo>
                <a:cubicBezTo>
                  <a:pt x="10" y="3"/>
                  <a:pt x="8" y="0"/>
                  <a:pt x="6" y="1"/>
                </a:cubicBezTo>
                <a:cubicBezTo>
                  <a:pt x="3" y="2"/>
                  <a:pt x="7" y="3"/>
                  <a:pt x="7" y="5"/>
                </a:cubicBezTo>
                <a:cubicBezTo>
                  <a:pt x="8" y="6"/>
                  <a:pt x="10" y="8"/>
                  <a:pt x="9" y="9"/>
                </a:cubicBezTo>
                <a:cubicBezTo>
                  <a:pt x="8" y="10"/>
                  <a:pt x="7" y="10"/>
                  <a:pt x="6" y="10"/>
                </a:cubicBezTo>
                <a:cubicBezTo>
                  <a:pt x="4" y="9"/>
                  <a:pt x="6" y="9"/>
                  <a:pt x="5" y="8"/>
                </a:cubicBezTo>
                <a:cubicBezTo>
                  <a:pt x="5" y="8"/>
                  <a:pt x="0" y="9"/>
                  <a:pt x="0" y="9"/>
                </a:cubicBezTo>
                <a:cubicBezTo>
                  <a:pt x="0" y="11"/>
                  <a:pt x="2" y="11"/>
                  <a:pt x="3" y="11"/>
                </a:cubicBezTo>
                <a:cubicBezTo>
                  <a:pt x="6" y="10"/>
                  <a:pt x="9" y="11"/>
                  <a:pt x="13" y="11"/>
                </a:cubicBezTo>
                <a:cubicBezTo>
                  <a:pt x="13" y="8"/>
                  <a:pt x="12" y="5"/>
                  <a:pt x="12" y="3"/>
                </a:cubicBezTo>
                <a:cubicBezTo>
                  <a:pt x="11" y="3"/>
                  <a:pt x="12" y="5"/>
                  <a:pt x="12" y="3"/>
                </a:cubicBezTo>
                <a:close/>
              </a:path>
            </a:pathLst>
          </a:custGeom>
          <a:solidFill>
            <a:srgbClr val="27b4bf"/>
          </a:solidFill>
          <a:ln w="38160">
            <a:noFill/>
          </a:ln>
        </p:spPr>
        <p:style>
          <a:lnRef idx="0"/>
          <a:fillRef idx="0"/>
          <a:effectRef idx="0"/>
          <a:fontRef idx="minor"/>
        </p:style>
      </p:sp>
      <p:sp>
        <p:nvSpPr>
          <p:cNvPr id="700" name="CustomShape 238"/>
          <p:cNvSpPr/>
          <p:nvPr/>
        </p:nvSpPr>
        <p:spPr>
          <a:xfrm>
            <a:off x="6867360" y="7194960"/>
            <a:ext cx="233640" cy="205200"/>
          </a:xfrm>
          <a:custGeom>
            <a:avLst/>
            <a:gdLst/>
            <a:ahLst/>
            <a:rect l="l" t="t" r="r" b="b"/>
            <a:pathLst>
              <a:path w="18" h="15">
                <a:moveTo>
                  <a:pt x="14" y="7"/>
                </a:moveTo>
                <a:cubicBezTo>
                  <a:pt x="12" y="6"/>
                  <a:pt x="10" y="4"/>
                  <a:pt x="8" y="3"/>
                </a:cubicBezTo>
                <a:cubicBezTo>
                  <a:pt x="7" y="2"/>
                  <a:pt x="2" y="0"/>
                  <a:pt x="1" y="1"/>
                </a:cubicBezTo>
                <a:cubicBezTo>
                  <a:pt x="1" y="1"/>
                  <a:pt x="3" y="3"/>
                  <a:pt x="0" y="3"/>
                </a:cubicBezTo>
                <a:cubicBezTo>
                  <a:pt x="0" y="5"/>
                  <a:pt x="1" y="7"/>
                  <a:pt x="1" y="10"/>
                </a:cubicBezTo>
                <a:cubicBezTo>
                  <a:pt x="1" y="11"/>
                  <a:pt x="1" y="11"/>
                  <a:pt x="2" y="12"/>
                </a:cubicBezTo>
                <a:cubicBezTo>
                  <a:pt x="3" y="15"/>
                  <a:pt x="3" y="11"/>
                  <a:pt x="4" y="10"/>
                </a:cubicBezTo>
                <a:cubicBezTo>
                  <a:pt x="6" y="8"/>
                  <a:pt x="11" y="10"/>
                  <a:pt x="13" y="10"/>
                </a:cubicBezTo>
                <a:cubicBezTo>
                  <a:pt x="15" y="10"/>
                  <a:pt x="15" y="11"/>
                  <a:pt x="17" y="10"/>
                </a:cubicBezTo>
                <a:cubicBezTo>
                  <a:pt x="18" y="8"/>
                  <a:pt x="17" y="7"/>
                  <a:pt x="14" y="7"/>
                </a:cubicBezTo>
                <a:cubicBezTo>
                  <a:pt x="12" y="7"/>
                  <a:pt x="16" y="7"/>
                  <a:pt x="14" y="7"/>
                </a:cubicBezTo>
                <a:close/>
              </a:path>
            </a:pathLst>
          </a:custGeom>
          <a:solidFill>
            <a:srgbClr val="27b4bf"/>
          </a:solidFill>
          <a:ln w="38160">
            <a:noFill/>
          </a:ln>
        </p:spPr>
        <p:style>
          <a:lnRef idx="0"/>
          <a:fillRef idx="0"/>
          <a:effectRef idx="0"/>
          <a:fontRef idx="minor"/>
        </p:style>
      </p:sp>
      <p:sp>
        <p:nvSpPr>
          <p:cNvPr id="701" name="CustomShape 239"/>
          <p:cNvSpPr/>
          <p:nvPr/>
        </p:nvSpPr>
        <p:spPr>
          <a:xfrm>
            <a:off x="626400" y="2624040"/>
            <a:ext cx="2512800" cy="1785240"/>
          </a:xfrm>
          <a:custGeom>
            <a:avLst/>
            <a:gdLst/>
            <a:ahLst/>
            <a:rect l="l" t="t" r="r" b="b"/>
            <a:pathLst>
              <a:path w="194" h="130">
                <a:moveTo>
                  <a:pt x="194" y="126"/>
                </a:moveTo>
                <a:cubicBezTo>
                  <a:pt x="193" y="125"/>
                  <a:pt x="191" y="125"/>
                  <a:pt x="193" y="123"/>
                </a:cubicBezTo>
                <a:cubicBezTo>
                  <a:pt x="193" y="122"/>
                  <a:pt x="192" y="122"/>
                  <a:pt x="191" y="122"/>
                </a:cubicBezTo>
                <a:cubicBezTo>
                  <a:pt x="189" y="120"/>
                  <a:pt x="185" y="119"/>
                  <a:pt x="184" y="118"/>
                </a:cubicBezTo>
                <a:cubicBezTo>
                  <a:pt x="180" y="113"/>
                  <a:pt x="178" y="107"/>
                  <a:pt x="174" y="103"/>
                </a:cubicBezTo>
                <a:cubicBezTo>
                  <a:pt x="172" y="102"/>
                  <a:pt x="170" y="100"/>
                  <a:pt x="169" y="99"/>
                </a:cubicBezTo>
                <a:cubicBezTo>
                  <a:pt x="167" y="98"/>
                  <a:pt x="167" y="95"/>
                  <a:pt x="165" y="95"/>
                </a:cubicBezTo>
                <a:cubicBezTo>
                  <a:pt x="164" y="95"/>
                  <a:pt x="161" y="97"/>
                  <a:pt x="161" y="97"/>
                </a:cubicBezTo>
                <a:cubicBezTo>
                  <a:pt x="162" y="99"/>
                  <a:pt x="159" y="100"/>
                  <a:pt x="158" y="100"/>
                </a:cubicBezTo>
                <a:cubicBezTo>
                  <a:pt x="155" y="101"/>
                  <a:pt x="152" y="97"/>
                  <a:pt x="150" y="95"/>
                </a:cubicBezTo>
                <a:cubicBezTo>
                  <a:pt x="149" y="94"/>
                  <a:pt x="148" y="94"/>
                  <a:pt x="147" y="92"/>
                </a:cubicBezTo>
                <a:cubicBezTo>
                  <a:pt x="146" y="90"/>
                  <a:pt x="144" y="91"/>
                  <a:pt x="143" y="92"/>
                </a:cubicBezTo>
                <a:cubicBezTo>
                  <a:pt x="141" y="92"/>
                  <a:pt x="141" y="91"/>
                  <a:pt x="139" y="92"/>
                </a:cubicBezTo>
                <a:cubicBezTo>
                  <a:pt x="139" y="92"/>
                  <a:pt x="138" y="92"/>
                  <a:pt x="138" y="91"/>
                </a:cubicBezTo>
                <a:cubicBezTo>
                  <a:pt x="138" y="90"/>
                  <a:pt x="138" y="90"/>
                  <a:pt x="138" y="89"/>
                </a:cubicBezTo>
                <a:cubicBezTo>
                  <a:pt x="138" y="85"/>
                  <a:pt x="138" y="80"/>
                  <a:pt x="138" y="76"/>
                </a:cubicBezTo>
                <a:cubicBezTo>
                  <a:pt x="138" y="64"/>
                  <a:pt x="138" y="51"/>
                  <a:pt x="138" y="38"/>
                </a:cubicBezTo>
                <a:cubicBezTo>
                  <a:pt x="138" y="33"/>
                  <a:pt x="138" y="27"/>
                  <a:pt x="138" y="21"/>
                </a:cubicBezTo>
                <a:cubicBezTo>
                  <a:pt x="138" y="20"/>
                  <a:pt x="138" y="18"/>
                  <a:pt x="138" y="16"/>
                </a:cubicBezTo>
                <a:cubicBezTo>
                  <a:pt x="138" y="15"/>
                  <a:pt x="137" y="15"/>
                  <a:pt x="135" y="14"/>
                </a:cubicBezTo>
                <a:cubicBezTo>
                  <a:pt x="130" y="12"/>
                  <a:pt x="127" y="12"/>
                  <a:pt x="122" y="12"/>
                </a:cubicBezTo>
                <a:cubicBezTo>
                  <a:pt x="117" y="12"/>
                  <a:pt x="113" y="11"/>
                  <a:pt x="108" y="10"/>
                </a:cubicBezTo>
                <a:cubicBezTo>
                  <a:pt x="102" y="10"/>
                  <a:pt x="97" y="8"/>
                  <a:pt x="92" y="8"/>
                </a:cubicBezTo>
                <a:cubicBezTo>
                  <a:pt x="89" y="8"/>
                  <a:pt x="87" y="9"/>
                  <a:pt x="84" y="8"/>
                </a:cubicBezTo>
                <a:cubicBezTo>
                  <a:pt x="84" y="8"/>
                  <a:pt x="80" y="7"/>
                  <a:pt x="80" y="7"/>
                </a:cubicBezTo>
                <a:cubicBezTo>
                  <a:pt x="80" y="7"/>
                  <a:pt x="81" y="5"/>
                  <a:pt x="81" y="4"/>
                </a:cubicBezTo>
                <a:cubicBezTo>
                  <a:pt x="81" y="4"/>
                  <a:pt x="78" y="4"/>
                  <a:pt x="78" y="4"/>
                </a:cubicBezTo>
                <a:cubicBezTo>
                  <a:pt x="76" y="4"/>
                  <a:pt x="73" y="5"/>
                  <a:pt x="71" y="5"/>
                </a:cubicBezTo>
                <a:cubicBezTo>
                  <a:pt x="69" y="5"/>
                  <a:pt x="70" y="1"/>
                  <a:pt x="67" y="3"/>
                </a:cubicBezTo>
                <a:cubicBezTo>
                  <a:pt x="66" y="3"/>
                  <a:pt x="65" y="5"/>
                  <a:pt x="64" y="4"/>
                </a:cubicBezTo>
                <a:cubicBezTo>
                  <a:pt x="62" y="4"/>
                  <a:pt x="62" y="3"/>
                  <a:pt x="64" y="2"/>
                </a:cubicBezTo>
                <a:cubicBezTo>
                  <a:pt x="66" y="2"/>
                  <a:pt x="63" y="1"/>
                  <a:pt x="62" y="1"/>
                </a:cubicBezTo>
                <a:cubicBezTo>
                  <a:pt x="58" y="0"/>
                  <a:pt x="58" y="1"/>
                  <a:pt x="56" y="3"/>
                </a:cubicBezTo>
                <a:cubicBezTo>
                  <a:pt x="53" y="6"/>
                  <a:pt x="49" y="4"/>
                  <a:pt x="45" y="5"/>
                </a:cubicBezTo>
                <a:cubicBezTo>
                  <a:pt x="41" y="6"/>
                  <a:pt x="45" y="8"/>
                  <a:pt x="45" y="8"/>
                </a:cubicBezTo>
                <a:cubicBezTo>
                  <a:pt x="44" y="8"/>
                  <a:pt x="43" y="8"/>
                  <a:pt x="43" y="8"/>
                </a:cubicBezTo>
                <a:cubicBezTo>
                  <a:pt x="43" y="8"/>
                  <a:pt x="44" y="10"/>
                  <a:pt x="43" y="10"/>
                </a:cubicBezTo>
                <a:cubicBezTo>
                  <a:pt x="42" y="10"/>
                  <a:pt x="42" y="8"/>
                  <a:pt x="42" y="7"/>
                </a:cubicBezTo>
                <a:cubicBezTo>
                  <a:pt x="41" y="7"/>
                  <a:pt x="38" y="10"/>
                  <a:pt x="38" y="10"/>
                </a:cubicBezTo>
                <a:cubicBezTo>
                  <a:pt x="36" y="11"/>
                  <a:pt x="34" y="9"/>
                  <a:pt x="32" y="11"/>
                </a:cubicBezTo>
                <a:cubicBezTo>
                  <a:pt x="30" y="12"/>
                  <a:pt x="28" y="13"/>
                  <a:pt x="27" y="15"/>
                </a:cubicBezTo>
                <a:cubicBezTo>
                  <a:pt x="27" y="17"/>
                  <a:pt x="27" y="19"/>
                  <a:pt x="25" y="20"/>
                </a:cubicBezTo>
                <a:cubicBezTo>
                  <a:pt x="23" y="21"/>
                  <a:pt x="22" y="22"/>
                  <a:pt x="20" y="22"/>
                </a:cubicBezTo>
                <a:cubicBezTo>
                  <a:pt x="19" y="22"/>
                  <a:pt x="13" y="22"/>
                  <a:pt x="12" y="23"/>
                </a:cubicBezTo>
                <a:cubicBezTo>
                  <a:pt x="12" y="24"/>
                  <a:pt x="10" y="27"/>
                  <a:pt x="10" y="27"/>
                </a:cubicBezTo>
                <a:cubicBezTo>
                  <a:pt x="11" y="28"/>
                  <a:pt x="14" y="28"/>
                  <a:pt x="15" y="29"/>
                </a:cubicBezTo>
                <a:cubicBezTo>
                  <a:pt x="18" y="30"/>
                  <a:pt x="21" y="32"/>
                  <a:pt x="23" y="34"/>
                </a:cubicBezTo>
                <a:cubicBezTo>
                  <a:pt x="24" y="35"/>
                  <a:pt x="24" y="37"/>
                  <a:pt x="26" y="38"/>
                </a:cubicBezTo>
                <a:cubicBezTo>
                  <a:pt x="28" y="38"/>
                  <a:pt x="29" y="38"/>
                  <a:pt x="31" y="37"/>
                </a:cubicBezTo>
                <a:cubicBezTo>
                  <a:pt x="31" y="37"/>
                  <a:pt x="34" y="38"/>
                  <a:pt x="34" y="38"/>
                </a:cubicBezTo>
                <a:cubicBezTo>
                  <a:pt x="36" y="41"/>
                  <a:pt x="31" y="39"/>
                  <a:pt x="31" y="39"/>
                </a:cubicBezTo>
                <a:cubicBezTo>
                  <a:pt x="29" y="39"/>
                  <a:pt x="32" y="41"/>
                  <a:pt x="33" y="42"/>
                </a:cubicBezTo>
                <a:cubicBezTo>
                  <a:pt x="34" y="44"/>
                  <a:pt x="35" y="43"/>
                  <a:pt x="37" y="42"/>
                </a:cubicBezTo>
                <a:cubicBezTo>
                  <a:pt x="38" y="41"/>
                  <a:pt x="41" y="41"/>
                  <a:pt x="42" y="42"/>
                </a:cubicBezTo>
                <a:cubicBezTo>
                  <a:pt x="43" y="43"/>
                  <a:pt x="38" y="44"/>
                  <a:pt x="38" y="44"/>
                </a:cubicBezTo>
                <a:cubicBezTo>
                  <a:pt x="37" y="44"/>
                  <a:pt x="38" y="44"/>
                  <a:pt x="38" y="45"/>
                </a:cubicBezTo>
                <a:cubicBezTo>
                  <a:pt x="38" y="46"/>
                  <a:pt x="36" y="45"/>
                  <a:pt x="36" y="45"/>
                </a:cubicBezTo>
                <a:cubicBezTo>
                  <a:pt x="35" y="45"/>
                  <a:pt x="34" y="46"/>
                  <a:pt x="32" y="46"/>
                </a:cubicBezTo>
                <a:cubicBezTo>
                  <a:pt x="30" y="46"/>
                  <a:pt x="26" y="47"/>
                  <a:pt x="24" y="46"/>
                </a:cubicBezTo>
                <a:cubicBezTo>
                  <a:pt x="22" y="45"/>
                  <a:pt x="25" y="43"/>
                  <a:pt x="24" y="42"/>
                </a:cubicBezTo>
                <a:cubicBezTo>
                  <a:pt x="23" y="42"/>
                  <a:pt x="21" y="42"/>
                  <a:pt x="20" y="43"/>
                </a:cubicBezTo>
                <a:cubicBezTo>
                  <a:pt x="19" y="43"/>
                  <a:pt x="17" y="43"/>
                  <a:pt x="16" y="43"/>
                </a:cubicBezTo>
                <a:cubicBezTo>
                  <a:pt x="14" y="44"/>
                  <a:pt x="15" y="46"/>
                  <a:pt x="15" y="46"/>
                </a:cubicBezTo>
                <a:cubicBezTo>
                  <a:pt x="13" y="46"/>
                  <a:pt x="11" y="45"/>
                  <a:pt x="9" y="46"/>
                </a:cubicBezTo>
                <a:cubicBezTo>
                  <a:pt x="8" y="47"/>
                  <a:pt x="6" y="48"/>
                  <a:pt x="5" y="49"/>
                </a:cubicBezTo>
                <a:cubicBezTo>
                  <a:pt x="0" y="52"/>
                  <a:pt x="12" y="52"/>
                  <a:pt x="12" y="53"/>
                </a:cubicBezTo>
                <a:cubicBezTo>
                  <a:pt x="11" y="54"/>
                  <a:pt x="8" y="54"/>
                  <a:pt x="10" y="55"/>
                </a:cubicBezTo>
                <a:cubicBezTo>
                  <a:pt x="11" y="56"/>
                  <a:pt x="11" y="58"/>
                  <a:pt x="12" y="58"/>
                </a:cubicBezTo>
                <a:cubicBezTo>
                  <a:pt x="16" y="59"/>
                  <a:pt x="19" y="58"/>
                  <a:pt x="23" y="58"/>
                </a:cubicBezTo>
                <a:cubicBezTo>
                  <a:pt x="24" y="59"/>
                  <a:pt x="25" y="59"/>
                  <a:pt x="26" y="59"/>
                </a:cubicBezTo>
                <a:cubicBezTo>
                  <a:pt x="28" y="59"/>
                  <a:pt x="27" y="59"/>
                  <a:pt x="29" y="60"/>
                </a:cubicBezTo>
                <a:cubicBezTo>
                  <a:pt x="29" y="60"/>
                  <a:pt x="31" y="58"/>
                  <a:pt x="32" y="58"/>
                </a:cubicBezTo>
                <a:cubicBezTo>
                  <a:pt x="33" y="57"/>
                  <a:pt x="34" y="57"/>
                  <a:pt x="35" y="57"/>
                </a:cubicBezTo>
                <a:cubicBezTo>
                  <a:pt x="36" y="56"/>
                  <a:pt x="37" y="55"/>
                  <a:pt x="37" y="55"/>
                </a:cubicBezTo>
                <a:cubicBezTo>
                  <a:pt x="38" y="56"/>
                  <a:pt x="39" y="57"/>
                  <a:pt x="38" y="58"/>
                </a:cubicBezTo>
                <a:cubicBezTo>
                  <a:pt x="37" y="59"/>
                  <a:pt x="36" y="59"/>
                  <a:pt x="38" y="61"/>
                </a:cubicBezTo>
                <a:cubicBezTo>
                  <a:pt x="40" y="65"/>
                  <a:pt x="38" y="68"/>
                  <a:pt x="33" y="67"/>
                </a:cubicBezTo>
                <a:cubicBezTo>
                  <a:pt x="33" y="67"/>
                  <a:pt x="32" y="66"/>
                  <a:pt x="31" y="67"/>
                </a:cubicBezTo>
                <a:cubicBezTo>
                  <a:pt x="30" y="68"/>
                  <a:pt x="29" y="70"/>
                  <a:pt x="28" y="70"/>
                </a:cubicBezTo>
                <a:cubicBezTo>
                  <a:pt x="26" y="71"/>
                  <a:pt x="20" y="68"/>
                  <a:pt x="21" y="71"/>
                </a:cubicBezTo>
                <a:cubicBezTo>
                  <a:pt x="21" y="71"/>
                  <a:pt x="18" y="73"/>
                  <a:pt x="19" y="73"/>
                </a:cubicBezTo>
                <a:cubicBezTo>
                  <a:pt x="19" y="73"/>
                  <a:pt x="20" y="73"/>
                  <a:pt x="20" y="73"/>
                </a:cubicBezTo>
                <a:cubicBezTo>
                  <a:pt x="21" y="74"/>
                  <a:pt x="18" y="75"/>
                  <a:pt x="17" y="76"/>
                </a:cubicBezTo>
                <a:cubicBezTo>
                  <a:pt x="16" y="76"/>
                  <a:pt x="15" y="77"/>
                  <a:pt x="15" y="78"/>
                </a:cubicBezTo>
                <a:cubicBezTo>
                  <a:pt x="14" y="80"/>
                  <a:pt x="16" y="80"/>
                  <a:pt x="14" y="81"/>
                </a:cubicBezTo>
                <a:cubicBezTo>
                  <a:pt x="12" y="82"/>
                  <a:pt x="14" y="84"/>
                  <a:pt x="15" y="85"/>
                </a:cubicBezTo>
                <a:cubicBezTo>
                  <a:pt x="15" y="86"/>
                  <a:pt x="18" y="81"/>
                  <a:pt x="19" y="81"/>
                </a:cubicBezTo>
                <a:cubicBezTo>
                  <a:pt x="19" y="81"/>
                  <a:pt x="17" y="84"/>
                  <a:pt x="17" y="84"/>
                </a:cubicBezTo>
                <a:cubicBezTo>
                  <a:pt x="16" y="85"/>
                  <a:pt x="19" y="87"/>
                  <a:pt x="20" y="87"/>
                </a:cubicBezTo>
                <a:cubicBezTo>
                  <a:pt x="21" y="88"/>
                  <a:pt x="21" y="89"/>
                  <a:pt x="22" y="88"/>
                </a:cubicBezTo>
                <a:cubicBezTo>
                  <a:pt x="23" y="87"/>
                  <a:pt x="24" y="86"/>
                  <a:pt x="24" y="86"/>
                </a:cubicBezTo>
                <a:cubicBezTo>
                  <a:pt x="24" y="87"/>
                  <a:pt x="25" y="89"/>
                  <a:pt x="26" y="89"/>
                </a:cubicBezTo>
                <a:cubicBezTo>
                  <a:pt x="24" y="90"/>
                  <a:pt x="23" y="89"/>
                  <a:pt x="22" y="89"/>
                </a:cubicBezTo>
                <a:cubicBezTo>
                  <a:pt x="21" y="90"/>
                  <a:pt x="20" y="87"/>
                  <a:pt x="19" y="87"/>
                </a:cubicBezTo>
                <a:cubicBezTo>
                  <a:pt x="18" y="87"/>
                  <a:pt x="16" y="90"/>
                  <a:pt x="18" y="91"/>
                </a:cubicBezTo>
                <a:cubicBezTo>
                  <a:pt x="20" y="92"/>
                  <a:pt x="20" y="93"/>
                  <a:pt x="22" y="94"/>
                </a:cubicBezTo>
                <a:cubicBezTo>
                  <a:pt x="23" y="96"/>
                  <a:pt x="25" y="95"/>
                  <a:pt x="27" y="95"/>
                </a:cubicBezTo>
                <a:cubicBezTo>
                  <a:pt x="28" y="94"/>
                  <a:pt x="30" y="95"/>
                  <a:pt x="30" y="93"/>
                </a:cubicBezTo>
                <a:cubicBezTo>
                  <a:pt x="30" y="91"/>
                  <a:pt x="31" y="88"/>
                  <a:pt x="33" y="89"/>
                </a:cubicBezTo>
                <a:cubicBezTo>
                  <a:pt x="33" y="88"/>
                  <a:pt x="31" y="92"/>
                  <a:pt x="31" y="93"/>
                </a:cubicBezTo>
                <a:cubicBezTo>
                  <a:pt x="31" y="94"/>
                  <a:pt x="35" y="97"/>
                  <a:pt x="34" y="98"/>
                </a:cubicBezTo>
                <a:cubicBezTo>
                  <a:pt x="32" y="100"/>
                  <a:pt x="35" y="101"/>
                  <a:pt x="35" y="101"/>
                </a:cubicBezTo>
                <a:cubicBezTo>
                  <a:pt x="34" y="101"/>
                  <a:pt x="32" y="104"/>
                  <a:pt x="32" y="104"/>
                </a:cubicBezTo>
                <a:cubicBezTo>
                  <a:pt x="33" y="105"/>
                  <a:pt x="38" y="102"/>
                  <a:pt x="38" y="102"/>
                </a:cubicBezTo>
                <a:cubicBezTo>
                  <a:pt x="38" y="103"/>
                  <a:pt x="37" y="103"/>
                  <a:pt x="37" y="104"/>
                </a:cubicBezTo>
                <a:cubicBezTo>
                  <a:pt x="37" y="104"/>
                  <a:pt x="39" y="102"/>
                  <a:pt x="40" y="101"/>
                </a:cubicBezTo>
                <a:cubicBezTo>
                  <a:pt x="41" y="101"/>
                  <a:pt x="45" y="102"/>
                  <a:pt x="45" y="103"/>
                </a:cubicBezTo>
                <a:cubicBezTo>
                  <a:pt x="46" y="104"/>
                  <a:pt x="48" y="107"/>
                  <a:pt x="48" y="105"/>
                </a:cubicBezTo>
                <a:cubicBezTo>
                  <a:pt x="48" y="104"/>
                  <a:pt x="50" y="100"/>
                  <a:pt x="50" y="100"/>
                </a:cubicBezTo>
                <a:cubicBezTo>
                  <a:pt x="50" y="99"/>
                  <a:pt x="53" y="102"/>
                  <a:pt x="53" y="101"/>
                </a:cubicBezTo>
                <a:cubicBezTo>
                  <a:pt x="53" y="101"/>
                  <a:pt x="50" y="101"/>
                  <a:pt x="50" y="102"/>
                </a:cubicBezTo>
                <a:cubicBezTo>
                  <a:pt x="50" y="104"/>
                  <a:pt x="53" y="104"/>
                  <a:pt x="54" y="103"/>
                </a:cubicBezTo>
                <a:cubicBezTo>
                  <a:pt x="55" y="102"/>
                  <a:pt x="56" y="103"/>
                  <a:pt x="57" y="102"/>
                </a:cubicBezTo>
                <a:cubicBezTo>
                  <a:pt x="57" y="102"/>
                  <a:pt x="59" y="100"/>
                  <a:pt x="59" y="100"/>
                </a:cubicBezTo>
                <a:cubicBezTo>
                  <a:pt x="59" y="100"/>
                  <a:pt x="57" y="103"/>
                  <a:pt x="56" y="104"/>
                </a:cubicBezTo>
                <a:cubicBezTo>
                  <a:pt x="56" y="105"/>
                  <a:pt x="56" y="105"/>
                  <a:pt x="55" y="106"/>
                </a:cubicBezTo>
                <a:cubicBezTo>
                  <a:pt x="55" y="107"/>
                  <a:pt x="56" y="106"/>
                  <a:pt x="56" y="107"/>
                </a:cubicBezTo>
                <a:cubicBezTo>
                  <a:pt x="56" y="107"/>
                  <a:pt x="55" y="108"/>
                  <a:pt x="54" y="109"/>
                </a:cubicBezTo>
                <a:cubicBezTo>
                  <a:pt x="54" y="111"/>
                  <a:pt x="54" y="111"/>
                  <a:pt x="55" y="112"/>
                </a:cubicBezTo>
                <a:cubicBezTo>
                  <a:pt x="55" y="112"/>
                  <a:pt x="52" y="114"/>
                  <a:pt x="51" y="114"/>
                </a:cubicBezTo>
                <a:cubicBezTo>
                  <a:pt x="50" y="116"/>
                  <a:pt x="49" y="117"/>
                  <a:pt x="47" y="118"/>
                </a:cubicBezTo>
                <a:cubicBezTo>
                  <a:pt x="45" y="118"/>
                  <a:pt x="43" y="120"/>
                  <a:pt x="42" y="121"/>
                </a:cubicBezTo>
                <a:cubicBezTo>
                  <a:pt x="41" y="121"/>
                  <a:pt x="41" y="122"/>
                  <a:pt x="40" y="122"/>
                </a:cubicBezTo>
                <a:cubicBezTo>
                  <a:pt x="40" y="123"/>
                  <a:pt x="41" y="124"/>
                  <a:pt x="41" y="124"/>
                </a:cubicBezTo>
                <a:cubicBezTo>
                  <a:pt x="40" y="125"/>
                  <a:pt x="37" y="124"/>
                  <a:pt x="36" y="124"/>
                </a:cubicBezTo>
                <a:cubicBezTo>
                  <a:pt x="33" y="124"/>
                  <a:pt x="32" y="125"/>
                  <a:pt x="30" y="127"/>
                </a:cubicBezTo>
                <a:cubicBezTo>
                  <a:pt x="29" y="128"/>
                  <a:pt x="30" y="130"/>
                  <a:pt x="31" y="129"/>
                </a:cubicBezTo>
                <a:cubicBezTo>
                  <a:pt x="33" y="128"/>
                  <a:pt x="35" y="125"/>
                  <a:pt x="36" y="126"/>
                </a:cubicBezTo>
                <a:cubicBezTo>
                  <a:pt x="36" y="125"/>
                  <a:pt x="35" y="129"/>
                  <a:pt x="38" y="126"/>
                </a:cubicBezTo>
                <a:cubicBezTo>
                  <a:pt x="38" y="126"/>
                  <a:pt x="40" y="129"/>
                  <a:pt x="41" y="127"/>
                </a:cubicBezTo>
                <a:cubicBezTo>
                  <a:pt x="41" y="126"/>
                  <a:pt x="40" y="126"/>
                  <a:pt x="41" y="126"/>
                </a:cubicBezTo>
                <a:cubicBezTo>
                  <a:pt x="42" y="125"/>
                  <a:pt x="42" y="125"/>
                  <a:pt x="43" y="125"/>
                </a:cubicBezTo>
                <a:cubicBezTo>
                  <a:pt x="44" y="125"/>
                  <a:pt x="44" y="125"/>
                  <a:pt x="45" y="124"/>
                </a:cubicBezTo>
                <a:cubicBezTo>
                  <a:pt x="46" y="123"/>
                  <a:pt x="48" y="123"/>
                  <a:pt x="50" y="122"/>
                </a:cubicBezTo>
                <a:cubicBezTo>
                  <a:pt x="53" y="121"/>
                  <a:pt x="49" y="121"/>
                  <a:pt x="51" y="120"/>
                </a:cubicBezTo>
                <a:cubicBezTo>
                  <a:pt x="52" y="119"/>
                  <a:pt x="53" y="118"/>
                  <a:pt x="54" y="118"/>
                </a:cubicBezTo>
                <a:cubicBezTo>
                  <a:pt x="56" y="117"/>
                  <a:pt x="58" y="116"/>
                  <a:pt x="59" y="116"/>
                </a:cubicBezTo>
                <a:cubicBezTo>
                  <a:pt x="62" y="114"/>
                  <a:pt x="60" y="115"/>
                  <a:pt x="60" y="113"/>
                </a:cubicBezTo>
                <a:cubicBezTo>
                  <a:pt x="60" y="113"/>
                  <a:pt x="68" y="109"/>
                  <a:pt x="69" y="108"/>
                </a:cubicBezTo>
                <a:cubicBezTo>
                  <a:pt x="70" y="108"/>
                  <a:pt x="72" y="108"/>
                  <a:pt x="72" y="107"/>
                </a:cubicBezTo>
                <a:cubicBezTo>
                  <a:pt x="72" y="104"/>
                  <a:pt x="73" y="105"/>
                  <a:pt x="75" y="104"/>
                </a:cubicBezTo>
                <a:cubicBezTo>
                  <a:pt x="78" y="102"/>
                  <a:pt x="69" y="101"/>
                  <a:pt x="73" y="97"/>
                </a:cubicBezTo>
                <a:cubicBezTo>
                  <a:pt x="75" y="96"/>
                  <a:pt x="77" y="96"/>
                  <a:pt x="78" y="95"/>
                </a:cubicBezTo>
                <a:cubicBezTo>
                  <a:pt x="79" y="94"/>
                  <a:pt x="79" y="91"/>
                  <a:pt x="77" y="91"/>
                </a:cubicBezTo>
                <a:cubicBezTo>
                  <a:pt x="79" y="91"/>
                  <a:pt x="79" y="92"/>
                  <a:pt x="81" y="91"/>
                </a:cubicBezTo>
                <a:cubicBezTo>
                  <a:pt x="82" y="90"/>
                  <a:pt x="83" y="88"/>
                  <a:pt x="85" y="87"/>
                </a:cubicBezTo>
                <a:cubicBezTo>
                  <a:pt x="86" y="86"/>
                  <a:pt x="88" y="84"/>
                  <a:pt x="89" y="84"/>
                </a:cubicBezTo>
                <a:cubicBezTo>
                  <a:pt x="90" y="84"/>
                  <a:pt x="95" y="84"/>
                  <a:pt x="94" y="86"/>
                </a:cubicBezTo>
                <a:cubicBezTo>
                  <a:pt x="93" y="87"/>
                  <a:pt x="91" y="85"/>
                  <a:pt x="89" y="86"/>
                </a:cubicBezTo>
                <a:cubicBezTo>
                  <a:pt x="87" y="87"/>
                  <a:pt x="87" y="88"/>
                  <a:pt x="86" y="90"/>
                </a:cubicBezTo>
                <a:cubicBezTo>
                  <a:pt x="86" y="92"/>
                  <a:pt x="84" y="94"/>
                  <a:pt x="84" y="96"/>
                </a:cubicBezTo>
                <a:cubicBezTo>
                  <a:pt x="83" y="97"/>
                  <a:pt x="87" y="96"/>
                  <a:pt x="87" y="97"/>
                </a:cubicBezTo>
                <a:cubicBezTo>
                  <a:pt x="86" y="97"/>
                  <a:pt x="81" y="99"/>
                  <a:pt x="85" y="99"/>
                </a:cubicBezTo>
                <a:cubicBezTo>
                  <a:pt x="88" y="99"/>
                  <a:pt x="90" y="97"/>
                  <a:pt x="93" y="96"/>
                </a:cubicBezTo>
                <a:cubicBezTo>
                  <a:pt x="95" y="94"/>
                  <a:pt x="97" y="94"/>
                  <a:pt x="99" y="93"/>
                </a:cubicBezTo>
                <a:cubicBezTo>
                  <a:pt x="103" y="92"/>
                  <a:pt x="101" y="90"/>
                  <a:pt x="101" y="88"/>
                </a:cubicBezTo>
                <a:cubicBezTo>
                  <a:pt x="100" y="84"/>
                  <a:pt x="109" y="87"/>
                  <a:pt x="111" y="88"/>
                </a:cubicBezTo>
                <a:cubicBezTo>
                  <a:pt x="113" y="88"/>
                  <a:pt x="114" y="90"/>
                  <a:pt x="116" y="91"/>
                </a:cubicBezTo>
                <a:cubicBezTo>
                  <a:pt x="116" y="91"/>
                  <a:pt x="118" y="88"/>
                  <a:pt x="119" y="89"/>
                </a:cubicBezTo>
                <a:cubicBezTo>
                  <a:pt x="119" y="89"/>
                  <a:pt x="119" y="91"/>
                  <a:pt x="119" y="92"/>
                </a:cubicBezTo>
                <a:cubicBezTo>
                  <a:pt x="121" y="93"/>
                  <a:pt x="122" y="93"/>
                  <a:pt x="123" y="93"/>
                </a:cubicBezTo>
                <a:cubicBezTo>
                  <a:pt x="126" y="93"/>
                  <a:pt x="129" y="92"/>
                  <a:pt x="131" y="93"/>
                </a:cubicBezTo>
                <a:cubicBezTo>
                  <a:pt x="132" y="93"/>
                  <a:pt x="133" y="94"/>
                  <a:pt x="134" y="93"/>
                </a:cubicBezTo>
                <a:cubicBezTo>
                  <a:pt x="135" y="93"/>
                  <a:pt x="135" y="94"/>
                  <a:pt x="136" y="95"/>
                </a:cubicBezTo>
                <a:cubicBezTo>
                  <a:pt x="137" y="95"/>
                  <a:pt x="139" y="96"/>
                  <a:pt x="140" y="96"/>
                </a:cubicBezTo>
                <a:cubicBezTo>
                  <a:pt x="142" y="96"/>
                  <a:pt x="143" y="94"/>
                  <a:pt x="144" y="94"/>
                </a:cubicBezTo>
                <a:cubicBezTo>
                  <a:pt x="146" y="93"/>
                  <a:pt x="145" y="96"/>
                  <a:pt x="145" y="96"/>
                </a:cubicBezTo>
                <a:cubicBezTo>
                  <a:pt x="144" y="97"/>
                  <a:pt x="144" y="97"/>
                  <a:pt x="145" y="98"/>
                </a:cubicBezTo>
                <a:cubicBezTo>
                  <a:pt x="148" y="99"/>
                  <a:pt x="150" y="100"/>
                  <a:pt x="152" y="101"/>
                </a:cubicBezTo>
                <a:cubicBezTo>
                  <a:pt x="154" y="103"/>
                  <a:pt x="156" y="105"/>
                  <a:pt x="158" y="106"/>
                </a:cubicBezTo>
                <a:cubicBezTo>
                  <a:pt x="159" y="106"/>
                  <a:pt x="160" y="105"/>
                  <a:pt x="161" y="105"/>
                </a:cubicBezTo>
                <a:cubicBezTo>
                  <a:pt x="162" y="104"/>
                  <a:pt x="160" y="103"/>
                  <a:pt x="160" y="102"/>
                </a:cubicBezTo>
                <a:cubicBezTo>
                  <a:pt x="160" y="101"/>
                  <a:pt x="163" y="103"/>
                  <a:pt x="163" y="103"/>
                </a:cubicBezTo>
                <a:cubicBezTo>
                  <a:pt x="163" y="104"/>
                  <a:pt x="166" y="106"/>
                  <a:pt x="167" y="105"/>
                </a:cubicBezTo>
                <a:cubicBezTo>
                  <a:pt x="167" y="105"/>
                  <a:pt x="165" y="99"/>
                  <a:pt x="165" y="99"/>
                </a:cubicBezTo>
                <a:cubicBezTo>
                  <a:pt x="166" y="99"/>
                  <a:pt x="168" y="104"/>
                  <a:pt x="169" y="104"/>
                </a:cubicBezTo>
                <a:cubicBezTo>
                  <a:pt x="169" y="105"/>
                  <a:pt x="170" y="107"/>
                  <a:pt x="171" y="107"/>
                </a:cubicBezTo>
                <a:cubicBezTo>
                  <a:pt x="172" y="107"/>
                  <a:pt x="173" y="105"/>
                  <a:pt x="173" y="105"/>
                </a:cubicBezTo>
                <a:cubicBezTo>
                  <a:pt x="171" y="106"/>
                  <a:pt x="177" y="110"/>
                  <a:pt x="177" y="111"/>
                </a:cubicBezTo>
                <a:cubicBezTo>
                  <a:pt x="176" y="111"/>
                  <a:pt x="176" y="111"/>
                  <a:pt x="176" y="111"/>
                </a:cubicBezTo>
                <a:cubicBezTo>
                  <a:pt x="175" y="112"/>
                  <a:pt x="177" y="112"/>
                  <a:pt x="177" y="113"/>
                </a:cubicBezTo>
                <a:cubicBezTo>
                  <a:pt x="177" y="113"/>
                  <a:pt x="175" y="114"/>
                  <a:pt x="176" y="114"/>
                </a:cubicBezTo>
                <a:cubicBezTo>
                  <a:pt x="177" y="115"/>
                  <a:pt x="178" y="116"/>
                  <a:pt x="179" y="117"/>
                </a:cubicBezTo>
                <a:cubicBezTo>
                  <a:pt x="181" y="119"/>
                  <a:pt x="182" y="120"/>
                  <a:pt x="184" y="121"/>
                </a:cubicBezTo>
                <a:cubicBezTo>
                  <a:pt x="184" y="121"/>
                  <a:pt x="182" y="125"/>
                  <a:pt x="183" y="125"/>
                </a:cubicBezTo>
                <a:cubicBezTo>
                  <a:pt x="184" y="126"/>
                  <a:pt x="184" y="124"/>
                  <a:pt x="184" y="124"/>
                </a:cubicBezTo>
                <a:cubicBezTo>
                  <a:pt x="185" y="123"/>
                  <a:pt x="185" y="126"/>
                  <a:pt x="186" y="127"/>
                </a:cubicBezTo>
                <a:cubicBezTo>
                  <a:pt x="186" y="127"/>
                  <a:pt x="186" y="126"/>
                  <a:pt x="186" y="125"/>
                </a:cubicBezTo>
                <a:cubicBezTo>
                  <a:pt x="186" y="127"/>
                  <a:pt x="192" y="130"/>
                  <a:pt x="193" y="127"/>
                </a:cubicBezTo>
                <a:cubicBezTo>
                  <a:pt x="193" y="127"/>
                  <a:pt x="193" y="128"/>
                  <a:pt x="193" y="128"/>
                </a:cubicBezTo>
                <a:cubicBezTo>
                  <a:pt x="193" y="128"/>
                  <a:pt x="194" y="127"/>
                  <a:pt x="194" y="126"/>
                </a:cubicBezTo>
                <a:cubicBezTo>
                  <a:pt x="193" y="126"/>
                  <a:pt x="194" y="127"/>
                  <a:pt x="194" y="126"/>
                </a:cubicBezTo>
                <a:close/>
              </a:path>
            </a:pathLst>
          </a:custGeom>
          <a:solidFill>
            <a:srgbClr val="27b4bf"/>
          </a:solidFill>
          <a:ln w="38160">
            <a:noFill/>
          </a:ln>
        </p:spPr>
        <p:style>
          <a:lnRef idx="0"/>
          <a:fillRef idx="0"/>
          <a:effectRef idx="0"/>
          <a:fontRef idx="minor"/>
        </p:style>
      </p:sp>
      <p:sp>
        <p:nvSpPr>
          <p:cNvPr id="702" name="CustomShape 240"/>
          <p:cNvSpPr/>
          <p:nvPr/>
        </p:nvSpPr>
        <p:spPr>
          <a:xfrm>
            <a:off x="3462120" y="4900320"/>
            <a:ext cx="3740760" cy="1962720"/>
          </a:xfrm>
          <a:custGeom>
            <a:avLst/>
            <a:gdLst/>
            <a:ahLst/>
            <a:rect l="l" t="t" r="r" b="b"/>
            <a:pathLst>
              <a:path w="289" h="143">
                <a:moveTo>
                  <a:pt x="68" y="108"/>
                </a:moveTo>
                <a:cubicBezTo>
                  <a:pt x="71" y="108"/>
                  <a:pt x="74" y="108"/>
                  <a:pt x="78" y="108"/>
                </a:cubicBezTo>
                <a:cubicBezTo>
                  <a:pt x="79" y="108"/>
                  <a:pt x="81" y="108"/>
                  <a:pt x="82" y="108"/>
                </a:cubicBezTo>
                <a:cubicBezTo>
                  <a:pt x="83" y="108"/>
                  <a:pt x="83" y="106"/>
                  <a:pt x="84" y="106"/>
                </a:cubicBezTo>
                <a:cubicBezTo>
                  <a:pt x="85" y="105"/>
                  <a:pt x="91" y="105"/>
                  <a:pt x="91" y="106"/>
                </a:cubicBezTo>
                <a:cubicBezTo>
                  <a:pt x="94" y="108"/>
                  <a:pt x="97" y="110"/>
                  <a:pt x="100" y="112"/>
                </a:cubicBezTo>
                <a:cubicBezTo>
                  <a:pt x="100" y="112"/>
                  <a:pt x="101" y="115"/>
                  <a:pt x="101" y="116"/>
                </a:cubicBezTo>
                <a:cubicBezTo>
                  <a:pt x="102" y="118"/>
                  <a:pt x="102" y="118"/>
                  <a:pt x="105" y="119"/>
                </a:cubicBezTo>
                <a:cubicBezTo>
                  <a:pt x="107" y="120"/>
                  <a:pt x="108" y="121"/>
                  <a:pt x="109" y="119"/>
                </a:cubicBezTo>
                <a:cubicBezTo>
                  <a:pt x="110" y="116"/>
                  <a:pt x="111" y="116"/>
                  <a:pt x="114" y="117"/>
                </a:cubicBezTo>
                <a:cubicBezTo>
                  <a:pt x="116" y="117"/>
                  <a:pt x="119" y="118"/>
                  <a:pt x="119" y="120"/>
                </a:cubicBezTo>
                <a:cubicBezTo>
                  <a:pt x="121" y="123"/>
                  <a:pt x="123" y="124"/>
                  <a:pt x="125" y="127"/>
                </a:cubicBezTo>
                <a:cubicBezTo>
                  <a:pt x="127" y="129"/>
                  <a:pt x="126" y="133"/>
                  <a:pt x="129" y="134"/>
                </a:cubicBezTo>
                <a:cubicBezTo>
                  <a:pt x="131" y="136"/>
                  <a:pt x="135" y="136"/>
                  <a:pt x="137" y="137"/>
                </a:cubicBezTo>
                <a:cubicBezTo>
                  <a:pt x="137" y="136"/>
                  <a:pt x="135" y="129"/>
                  <a:pt x="135" y="129"/>
                </a:cubicBezTo>
                <a:cubicBezTo>
                  <a:pt x="137" y="130"/>
                  <a:pt x="136" y="127"/>
                  <a:pt x="137" y="127"/>
                </a:cubicBezTo>
                <a:cubicBezTo>
                  <a:pt x="137" y="126"/>
                  <a:pt x="139" y="126"/>
                  <a:pt x="140" y="125"/>
                </a:cubicBezTo>
                <a:cubicBezTo>
                  <a:pt x="141" y="125"/>
                  <a:pt x="142" y="122"/>
                  <a:pt x="142" y="122"/>
                </a:cubicBezTo>
                <a:cubicBezTo>
                  <a:pt x="143" y="123"/>
                  <a:pt x="144" y="123"/>
                  <a:pt x="145" y="122"/>
                </a:cubicBezTo>
                <a:cubicBezTo>
                  <a:pt x="147" y="121"/>
                  <a:pt x="148" y="121"/>
                  <a:pt x="149" y="119"/>
                </a:cubicBezTo>
                <a:cubicBezTo>
                  <a:pt x="151" y="118"/>
                  <a:pt x="148" y="118"/>
                  <a:pt x="148" y="117"/>
                </a:cubicBezTo>
                <a:cubicBezTo>
                  <a:pt x="148" y="117"/>
                  <a:pt x="151" y="118"/>
                  <a:pt x="152" y="117"/>
                </a:cubicBezTo>
                <a:cubicBezTo>
                  <a:pt x="154" y="116"/>
                  <a:pt x="155" y="116"/>
                  <a:pt x="157" y="116"/>
                </a:cubicBezTo>
                <a:cubicBezTo>
                  <a:pt x="159" y="116"/>
                  <a:pt x="160" y="119"/>
                  <a:pt x="162" y="118"/>
                </a:cubicBezTo>
                <a:cubicBezTo>
                  <a:pt x="165" y="116"/>
                  <a:pt x="166" y="118"/>
                  <a:pt x="168" y="119"/>
                </a:cubicBezTo>
                <a:cubicBezTo>
                  <a:pt x="170" y="120"/>
                  <a:pt x="171" y="118"/>
                  <a:pt x="172" y="118"/>
                </a:cubicBezTo>
                <a:cubicBezTo>
                  <a:pt x="173" y="117"/>
                  <a:pt x="176" y="119"/>
                  <a:pt x="176" y="120"/>
                </a:cubicBezTo>
                <a:cubicBezTo>
                  <a:pt x="177" y="121"/>
                  <a:pt x="178" y="120"/>
                  <a:pt x="177" y="119"/>
                </a:cubicBezTo>
                <a:cubicBezTo>
                  <a:pt x="177" y="119"/>
                  <a:pt x="176" y="118"/>
                  <a:pt x="175" y="118"/>
                </a:cubicBezTo>
                <a:cubicBezTo>
                  <a:pt x="174" y="117"/>
                  <a:pt x="176" y="117"/>
                  <a:pt x="176" y="117"/>
                </a:cubicBezTo>
                <a:cubicBezTo>
                  <a:pt x="175" y="115"/>
                  <a:pt x="175" y="114"/>
                  <a:pt x="173" y="115"/>
                </a:cubicBezTo>
                <a:cubicBezTo>
                  <a:pt x="173" y="115"/>
                  <a:pt x="169" y="115"/>
                  <a:pt x="171" y="113"/>
                </a:cubicBezTo>
                <a:cubicBezTo>
                  <a:pt x="173" y="113"/>
                  <a:pt x="174" y="114"/>
                  <a:pt x="175" y="114"/>
                </a:cubicBezTo>
                <a:cubicBezTo>
                  <a:pt x="178" y="113"/>
                  <a:pt x="180" y="113"/>
                  <a:pt x="183" y="113"/>
                </a:cubicBezTo>
                <a:cubicBezTo>
                  <a:pt x="184" y="113"/>
                  <a:pt x="183" y="113"/>
                  <a:pt x="184" y="114"/>
                </a:cubicBezTo>
                <a:cubicBezTo>
                  <a:pt x="184" y="114"/>
                  <a:pt x="185" y="114"/>
                  <a:pt x="186" y="113"/>
                </a:cubicBezTo>
                <a:cubicBezTo>
                  <a:pt x="188" y="113"/>
                  <a:pt x="190" y="113"/>
                  <a:pt x="192" y="113"/>
                </a:cubicBezTo>
                <a:cubicBezTo>
                  <a:pt x="194" y="113"/>
                  <a:pt x="194" y="115"/>
                  <a:pt x="196" y="116"/>
                </a:cubicBezTo>
                <a:cubicBezTo>
                  <a:pt x="198" y="118"/>
                  <a:pt x="200" y="116"/>
                  <a:pt x="202" y="115"/>
                </a:cubicBezTo>
                <a:cubicBezTo>
                  <a:pt x="203" y="115"/>
                  <a:pt x="209" y="121"/>
                  <a:pt x="209" y="122"/>
                </a:cubicBezTo>
                <a:cubicBezTo>
                  <a:pt x="210" y="123"/>
                  <a:pt x="208" y="125"/>
                  <a:pt x="209" y="126"/>
                </a:cubicBezTo>
                <a:cubicBezTo>
                  <a:pt x="210" y="128"/>
                  <a:pt x="209" y="128"/>
                  <a:pt x="210" y="130"/>
                </a:cubicBezTo>
                <a:cubicBezTo>
                  <a:pt x="210" y="131"/>
                  <a:pt x="211" y="132"/>
                  <a:pt x="211" y="132"/>
                </a:cubicBezTo>
                <a:cubicBezTo>
                  <a:pt x="212" y="132"/>
                  <a:pt x="212" y="133"/>
                  <a:pt x="213" y="133"/>
                </a:cubicBezTo>
                <a:cubicBezTo>
                  <a:pt x="214" y="134"/>
                  <a:pt x="213" y="136"/>
                  <a:pt x="214" y="137"/>
                </a:cubicBezTo>
                <a:cubicBezTo>
                  <a:pt x="215" y="138"/>
                  <a:pt x="216" y="138"/>
                  <a:pt x="217" y="140"/>
                </a:cubicBezTo>
                <a:cubicBezTo>
                  <a:pt x="219" y="143"/>
                  <a:pt x="218" y="140"/>
                  <a:pt x="220" y="141"/>
                </a:cubicBezTo>
                <a:cubicBezTo>
                  <a:pt x="220" y="141"/>
                  <a:pt x="220" y="143"/>
                  <a:pt x="220" y="143"/>
                </a:cubicBezTo>
                <a:cubicBezTo>
                  <a:pt x="221" y="143"/>
                  <a:pt x="222" y="136"/>
                  <a:pt x="222" y="135"/>
                </a:cubicBezTo>
                <a:cubicBezTo>
                  <a:pt x="222" y="132"/>
                  <a:pt x="221" y="130"/>
                  <a:pt x="220" y="126"/>
                </a:cubicBezTo>
                <a:cubicBezTo>
                  <a:pt x="218" y="123"/>
                  <a:pt x="218" y="120"/>
                  <a:pt x="217" y="117"/>
                </a:cubicBezTo>
                <a:cubicBezTo>
                  <a:pt x="215" y="115"/>
                  <a:pt x="214" y="111"/>
                  <a:pt x="215" y="108"/>
                </a:cubicBezTo>
                <a:cubicBezTo>
                  <a:pt x="216" y="105"/>
                  <a:pt x="218" y="103"/>
                  <a:pt x="221" y="101"/>
                </a:cubicBezTo>
                <a:cubicBezTo>
                  <a:pt x="222" y="100"/>
                  <a:pt x="223" y="100"/>
                  <a:pt x="224" y="99"/>
                </a:cubicBezTo>
                <a:cubicBezTo>
                  <a:pt x="225" y="98"/>
                  <a:pt x="226" y="96"/>
                  <a:pt x="227" y="96"/>
                </a:cubicBezTo>
                <a:cubicBezTo>
                  <a:pt x="229" y="94"/>
                  <a:pt x="232" y="94"/>
                  <a:pt x="234" y="92"/>
                </a:cubicBezTo>
                <a:cubicBezTo>
                  <a:pt x="235" y="91"/>
                  <a:pt x="236" y="89"/>
                  <a:pt x="238" y="89"/>
                </a:cubicBezTo>
                <a:cubicBezTo>
                  <a:pt x="238" y="89"/>
                  <a:pt x="242" y="89"/>
                  <a:pt x="241" y="87"/>
                </a:cubicBezTo>
                <a:cubicBezTo>
                  <a:pt x="241" y="87"/>
                  <a:pt x="238" y="88"/>
                  <a:pt x="238" y="88"/>
                </a:cubicBezTo>
                <a:cubicBezTo>
                  <a:pt x="238" y="87"/>
                  <a:pt x="240" y="88"/>
                  <a:pt x="239" y="86"/>
                </a:cubicBezTo>
                <a:cubicBezTo>
                  <a:pt x="239" y="86"/>
                  <a:pt x="238" y="85"/>
                  <a:pt x="239" y="85"/>
                </a:cubicBezTo>
                <a:cubicBezTo>
                  <a:pt x="239" y="84"/>
                  <a:pt x="239" y="85"/>
                  <a:pt x="240" y="84"/>
                </a:cubicBezTo>
                <a:cubicBezTo>
                  <a:pt x="239" y="85"/>
                  <a:pt x="241" y="86"/>
                  <a:pt x="241" y="85"/>
                </a:cubicBezTo>
                <a:cubicBezTo>
                  <a:pt x="242" y="85"/>
                  <a:pt x="245" y="83"/>
                  <a:pt x="244" y="82"/>
                </a:cubicBezTo>
                <a:cubicBezTo>
                  <a:pt x="244" y="83"/>
                  <a:pt x="238" y="82"/>
                  <a:pt x="239" y="81"/>
                </a:cubicBezTo>
                <a:cubicBezTo>
                  <a:pt x="239" y="80"/>
                  <a:pt x="240" y="82"/>
                  <a:pt x="241" y="81"/>
                </a:cubicBezTo>
                <a:cubicBezTo>
                  <a:pt x="241" y="81"/>
                  <a:pt x="243" y="80"/>
                  <a:pt x="243" y="80"/>
                </a:cubicBezTo>
                <a:cubicBezTo>
                  <a:pt x="243" y="80"/>
                  <a:pt x="242" y="79"/>
                  <a:pt x="242" y="78"/>
                </a:cubicBezTo>
                <a:cubicBezTo>
                  <a:pt x="243" y="77"/>
                  <a:pt x="243" y="76"/>
                  <a:pt x="241" y="76"/>
                </a:cubicBezTo>
                <a:cubicBezTo>
                  <a:pt x="241" y="76"/>
                  <a:pt x="237" y="74"/>
                  <a:pt x="237" y="74"/>
                </a:cubicBezTo>
                <a:cubicBezTo>
                  <a:pt x="238" y="73"/>
                  <a:pt x="239" y="74"/>
                  <a:pt x="240" y="74"/>
                </a:cubicBezTo>
                <a:cubicBezTo>
                  <a:pt x="241" y="73"/>
                  <a:pt x="239" y="71"/>
                  <a:pt x="238" y="71"/>
                </a:cubicBezTo>
                <a:cubicBezTo>
                  <a:pt x="237" y="70"/>
                  <a:pt x="236" y="69"/>
                  <a:pt x="236" y="68"/>
                </a:cubicBezTo>
                <a:cubicBezTo>
                  <a:pt x="235" y="67"/>
                  <a:pt x="238" y="65"/>
                  <a:pt x="237" y="64"/>
                </a:cubicBezTo>
                <a:cubicBezTo>
                  <a:pt x="238" y="65"/>
                  <a:pt x="237" y="66"/>
                  <a:pt x="237" y="67"/>
                </a:cubicBezTo>
                <a:cubicBezTo>
                  <a:pt x="237" y="67"/>
                  <a:pt x="239" y="69"/>
                  <a:pt x="239" y="69"/>
                </a:cubicBezTo>
                <a:cubicBezTo>
                  <a:pt x="241" y="67"/>
                  <a:pt x="239" y="62"/>
                  <a:pt x="242" y="61"/>
                </a:cubicBezTo>
                <a:cubicBezTo>
                  <a:pt x="241" y="61"/>
                  <a:pt x="241" y="66"/>
                  <a:pt x="242" y="67"/>
                </a:cubicBezTo>
                <a:cubicBezTo>
                  <a:pt x="242" y="69"/>
                  <a:pt x="244" y="69"/>
                  <a:pt x="244" y="71"/>
                </a:cubicBezTo>
                <a:cubicBezTo>
                  <a:pt x="244" y="72"/>
                  <a:pt x="241" y="74"/>
                  <a:pt x="242" y="75"/>
                </a:cubicBezTo>
                <a:cubicBezTo>
                  <a:pt x="242" y="75"/>
                  <a:pt x="248" y="69"/>
                  <a:pt x="247" y="67"/>
                </a:cubicBezTo>
                <a:cubicBezTo>
                  <a:pt x="247" y="65"/>
                  <a:pt x="245" y="64"/>
                  <a:pt x="245" y="62"/>
                </a:cubicBezTo>
                <a:cubicBezTo>
                  <a:pt x="244" y="61"/>
                  <a:pt x="245" y="58"/>
                  <a:pt x="247" y="59"/>
                </a:cubicBezTo>
                <a:cubicBezTo>
                  <a:pt x="246" y="58"/>
                  <a:pt x="245" y="61"/>
                  <a:pt x="246" y="62"/>
                </a:cubicBezTo>
                <a:cubicBezTo>
                  <a:pt x="248" y="64"/>
                  <a:pt x="248" y="65"/>
                  <a:pt x="250" y="62"/>
                </a:cubicBezTo>
                <a:cubicBezTo>
                  <a:pt x="251" y="61"/>
                  <a:pt x="253" y="58"/>
                  <a:pt x="252" y="56"/>
                </a:cubicBezTo>
                <a:cubicBezTo>
                  <a:pt x="252" y="56"/>
                  <a:pt x="251" y="55"/>
                  <a:pt x="252" y="54"/>
                </a:cubicBezTo>
                <a:cubicBezTo>
                  <a:pt x="252" y="54"/>
                  <a:pt x="253" y="52"/>
                  <a:pt x="253" y="52"/>
                </a:cubicBezTo>
                <a:cubicBezTo>
                  <a:pt x="253" y="52"/>
                  <a:pt x="253" y="54"/>
                  <a:pt x="253" y="54"/>
                </a:cubicBezTo>
                <a:cubicBezTo>
                  <a:pt x="253" y="54"/>
                  <a:pt x="258" y="51"/>
                  <a:pt x="260" y="51"/>
                </a:cubicBezTo>
                <a:cubicBezTo>
                  <a:pt x="261" y="50"/>
                  <a:pt x="263" y="51"/>
                  <a:pt x="264" y="51"/>
                </a:cubicBezTo>
                <a:cubicBezTo>
                  <a:pt x="266" y="50"/>
                  <a:pt x="265" y="49"/>
                  <a:pt x="265" y="48"/>
                </a:cubicBezTo>
                <a:cubicBezTo>
                  <a:pt x="266" y="48"/>
                  <a:pt x="266" y="50"/>
                  <a:pt x="267" y="50"/>
                </a:cubicBezTo>
                <a:cubicBezTo>
                  <a:pt x="267" y="50"/>
                  <a:pt x="269" y="49"/>
                  <a:pt x="269" y="49"/>
                </a:cubicBezTo>
                <a:cubicBezTo>
                  <a:pt x="271" y="51"/>
                  <a:pt x="275" y="46"/>
                  <a:pt x="272" y="46"/>
                </a:cubicBezTo>
                <a:cubicBezTo>
                  <a:pt x="272" y="46"/>
                  <a:pt x="272" y="48"/>
                  <a:pt x="271" y="48"/>
                </a:cubicBezTo>
                <a:cubicBezTo>
                  <a:pt x="270" y="48"/>
                  <a:pt x="268" y="44"/>
                  <a:pt x="268" y="44"/>
                </a:cubicBezTo>
                <a:cubicBezTo>
                  <a:pt x="269" y="43"/>
                  <a:pt x="268" y="42"/>
                  <a:pt x="269" y="41"/>
                </a:cubicBezTo>
                <a:cubicBezTo>
                  <a:pt x="270" y="39"/>
                  <a:pt x="271" y="37"/>
                  <a:pt x="272" y="36"/>
                </a:cubicBezTo>
                <a:cubicBezTo>
                  <a:pt x="273" y="36"/>
                  <a:pt x="274" y="35"/>
                  <a:pt x="274" y="35"/>
                </a:cubicBezTo>
                <a:cubicBezTo>
                  <a:pt x="276" y="36"/>
                  <a:pt x="277" y="33"/>
                  <a:pt x="278" y="32"/>
                </a:cubicBezTo>
                <a:cubicBezTo>
                  <a:pt x="278" y="32"/>
                  <a:pt x="280" y="33"/>
                  <a:pt x="281" y="32"/>
                </a:cubicBezTo>
                <a:cubicBezTo>
                  <a:pt x="283" y="31"/>
                  <a:pt x="285" y="31"/>
                  <a:pt x="286" y="30"/>
                </a:cubicBezTo>
                <a:cubicBezTo>
                  <a:pt x="287" y="30"/>
                  <a:pt x="289" y="29"/>
                  <a:pt x="288" y="28"/>
                </a:cubicBezTo>
                <a:cubicBezTo>
                  <a:pt x="286" y="26"/>
                  <a:pt x="286" y="25"/>
                  <a:pt x="285" y="24"/>
                </a:cubicBezTo>
                <a:cubicBezTo>
                  <a:pt x="281" y="23"/>
                  <a:pt x="287" y="14"/>
                  <a:pt x="281" y="14"/>
                </a:cubicBezTo>
                <a:cubicBezTo>
                  <a:pt x="280" y="13"/>
                  <a:pt x="279" y="15"/>
                  <a:pt x="278" y="14"/>
                </a:cubicBezTo>
                <a:cubicBezTo>
                  <a:pt x="277" y="13"/>
                  <a:pt x="277" y="12"/>
                  <a:pt x="276" y="13"/>
                </a:cubicBezTo>
                <a:cubicBezTo>
                  <a:pt x="275" y="14"/>
                  <a:pt x="274" y="16"/>
                  <a:pt x="273" y="17"/>
                </a:cubicBezTo>
                <a:cubicBezTo>
                  <a:pt x="272" y="18"/>
                  <a:pt x="272" y="20"/>
                  <a:pt x="271" y="21"/>
                </a:cubicBezTo>
                <a:cubicBezTo>
                  <a:pt x="271" y="23"/>
                  <a:pt x="270" y="26"/>
                  <a:pt x="268" y="26"/>
                </a:cubicBezTo>
                <a:cubicBezTo>
                  <a:pt x="266" y="26"/>
                  <a:pt x="266" y="28"/>
                  <a:pt x="264" y="28"/>
                </a:cubicBezTo>
                <a:cubicBezTo>
                  <a:pt x="259" y="28"/>
                  <a:pt x="254" y="28"/>
                  <a:pt x="249" y="28"/>
                </a:cubicBezTo>
                <a:cubicBezTo>
                  <a:pt x="247" y="28"/>
                  <a:pt x="247" y="28"/>
                  <a:pt x="246" y="29"/>
                </a:cubicBezTo>
                <a:cubicBezTo>
                  <a:pt x="245" y="31"/>
                  <a:pt x="241" y="33"/>
                  <a:pt x="241" y="34"/>
                </a:cubicBezTo>
                <a:cubicBezTo>
                  <a:pt x="242" y="37"/>
                  <a:pt x="239" y="39"/>
                  <a:pt x="237" y="39"/>
                </a:cubicBezTo>
                <a:cubicBezTo>
                  <a:pt x="235" y="39"/>
                  <a:pt x="234" y="38"/>
                  <a:pt x="232" y="38"/>
                </a:cubicBezTo>
                <a:cubicBezTo>
                  <a:pt x="230" y="38"/>
                  <a:pt x="228" y="39"/>
                  <a:pt x="227" y="39"/>
                </a:cubicBezTo>
                <a:cubicBezTo>
                  <a:pt x="227" y="39"/>
                  <a:pt x="227" y="42"/>
                  <a:pt x="228" y="42"/>
                </a:cubicBezTo>
                <a:cubicBezTo>
                  <a:pt x="227" y="43"/>
                  <a:pt x="226" y="44"/>
                  <a:pt x="224" y="45"/>
                </a:cubicBezTo>
                <a:cubicBezTo>
                  <a:pt x="222" y="46"/>
                  <a:pt x="219" y="48"/>
                  <a:pt x="216" y="49"/>
                </a:cubicBezTo>
                <a:cubicBezTo>
                  <a:pt x="213" y="50"/>
                  <a:pt x="210" y="50"/>
                  <a:pt x="207" y="49"/>
                </a:cubicBezTo>
                <a:cubicBezTo>
                  <a:pt x="206" y="48"/>
                  <a:pt x="205" y="47"/>
                  <a:pt x="206" y="46"/>
                </a:cubicBezTo>
                <a:cubicBezTo>
                  <a:pt x="206" y="46"/>
                  <a:pt x="207" y="44"/>
                  <a:pt x="208" y="44"/>
                </a:cubicBezTo>
                <a:cubicBezTo>
                  <a:pt x="208" y="44"/>
                  <a:pt x="208" y="45"/>
                  <a:pt x="208" y="46"/>
                </a:cubicBezTo>
                <a:cubicBezTo>
                  <a:pt x="210" y="42"/>
                  <a:pt x="211" y="39"/>
                  <a:pt x="209" y="35"/>
                </a:cubicBezTo>
                <a:cubicBezTo>
                  <a:pt x="208" y="34"/>
                  <a:pt x="206" y="36"/>
                  <a:pt x="205" y="36"/>
                </a:cubicBezTo>
                <a:cubicBezTo>
                  <a:pt x="204" y="37"/>
                  <a:pt x="204" y="36"/>
                  <a:pt x="203" y="36"/>
                </a:cubicBezTo>
                <a:cubicBezTo>
                  <a:pt x="202" y="35"/>
                  <a:pt x="204" y="34"/>
                  <a:pt x="204" y="34"/>
                </a:cubicBezTo>
                <a:cubicBezTo>
                  <a:pt x="208" y="30"/>
                  <a:pt x="205" y="26"/>
                  <a:pt x="201" y="25"/>
                </a:cubicBezTo>
                <a:cubicBezTo>
                  <a:pt x="198" y="24"/>
                  <a:pt x="198" y="25"/>
                  <a:pt x="196" y="26"/>
                </a:cubicBezTo>
                <a:cubicBezTo>
                  <a:pt x="196" y="27"/>
                  <a:pt x="196" y="27"/>
                  <a:pt x="196" y="28"/>
                </a:cubicBezTo>
                <a:cubicBezTo>
                  <a:pt x="196" y="29"/>
                  <a:pt x="194" y="28"/>
                  <a:pt x="193" y="28"/>
                </a:cubicBezTo>
                <a:cubicBezTo>
                  <a:pt x="192" y="28"/>
                  <a:pt x="190" y="36"/>
                  <a:pt x="190" y="37"/>
                </a:cubicBezTo>
                <a:cubicBezTo>
                  <a:pt x="191" y="42"/>
                  <a:pt x="192" y="45"/>
                  <a:pt x="188" y="47"/>
                </a:cubicBezTo>
                <a:cubicBezTo>
                  <a:pt x="188" y="48"/>
                  <a:pt x="185" y="49"/>
                  <a:pt x="185" y="48"/>
                </a:cubicBezTo>
                <a:cubicBezTo>
                  <a:pt x="185" y="46"/>
                  <a:pt x="184" y="44"/>
                  <a:pt x="184" y="42"/>
                </a:cubicBezTo>
                <a:cubicBezTo>
                  <a:pt x="184" y="41"/>
                  <a:pt x="186" y="30"/>
                  <a:pt x="186" y="30"/>
                </a:cubicBezTo>
                <a:cubicBezTo>
                  <a:pt x="185" y="30"/>
                  <a:pt x="183" y="32"/>
                  <a:pt x="183" y="31"/>
                </a:cubicBezTo>
                <a:cubicBezTo>
                  <a:pt x="183" y="30"/>
                  <a:pt x="186" y="26"/>
                  <a:pt x="187" y="25"/>
                </a:cubicBezTo>
                <a:cubicBezTo>
                  <a:pt x="188" y="23"/>
                  <a:pt x="191" y="23"/>
                  <a:pt x="193" y="22"/>
                </a:cubicBezTo>
                <a:cubicBezTo>
                  <a:pt x="196" y="22"/>
                  <a:pt x="199" y="23"/>
                  <a:pt x="202" y="23"/>
                </a:cubicBezTo>
                <a:cubicBezTo>
                  <a:pt x="205" y="23"/>
                  <a:pt x="201" y="20"/>
                  <a:pt x="199" y="20"/>
                </a:cubicBezTo>
                <a:cubicBezTo>
                  <a:pt x="197" y="20"/>
                  <a:pt x="199" y="17"/>
                  <a:pt x="196" y="17"/>
                </a:cubicBezTo>
                <a:cubicBezTo>
                  <a:pt x="194" y="18"/>
                  <a:pt x="192" y="19"/>
                  <a:pt x="189" y="19"/>
                </a:cubicBezTo>
                <a:cubicBezTo>
                  <a:pt x="187" y="19"/>
                  <a:pt x="185" y="17"/>
                  <a:pt x="183" y="16"/>
                </a:cubicBezTo>
                <a:cubicBezTo>
                  <a:pt x="183" y="16"/>
                  <a:pt x="180" y="16"/>
                  <a:pt x="181" y="15"/>
                </a:cubicBezTo>
                <a:cubicBezTo>
                  <a:pt x="182" y="15"/>
                  <a:pt x="184" y="14"/>
                  <a:pt x="184" y="13"/>
                </a:cubicBezTo>
                <a:cubicBezTo>
                  <a:pt x="184" y="13"/>
                  <a:pt x="176" y="16"/>
                  <a:pt x="175" y="16"/>
                </a:cubicBezTo>
                <a:cubicBezTo>
                  <a:pt x="174" y="17"/>
                  <a:pt x="173" y="18"/>
                  <a:pt x="172" y="18"/>
                </a:cubicBezTo>
                <a:cubicBezTo>
                  <a:pt x="170" y="18"/>
                  <a:pt x="170" y="16"/>
                  <a:pt x="168" y="16"/>
                </a:cubicBezTo>
                <a:cubicBezTo>
                  <a:pt x="167" y="16"/>
                  <a:pt x="162" y="18"/>
                  <a:pt x="165" y="15"/>
                </a:cubicBezTo>
                <a:cubicBezTo>
                  <a:pt x="168" y="13"/>
                  <a:pt x="171" y="11"/>
                  <a:pt x="174" y="9"/>
                </a:cubicBezTo>
                <a:cubicBezTo>
                  <a:pt x="172" y="9"/>
                  <a:pt x="170" y="7"/>
                  <a:pt x="168" y="9"/>
                </a:cubicBezTo>
                <a:cubicBezTo>
                  <a:pt x="165" y="10"/>
                  <a:pt x="164" y="8"/>
                  <a:pt x="161" y="7"/>
                </a:cubicBezTo>
                <a:cubicBezTo>
                  <a:pt x="160" y="7"/>
                  <a:pt x="159" y="6"/>
                  <a:pt x="158" y="5"/>
                </a:cubicBezTo>
                <a:cubicBezTo>
                  <a:pt x="156" y="5"/>
                  <a:pt x="155" y="6"/>
                  <a:pt x="153" y="6"/>
                </a:cubicBezTo>
                <a:cubicBezTo>
                  <a:pt x="152" y="5"/>
                  <a:pt x="150" y="5"/>
                  <a:pt x="150" y="3"/>
                </a:cubicBezTo>
                <a:cubicBezTo>
                  <a:pt x="150" y="3"/>
                  <a:pt x="148" y="0"/>
                  <a:pt x="148" y="1"/>
                </a:cubicBezTo>
                <a:cubicBezTo>
                  <a:pt x="147" y="1"/>
                  <a:pt x="148" y="4"/>
                  <a:pt x="147" y="4"/>
                </a:cubicBezTo>
                <a:cubicBezTo>
                  <a:pt x="146" y="4"/>
                  <a:pt x="145" y="4"/>
                  <a:pt x="145" y="4"/>
                </a:cubicBezTo>
                <a:cubicBezTo>
                  <a:pt x="142" y="4"/>
                  <a:pt x="139" y="4"/>
                  <a:pt x="136" y="4"/>
                </a:cubicBezTo>
                <a:cubicBezTo>
                  <a:pt x="125" y="4"/>
                  <a:pt x="115" y="4"/>
                  <a:pt x="105" y="4"/>
                </a:cubicBezTo>
                <a:cubicBezTo>
                  <a:pt x="80" y="4"/>
                  <a:pt x="55" y="4"/>
                  <a:pt x="30" y="4"/>
                </a:cubicBezTo>
                <a:cubicBezTo>
                  <a:pt x="24" y="4"/>
                  <a:pt x="17" y="4"/>
                  <a:pt x="11" y="4"/>
                </a:cubicBezTo>
                <a:cubicBezTo>
                  <a:pt x="12" y="5"/>
                  <a:pt x="14" y="13"/>
                  <a:pt x="11" y="14"/>
                </a:cubicBezTo>
                <a:cubicBezTo>
                  <a:pt x="9" y="14"/>
                  <a:pt x="8" y="14"/>
                  <a:pt x="10" y="12"/>
                </a:cubicBezTo>
                <a:cubicBezTo>
                  <a:pt x="12" y="9"/>
                  <a:pt x="9" y="9"/>
                  <a:pt x="7" y="9"/>
                </a:cubicBezTo>
                <a:cubicBezTo>
                  <a:pt x="5" y="9"/>
                  <a:pt x="2" y="7"/>
                  <a:pt x="1" y="7"/>
                </a:cubicBezTo>
                <a:cubicBezTo>
                  <a:pt x="0" y="8"/>
                  <a:pt x="2" y="12"/>
                  <a:pt x="2" y="12"/>
                </a:cubicBezTo>
                <a:cubicBezTo>
                  <a:pt x="3" y="15"/>
                  <a:pt x="4" y="16"/>
                  <a:pt x="4" y="18"/>
                </a:cubicBezTo>
                <a:cubicBezTo>
                  <a:pt x="4" y="19"/>
                  <a:pt x="7" y="21"/>
                  <a:pt x="8" y="21"/>
                </a:cubicBezTo>
                <a:cubicBezTo>
                  <a:pt x="7" y="21"/>
                  <a:pt x="6" y="21"/>
                  <a:pt x="5" y="22"/>
                </a:cubicBezTo>
                <a:cubicBezTo>
                  <a:pt x="4" y="23"/>
                  <a:pt x="5" y="24"/>
                  <a:pt x="5" y="25"/>
                </a:cubicBezTo>
                <a:cubicBezTo>
                  <a:pt x="5" y="28"/>
                  <a:pt x="5" y="30"/>
                  <a:pt x="4" y="32"/>
                </a:cubicBezTo>
                <a:cubicBezTo>
                  <a:pt x="4" y="35"/>
                  <a:pt x="3" y="37"/>
                  <a:pt x="2" y="40"/>
                </a:cubicBezTo>
                <a:cubicBezTo>
                  <a:pt x="1" y="43"/>
                  <a:pt x="3" y="46"/>
                  <a:pt x="4" y="49"/>
                </a:cubicBezTo>
                <a:cubicBezTo>
                  <a:pt x="4" y="52"/>
                  <a:pt x="3" y="54"/>
                  <a:pt x="3" y="56"/>
                </a:cubicBezTo>
                <a:cubicBezTo>
                  <a:pt x="3" y="57"/>
                  <a:pt x="4" y="58"/>
                  <a:pt x="4" y="59"/>
                </a:cubicBezTo>
                <a:cubicBezTo>
                  <a:pt x="5" y="60"/>
                  <a:pt x="5" y="62"/>
                  <a:pt x="5" y="63"/>
                </a:cubicBezTo>
                <a:cubicBezTo>
                  <a:pt x="6" y="66"/>
                  <a:pt x="9" y="67"/>
                  <a:pt x="10" y="70"/>
                </a:cubicBezTo>
                <a:cubicBezTo>
                  <a:pt x="11" y="72"/>
                  <a:pt x="11" y="71"/>
                  <a:pt x="12" y="70"/>
                </a:cubicBezTo>
                <a:cubicBezTo>
                  <a:pt x="12" y="70"/>
                  <a:pt x="13" y="73"/>
                  <a:pt x="13" y="73"/>
                </a:cubicBezTo>
                <a:cubicBezTo>
                  <a:pt x="13" y="73"/>
                  <a:pt x="12" y="72"/>
                  <a:pt x="12" y="73"/>
                </a:cubicBezTo>
                <a:cubicBezTo>
                  <a:pt x="12" y="74"/>
                  <a:pt x="12" y="75"/>
                  <a:pt x="13" y="76"/>
                </a:cubicBezTo>
                <a:cubicBezTo>
                  <a:pt x="14" y="76"/>
                  <a:pt x="14" y="76"/>
                  <a:pt x="15" y="77"/>
                </a:cubicBezTo>
                <a:cubicBezTo>
                  <a:pt x="16" y="78"/>
                  <a:pt x="14" y="79"/>
                  <a:pt x="15" y="80"/>
                </a:cubicBezTo>
                <a:cubicBezTo>
                  <a:pt x="17" y="83"/>
                  <a:pt x="21" y="85"/>
                  <a:pt x="21" y="88"/>
                </a:cubicBezTo>
                <a:cubicBezTo>
                  <a:pt x="22" y="90"/>
                  <a:pt x="23" y="90"/>
                  <a:pt x="25" y="91"/>
                </a:cubicBezTo>
                <a:cubicBezTo>
                  <a:pt x="27" y="92"/>
                  <a:pt x="29" y="93"/>
                  <a:pt x="31" y="93"/>
                </a:cubicBezTo>
                <a:cubicBezTo>
                  <a:pt x="33" y="93"/>
                  <a:pt x="35" y="95"/>
                  <a:pt x="36" y="96"/>
                </a:cubicBezTo>
                <a:cubicBezTo>
                  <a:pt x="36" y="97"/>
                  <a:pt x="40" y="101"/>
                  <a:pt x="39" y="102"/>
                </a:cubicBezTo>
                <a:cubicBezTo>
                  <a:pt x="43" y="101"/>
                  <a:pt x="48" y="100"/>
                  <a:pt x="52" y="101"/>
                </a:cubicBezTo>
                <a:cubicBezTo>
                  <a:pt x="58" y="103"/>
                  <a:pt x="63" y="106"/>
                  <a:pt x="68" y="108"/>
                </a:cubicBezTo>
                <a:close/>
              </a:path>
            </a:pathLst>
          </a:custGeom>
          <a:solidFill>
            <a:srgbClr val="27b4bf"/>
          </a:solidFill>
          <a:ln w="38160">
            <a:noFill/>
          </a:ln>
        </p:spPr>
        <p:style>
          <a:lnRef idx="0"/>
          <a:fillRef idx="0"/>
          <a:effectRef idx="0"/>
          <a:fontRef idx="minor"/>
        </p:style>
      </p:sp>
      <p:sp>
        <p:nvSpPr>
          <p:cNvPr id="703" name="CustomShape 241"/>
          <p:cNvSpPr/>
          <p:nvPr/>
        </p:nvSpPr>
        <p:spPr>
          <a:xfrm>
            <a:off x="2415240" y="2539800"/>
            <a:ext cx="5525280" cy="3004920"/>
          </a:xfrm>
          <a:custGeom>
            <a:avLst/>
            <a:gdLst/>
            <a:ahLst/>
            <a:rect l="l" t="t" r="r" b="b"/>
            <a:pathLst>
              <a:path w="427" h="219">
                <a:moveTo>
                  <a:pt x="229" y="174"/>
                </a:moveTo>
                <a:cubicBezTo>
                  <a:pt x="229" y="174"/>
                  <a:pt x="229" y="173"/>
                  <a:pt x="229" y="173"/>
                </a:cubicBezTo>
                <a:cubicBezTo>
                  <a:pt x="229" y="173"/>
                  <a:pt x="232" y="177"/>
                  <a:pt x="232" y="177"/>
                </a:cubicBezTo>
                <a:cubicBezTo>
                  <a:pt x="234" y="177"/>
                  <a:pt x="235" y="178"/>
                  <a:pt x="236" y="178"/>
                </a:cubicBezTo>
                <a:cubicBezTo>
                  <a:pt x="238" y="178"/>
                  <a:pt x="238" y="177"/>
                  <a:pt x="239" y="178"/>
                </a:cubicBezTo>
                <a:cubicBezTo>
                  <a:pt x="242" y="179"/>
                  <a:pt x="244" y="180"/>
                  <a:pt x="246" y="181"/>
                </a:cubicBezTo>
                <a:cubicBezTo>
                  <a:pt x="247" y="182"/>
                  <a:pt x="248" y="181"/>
                  <a:pt x="249" y="181"/>
                </a:cubicBezTo>
                <a:cubicBezTo>
                  <a:pt x="250" y="180"/>
                  <a:pt x="251" y="180"/>
                  <a:pt x="252" y="180"/>
                </a:cubicBezTo>
                <a:cubicBezTo>
                  <a:pt x="253" y="180"/>
                  <a:pt x="254" y="181"/>
                  <a:pt x="255" y="181"/>
                </a:cubicBezTo>
                <a:cubicBezTo>
                  <a:pt x="257" y="181"/>
                  <a:pt x="258" y="180"/>
                  <a:pt x="259" y="179"/>
                </a:cubicBezTo>
                <a:cubicBezTo>
                  <a:pt x="260" y="178"/>
                  <a:pt x="263" y="175"/>
                  <a:pt x="264" y="175"/>
                </a:cubicBezTo>
                <a:cubicBezTo>
                  <a:pt x="264" y="175"/>
                  <a:pt x="265" y="176"/>
                  <a:pt x="265" y="176"/>
                </a:cubicBezTo>
                <a:cubicBezTo>
                  <a:pt x="267" y="176"/>
                  <a:pt x="268" y="176"/>
                  <a:pt x="269" y="176"/>
                </a:cubicBezTo>
                <a:cubicBezTo>
                  <a:pt x="273" y="176"/>
                  <a:pt x="272" y="179"/>
                  <a:pt x="274" y="181"/>
                </a:cubicBezTo>
                <a:cubicBezTo>
                  <a:pt x="275" y="182"/>
                  <a:pt x="279" y="181"/>
                  <a:pt x="279" y="183"/>
                </a:cubicBezTo>
                <a:cubicBezTo>
                  <a:pt x="279" y="185"/>
                  <a:pt x="280" y="187"/>
                  <a:pt x="281" y="189"/>
                </a:cubicBezTo>
                <a:cubicBezTo>
                  <a:pt x="281" y="194"/>
                  <a:pt x="290" y="193"/>
                  <a:pt x="293" y="194"/>
                </a:cubicBezTo>
                <a:cubicBezTo>
                  <a:pt x="295" y="194"/>
                  <a:pt x="298" y="194"/>
                  <a:pt x="299" y="195"/>
                </a:cubicBezTo>
                <a:cubicBezTo>
                  <a:pt x="300" y="196"/>
                  <a:pt x="305" y="201"/>
                  <a:pt x="304" y="201"/>
                </a:cubicBezTo>
                <a:cubicBezTo>
                  <a:pt x="302" y="203"/>
                  <a:pt x="302" y="203"/>
                  <a:pt x="300" y="202"/>
                </a:cubicBezTo>
                <a:cubicBezTo>
                  <a:pt x="299" y="201"/>
                  <a:pt x="295" y="199"/>
                  <a:pt x="295" y="199"/>
                </a:cubicBezTo>
                <a:cubicBezTo>
                  <a:pt x="295" y="200"/>
                  <a:pt x="298" y="201"/>
                  <a:pt x="297" y="203"/>
                </a:cubicBezTo>
                <a:cubicBezTo>
                  <a:pt x="296" y="204"/>
                  <a:pt x="295" y="206"/>
                  <a:pt x="295" y="207"/>
                </a:cubicBezTo>
                <a:cubicBezTo>
                  <a:pt x="295" y="209"/>
                  <a:pt x="295" y="210"/>
                  <a:pt x="294" y="211"/>
                </a:cubicBezTo>
                <a:cubicBezTo>
                  <a:pt x="294" y="212"/>
                  <a:pt x="291" y="213"/>
                  <a:pt x="291" y="213"/>
                </a:cubicBezTo>
                <a:cubicBezTo>
                  <a:pt x="290" y="214"/>
                  <a:pt x="287" y="219"/>
                  <a:pt x="291" y="219"/>
                </a:cubicBezTo>
                <a:cubicBezTo>
                  <a:pt x="292" y="219"/>
                  <a:pt x="294" y="217"/>
                  <a:pt x="296" y="215"/>
                </a:cubicBezTo>
                <a:cubicBezTo>
                  <a:pt x="298" y="214"/>
                  <a:pt x="299" y="216"/>
                  <a:pt x="301" y="215"/>
                </a:cubicBezTo>
                <a:cubicBezTo>
                  <a:pt x="304" y="215"/>
                  <a:pt x="305" y="213"/>
                  <a:pt x="308" y="213"/>
                </a:cubicBezTo>
                <a:cubicBezTo>
                  <a:pt x="308" y="211"/>
                  <a:pt x="308" y="212"/>
                  <a:pt x="306" y="211"/>
                </a:cubicBezTo>
                <a:cubicBezTo>
                  <a:pt x="305" y="211"/>
                  <a:pt x="305" y="210"/>
                  <a:pt x="306" y="210"/>
                </a:cubicBezTo>
                <a:cubicBezTo>
                  <a:pt x="307" y="208"/>
                  <a:pt x="308" y="207"/>
                  <a:pt x="311" y="207"/>
                </a:cubicBezTo>
                <a:cubicBezTo>
                  <a:pt x="312" y="207"/>
                  <a:pt x="315" y="205"/>
                  <a:pt x="317" y="206"/>
                </a:cubicBezTo>
                <a:cubicBezTo>
                  <a:pt x="319" y="207"/>
                  <a:pt x="320" y="203"/>
                  <a:pt x="322" y="206"/>
                </a:cubicBezTo>
                <a:cubicBezTo>
                  <a:pt x="324" y="204"/>
                  <a:pt x="325" y="203"/>
                  <a:pt x="327" y="201"/>
                </a:cubicBezTo>
                <a:cubicBezTo>
                  <a:pt x="329" y="200"/>
                  <a:pt x="330" y="200"/>
                  <a:pt x="332" y="200"/>
                </a:cubicBezTo>
                <a:cubicBezTo>
                  <a:pt x="335" y="200"/>
                  <a:pt x="339" y="200"/>
                  <a:pt x="342" y="200"/>
                </a:cubicBezTo>
                <a:cubicBezTo>
                  <a:pt x="345" y="200"/>
                  <a:pt x="346" y="201"/>
                  <a:pt x="347" y="199"/>
                </a:cubicBezTo>
                <a:cubicBezTo>
                  <a:pt x="348" y="198"/>
                  <a:pt x="349" y="199"/>
                  <a:pt x="350" y="198"/>
                </a:cubicBezTo>
                <a:cubicBezTo>
                  <a:pt x="351" y="196"/>
                  <a:pt x="352" y="195"/>
                  <a:pt x="352" y="193"/>
                </a:cubicBezTo>
                <a:cubicBezTo>
                  <a:pt x="353" y="191"/>
                  <a:pt x="353" y="190"/>
                  <a:pt x="354" y="188"/>
                </a:cubicBezTo>
                <a:cubicBezTo>
                  <a:pt x="355" y="187"/>
                  <a:pt x="356" y="186"/>
                  <a:pt x="357" y="185"/>
                </a:cubicBezTo>
                <a:cubicBezTo>
                  <a:pt x="358" y="184"/>
                  <a:pt x="359" y="187"/>
                  <a:pt x="361" y="186"/>
                </a:cubicBezTo>
                <a:cubicBezTo>
                  <a:pt x="363" y="184"/>
                  <a:pt x="365" y="187"/>
                  <a:pt x="365" y="189"/>
                </a:cubicBezTo>
                <a:cubicBezTo>
                  <a:pt x="365" y="190"/>
                  <a:pt x="364" y="196"/>
                  <a:pt x="366" y="196"/>
                </a:cubicBezTo>
                <a:cubicBezTo>
                  <a:pt x="367" y="197"/>
                  <a:pt x="368" y="199"/>
                  <a:pt x="369" y="201"/>
                </a:cubicBezTo>
                <a:cubicBezTo>
                  <a:pt x="370" y="199"/>
                  <a:pt x="381" y="196"/>
                  <a:pt x="381" y="196"/>
                </a:cubicBezTo>
                <a:cubicBezTo>
                  <a:pt x="381" y="195"/>
                  <a:pt x="380" y="195"/>
                  <a:pt x="380" y="194"/>
                </a:cubicBezTo>
                <a:cubicBezTo>
                  <a:pt x="380" y="194"/>
                  <a:pt x="382" y="196"/>
                  <a:pt x="382" y="196"/>
                </a:cubicBezTo>
                <a:cubicBezTo>
                  <a:pt x="382" y="197"/>
                  <a:pt x="380" y="197"/>
                  <a:pt x="380" y="197"/>
                </a:cubicBezTo>
                <a:cubicBezTo>
                  <a:pt x="380" y="197"/>
                  <a:pt x="386" y="198"/>
                  <a:pt x="386" y="198"/>
                </a:cubicBezTo>
                <a:cubicBezTo>
                  <a:pt x="386" y="198"/>
                  <a:pt x="386" y="198"/>
                  <a:pt x="386" y="198"/>
                </a:cubicBezTo>
                <a:cubicBezTo>
                  <a:pt x="386" y="198"/>
                  <a:pt x="386" y="199"/>
                  <a:pt x="386" y="199"/>
                </a:cubicBezTo>
                <a:cubicBezTo>
                  <a:pt x="385" y="199"/>
                  <a:pt x="384" y="199"/>
                  <a:pt x="383" y="200"/>
                </a:cubicBezTo>
                <a:cubicBezTo>
                  <a:pt x="383" y="201"/>
                  <a:pt x="382" y="198"/>
                  <a:pt x="382" y="198"/>
                </a:cubicBezTo>
                <a:cubicBezTo>
                  <a:pt x="381" y="198"/>
                  <a:pt x="381" y="199"/>
                  <a:pt x="381" y="199"/>
                </a:cubicBezTo>
                <a:cubicBezTo>
                  <a:pt x="381" y="199"/>
                  <a:pt x="381" y="198"/>
                  <a:pt x="380" y="199"/>
                </a:cubicBezTo>
                <a:cubicBezTo>
                  <a:pt x="379" y="200"/>
                  <a:pt x="378" y="200"/>
                  <a:pt x="377" y="201"/>
                </a:cubicBezTo>
                <a:cubicBezTo>
                  <a:pt x="375" y="202"/>
                  <a:pt x="371" y="205"/>
                  <a:pt x="373" y="208"/>
                </a:cubicBezTo>
                <a:cubicBezTo>
                  <a:pt x="376" y="210"/>
                  <a:pt x="378" y="208"/>
                  <a:pt x="379" y="207"/>
                </a:cubicBezTo>
                <a:cubicBezTo>
                  <a:pt x="380" y="206"/>
                  <a:pt x="384" y="203"/>
                  <a:pt x="384" y="202"/>
                </a:cubicBezTo>
                <a:cubicBezTo>
                  <a:pt x="384" y="203"/>
                  <a:pt x="386" y="204"/>
                  <a:pt x="387" y="203"/>
                </a:cubicBezTo>
                <a:cubicBezTo>
                  <a:pt x="387" y="202"/>
                  <a:pt x="390" y="201"/>
                  <a:pt x="391" y="201"/>
                </a:cubicBezTo>
                <a:cubicBezTo>
                  <a:pt x="393" y="200"/>
                  <a:pt x="395" y="199"/>
                  <a:pt x="397" y="199"/>
                </a:cubicBezTo>
                <a:cubicBezTo>
                  <a:pt x="398" y="199"/>
                  <a:pt x="398" y="199"/>
                  <a:pt x="398" y="198"/>
                </a:cubicBezTo>
                <a:cubicBezTo>
                  <a:pt x="397" y="197"/>
                  <a:pt x="398" y="197"/>
                  <a:pt x="398" y="197"/>
                </a:cubicBezTo>
                <a:cubicBezTo>
                  <a:pt x="398" y="196"/>
                  <a:pt x="396" y="197"/>
                  <a:pt x="395" y="196"/>
                </a:cubicBezTo>
                <a:cubicBezTo>
                  <a:pt x="394" y="196"/>
                  <a:pt x="395" y="194"/>
                  <a:pt x="393" y="196"/>
                </a:cubicBezTo>
                <a:cubicBezTo>
                  <a:pt x="391" y="197"/>
                  <a:pt x="387" y="196"/>
                  <a:pt x="385" y="195"/>
                </a:cubicBezTo>
                <a:cubicBezTo>
                  <a:pt x="384" y="195"/>
                  <a:pt x="385" y="193"/>
                  <a:pt x="384" y="193"/>
                </a:cubicBezTo>
                <a:cubicBezTo>
                  <a:pt x="384" y="193"/>
                  <a:pt x="382" y="193"/>
                  <a:pt x="381" y="192"/>
                </a:cubicBezTo>
                <a:cubicBezTo>
                  <a:pt x="380" y="192"/>
                  <a:pt x="380" y="189"/>
                  <a:pt x="380" y="188"/>
                </a:cubicBezTo>
                <a:cubicBezTo>
                  <a:pt x="380" y="187"/>
                  <a:pt x="378" y="188"/>
                  <a:pt x="377" y="187"/>
                </a:cubicBezTo>
                <a:cubicBezTo>
                  <a:pt x="377" y="187"/>
                  <a:pt x="379" y="185"/>
                  <a:pt x="379" y="185"/>
                </a:cubicBezTo>
                <a:cubicBezTo>
                  <a:pt x="380" y="184"/>
                  <a:pt x="380" y="181"/>
                  <a:pt x="378" y="181"/>
                </a:cubicBezTo>
                <a:cubicBezTo>
                  <a:pt x="378" y="181"/>
                  <a:pt x="376" y="185"/>
                  <a:pt x="375" y="183"/>
                </a:cubicBezTo>
                <a:cubicBezTo>
                  <a:pt x="375" y="181"/>
                  <a:pt x="374" y="182"/>
                  <a:pt x="373" y="181"/>
                </a:cubicBezTo>
                <a:cubicBezTo>
                  <a:pt x="373" y="180"/>
                  <a:pt x="376" y="181"/>
                  <a:pt x="376" y="181"/>
                </a:cubicBezTo>
                <a:cubicBezTo>
                  <a:pt x="378" y="181"/>
                  <a:pt x="379" y="180"/>
                  <a:pt x="380" y="180"/>
                </a:cubicBezTo>
                <a:cubicBezTo>
                  <a:pt x="381" y="179"/>
                  <a:pt x="382" y="179"/>
                  <a:pt x="383" y="179"/>
                </a:cubicBezTo>
                <a:cubicBezTo>
                  <a:pt x="384" y="178"/>
                  <a:pt x="382" y="176"/>
                  <a:pt x="382" y="176"/>
                </a:cubicBezTo>
                <a:cubicBezTo>
                  <a:pt x="382" y="176"/>
                  <a:pt x="383" y="176"/>
                  <a:pt x="383" y="176"/>
                </a:cubicBezTo>
                <a:cubicBezTo>
                  <a:pt x="383" y="176"/>
                  <a:pt x="379" y="174"/>
                  <a:pt x="379" y="174"/>
                </a:cubicBezTo>
                <a:cubicBezTo>
                  <a:pt x="377" y="173"/>
                  <a:pt x="375" y="173"/>
                  <a:pt x="373" y="174"/>
                </a:cubicBezTo>
                <a:cubicBezTo>
                  <a:pt x="369" y="175"/>
                  <a:pt x="366" y="176"/>
                  <a:pt x="363" y="178"/>
                </a:cubicBezTo>
                <a:cubicBezTo>
                  <a:pt x="360" y="179"/>
                  <a:pt x="358" y="181"/>
                  <a:pt x="355" y="183"/>
                </a:cubicBezTo>
                <a:cubicBezTo>
                  <a:pt x="354" y="184"/>
                  <a:pt x="353" y="185"/>
                  <a:pt x="352" y="187"/>
                </a:cubicBezTo>
                <a:cubicBezTo>
                  <a:pt x="352" y="187"/>
                  <a:pt x="348" y="189"/>
                  <a:pt x="348" y="189"/>
                </a:cubicBezTo>
                <a:cubicBezTo>
                  <a:pt x="348" y="188"/>
                  <a:pt x="353" y="184"/>
                  <a:pt x="354" y="183"/>
                </a:cubicBezTo>
                <a:cubicBezTo>
                  <a:pt x="354" y="182"/>
                  <a:pt x="355" y="181"/>
                  <a:pt x="354" y="180"/>
                </a:cubicBezTo>
                <a:cubicBezTo>
                  <a:pt x="353" y="180"/>
                  <a:pt x="351" y="179"/>
                  <a:pt x="350" y="179"/>
                </a:cubicBezTo>
                <a:cubicBezTo>
                  <a:pt x="351" y="179"/>
                  <a:pt x="353" y="180"/>
                  <a:pt x="354" y="180"/>
                </a:cubicBezTo>
                <a:cubicBezTo>
                  <a:pt x="356" y="181"/>
                  <a:pt x="358" y="178"/>
                  <a:pt x="359" y="177"/>
                </a:cubicBezTo>
                <a:cubicBezTo>
                  <a:pt x="360" y="176"/>
                  <a:pt x="361" y="174"/>
                  <a:pt x="363" y="173"/>
                </a:cubicBezTo>
                <a:cubicBezTo>
                  <a:pt x="365" y="173"/>
                  <a:pt x="367" y="174"/>
                  <a:pt x="368" y="172"/>
                </a:cubicBezTo>
                <a:cubicBezTo>
                  <a:pt x="369" y="168"/>
                  <a:pt x="371" y="167"/>
                  <a:pt x="375" y="167"/>
                </a:cubicBezTo>
                <a:cubicBezTo>
                  <a:pt x="379" y="167"/>
                  <a:pt x="383" y="167"/>
                  <a:pt x="387" y="167"/>
                </a:cubicBezTo>
                <a:cubicBezTo>
                  <a:pt x="394" y="167"/>
                  <a:pt x="404" y="169"/>
                  <a:pt x="409" y="163"/>
                </a:cubicBezTo>
                <a:cubicBezTo>
                  <a:pt x="411" y="161"/>
                  <a:pt x="412" y="160"/>
                  <a:pt x="414" y="160"/>
                </a:cubicBezTo>
                <a:cubicBezTo>
                  <a:pt x="416" y="160"/>
                  <a:pt x="418" y="160"/>
                  <a:pt x="421" y="158"/>
                </a:cubicBezTo>
                <a:cubicBezTo>
                  <a:pt x="422" y="158"/>
                  <a:pt x="425" y="156"/>
                  <a:pt x="425" y="155"/>
                </a:cubicBezTo>
                <a:cubicBezTo>
                  <a:pt x="427" y="152"/>
                  <a:pt x="422" y="153"/>
                  <a:pt x="422" y="152"/>
                </a:cubicBezTo>
                <a:cubicBezTo>
                  <a:pt x="422" y="151"/>
                  <a:pt x="424" y="151"/>
                  <a:pt x="424" y="151"/>
                </a:cubicBezTo>
                <a:cubicBezTo>
                  <a:pt x="425" y="150"/>
                  <a:pt x="424" y="149"/>
                  <a:pt x="424" y="148"/>
                </a:cubicBezTo>
                <a:cubicBezTo>
                  <a:pt x="424" y="148"/>
                  <a:pt x="425" y="147"/>
                  <a:pt x="425" y="147"/>
                </a:cubicBezTo>
                <a:cubicBezTo>
                  <a:pt x="425" y="146"/>
                  <a:pt x="423" y="145"/>
                  <a:pt x="423" y="145"/>
                </a:cubicBezTo>
                <a:cubicBezTo>
                  <a:pt x="422" y="144"/>
                  <a:pt x="421" y="144"/>
                  <a:pt x="421" y="143"/>
                </a:cubicBezTo>
                <a:cubicBezTo>
                  <a:pt x="420" y="143"/>
                  <a:pt x="418" y="146"/>
                  <a:pt x="417" y="144"/>
                </a:cubicBezTo>
                <a:cubicBezTo>
                  <a:pt x="417" y="144"/>
                  <a:pt x="419" y="143"/>
                  <a:pt x="418" y="143"/>
                </a:cubicBezTo>
                <a:cubicBezTo>
                  <a:pt x="418" y="142"/>
                  <a:pt x="417" y="141"/>
                  <a:pt x="416" y="141"/>
                </a:cubicBezTo>
                <a:cubicBezTo>
                  <a:pt x="415" y="140"/>
                  <a:pt x="411" y="141"/>
                  <a:pt x="410" y="142"/>
                </a:cubicBezTo>
                <a:cubicBezTo>
                  <a:pt x="409" y="144"/>
                  <a:pt x="406" y="145"/>
                  <a:pt x="404" y="146"/>
                </a:cubicBezTo>
                <a:cubicBezTo>
                  <a:pt x="403" y="146"/>
                  <a:pt x="400" y="144"/>
                  <a:pt x="400" y="143"/>
                </a:cubicBezTo>
                <a:cubicBezTo>
                  <a:pt x="400" y="142"/>
                  <a:pt x="403" y="145"/>
                  <a:pt x="403" y="145"/>
                </a:cubicBezTo>
                <a:cubicBezTo>
                  <a:pt x="404" y="145"/>
                  <a:pt x="408" y="142"/>
                  <a:pt x="408" y="142"/>
                </a:cubicBezTo>
                <a:cubicBezTo>
                  <a:pt x="408" y="142"/>
                  <a:pt x="406" y="141"/>
                  <a:pt x="406" y="141"/>
                </a:cubicBezTo>
                <a:cubicBezTo>
                  <a:pt x="409" y="140"/>
                  <a:pt x="412" y="140"/>
                  <a:pt x="415" y="139"/>
                </a:cubicBezTo>
                <a:cubicBezTo>
                  <a:pt x="415" y="139"/>
                  <a:pt x="417" y="138"/>
                  <a:pt x="416" y="137"/>
                </a:cubicBezTo>
                <a:cubicBezTo>
                  <a:pt x="416" y="137"/>
                  <a:pt x="414" y="135"/>
                  <a:pt x="414" y="135"/>
                </a:cubicBezTo>
                <a:cubicBezTo>
                  <a:pt x="412" y="136"/>
                  <a:pt x="410" y="136"/>
                  <a:pt x="409" y="134"/>
                </a:cubicBezTo>
                <a:cubicBezTo>
                  <a:pt x="408" y="134"/>
                  <a:pt x="404" y="137"/>
                  <a:pt x="404" y="136"/>
                </a:cubicBezTo>
                <a:cubicBezTo>
                  <a:pt x="404" y="136"/>
                  <a:pt x="407" y="133"/>
                  <a:pt x="404" y="134"/>
                </a:cubicBezTo>
                <a:cubicBezTo>
                  <a:pt x="404" y="134"/>
                  <a:pt x="400" y="135"/>
                  <a:pt x="400" y="135"/>
                </a:cubicBezTo>
                <a:cubicBezTo>
                  <a:pt x="401" y="133"/>
                  <a:pt x="404" y="133"/>
                  <a:pt x="402" y="130"/>
                </a:cubicBezTo>
                <a:cubicBezTo>
                  <a:pt x="402" y="130"/>
                  <a:pt x="398" y="128"/>
                  <a:pt x="398" y="128"/>
                </a:cubicBezTo>
                <a:cubicBezTo>
                  <a:pt x="396" y="128"/>
                  <a:pt x="396" y="126"/>
                  <a:pt x="394" y="126"/>
                </a:cubicBezTo>
                <a:cubicBezTo>
                  <a:pt x="395" y="126"/>
                  <a:pt x="392" y="122"/>
                  <a:pt x="392" y="122"/>
                </a:cubicBezTo>
                <a:cubicBezTo>
                  <a:pt x="392" y="122"/>
                  <a:pt x="393" y="123"/>
                  <a:pt x="394" y="123"/>
                </a:cubicBezTo>
                <a:cubicBezTo>
                  <a:pt x="395" y="124"/>
                  <a:pt x="395" y="122"/>
                  <a:pt x="396" y="122"/>
                </a:cubicBezTo>
                <a:cubicBezTo>
                  <a:pt x="400" y="121"/>
                  <a:pt x="393" y="118"/>
                  <a:pt x="392" y="117"/>
                </a:cubicBezTo>
                <a:cubicBezTo>
                  <a:pt x="392" y="118"/>
                  <a:pt x="394" y="116"/>
                  <a:pt x="394" y="116"/>
                </a:cubicBezTo>
                <a:cubicBezTo>
                  <a:pt x="395" y="115"/>
                  <a:pt x="393" y="115"/>
                  <a:pt x="392" y="114"/>
                </a:cubicBezTo>
                <a:cubicBezTo>
                  <a:pt x="392" y="114"/>
                  <a:pt x="391" y="113"/>
                  <a:pt x="390" y="113"/>
                </a:cubicBezTo>
                <a:cubicBezTo>
                  <a:pt x="390" y="113"/>
                  <a:pt x="388" y="113"/>
                  <a:pt x="388" y="113"/>
                </a:cubicBezTo>
                <a:cubicBezTo>
                  <a:pt x="389" y="112"/>
                  <a:pt x="391" y="113"/>
                  <a:pt x="390" y="110"/>
                </a:cubicBezTo>
                <a:cubicBezTo>
                  <a:pt x="389" y="110"/>
                  <a:pt x="386" y="111"/>
                  <a:pt x="386" y="111"/>
                </a:cubicBezTo>
                <a:cubicBezTo>
                  <a:pt x="386" y="110"/>
                  <a:pt x="389" y="110"/>
                  <a:pt x="388" y="108"/>
                </a:cubicBezTo>
                <a:cubicBezTo>
                  <a:pt x="388" y="107"/>
                  <a:pt x="388" y="106"/>
                  <a:pt x="387" y="105"/>
                </a:cubicBezTo>
                <a:cubicBezTo>
                  <a:pt x="387" y="105"/>
                  <a:pt x="386" y="106"/>
                  <a:pt x="386" y="105"/>
                </a:cubicBezTo>
                <a:cubicBezTo>
                  <a:pt x="386" y="106"/>
                  <a:pt x="384" y="102"/>
                  <a:pt x="384" y="102"/>
                </a:cubicBezTo>
                <a:cubicBezTo>
                  <a:pt x="383" y="100"/>
                  <a:pt x="382" y="99"/>
                  <a:pt x="382" y="98"/>
                </a:cubicBezTo>
                <a:cubicBezTo>
                  <a:pt x="381" y="96"/>
                  <a:pt x="381" y="94"/>
                  <a:pt x="379" y="97"/>
                </a:cubicBezTo>
                <a:cubicBezTo>
                  <a:pt x="379" y="97"/>
                  <a:pt x="378" y="101"/>
                  <a:pt x="379" y="100"/>
                </a:cubicBezTo>
                <a:cubicBezTo>
                  <a:pt x="375" y="101"/>
                  <a:pt x="377" y="101"/>
                  <a:pt x="378" y="104"/>
                </a:cubicBezTo>
                <a:cubicBezTo>
                  <a:pt x="378" y="103"/>
                  <a:pt x="377" y="103"/>
                  <a:pt x="377" y="104"/>
                </a:cubicBezTo>
                <a:cubicBezTo>
                  <a:pt x="376" y="104"/>
                  <a:pt x="376" y="104"/>
                  <a:pt x="375" y="105"/>
                </a:cubicBezTo>
                <a:cubicBezTo>
                  <a:pt x="375" y="105"/>
                  <a:pt x="377" y="106"/>
                  <a:pt x="377" y="106"/>
                </a:cubicBezTo>
                <a:cubicBezTo>
                  <a:pt x="376" y="107"/>
                  <a:pt x="374" y="106"/>
                  <a:pt x="374" y="107"/>
                </a:cubicBezTo>
                <a:cubicBezTo>
                  <a:pt x="373" y="108"/>
                  <a:pt x="375" y="110"/>
                  <a:pt x="373" y="111"/>
                </a:cubicBezTo>
                <a:cubicBezTo>
                  <a:pt x="374" y="111"/>
                  <a:pt x="372" y="107"/>
                  <a:pt x="370" y="109"/>
                </a:cubicBezTo>
                <a:cubicBezTo>
                  <a:pt x="370" y="110"/>
                  <a:pt x="366" y="113"/>
                  <a:pt x="366" y="113"/>
                </a:cubicBezTo>
                <a:cubicBezTo>
                  <a:pt x="365" y="113"/>
                  <a:pt x="365" y="112"/>
                  <a:pt x="365" y="111"/>
                </a:cubicBezTo>
                <a:cubicBezTo>
                  <a:pt x="364" y="111"/>
                  <a:pt x="364" y="112"/>
                  <a:pt x="364" y="112"/>
                </a:cubicBezTo>
                <a:cubicBezTo>
                  <a:pt x="363" y="111"/>
                  <a:pt x="364" y="111"/>
                  <a:pt x="364" y="110"/>
                </a:cubicBezTo>
                <a:cubicBezTo>
                  <a:pt x="364" y="111"/>
                  <a:pt x="357" y="116"/>
                  <a:pt x="357" y="115"/>
                </a:cubicBezTo>
                <a:cubicBezTo>
                  <a:pt x="356" y="114"/>
                  <a:pt x="360" y="113"/>
                  <a:pt x="361" y="113"/>
                </a:cubicBezTo>
                <a:cubicBezTo>
                  <a:pt x="363" y="111"/>
                  <a:pt x="363" y="110"/>
                  <a:pt x="362" y="108"/>
                </a:cubicBezTo>
                <a:cubicBezTo>
                  <a:pt x="361" y="107"/>
                  <a:pt x="358" y="107"/>
                  <a:pt x="357" y="107"/>
                </a:cubicBezTo>
                <a:cubicBezTo>
                  <a:pt x="356" y="107"/>
                  <a:pt x="356" y="108"/>
                  <a:pt x="356" y="108"/>
                </a:cubicBezTo>
                <a:cubicBezTo>
                  <a:pt x="355" y="110"/>
                  <a:pt x="353" y="108"/>
                  <a:pt x="352" y="108"/>
                </a:cubicBezTo>
                <a:cubicBezTo>
                  <a:pt x="353" y="108"/>
                  <a:pt x="355" y="106"/>
                  <a:pt x="355" y="106"/>
                </a:cubicBezTo>
                <a:cubicBezTo>
                  <a:pt x="355" y="106"/>
                  <a:pt x="356" y="107"/>
                  <a:pt x="356" y="107"/>
                </a:cubicBezTo>
                <a:cubicBezTo>
                  <a:pt x="355" y="107"/>
                  <a:pt x="357" y="105"/>
                  <a:pt x="357" y="105"/>
                </a:cubicBezTo>
                <a:cubicBezTo>
                  <a:pt x="358" y="103"/>
                  <a:pt x="356" y="104"/>
                  <a:pt x="355" y="103"/>
                </a:cubicBezTo>
                <a:cubicBezTo>
                  <a:pt x="355" y="103"/>
                  <a:pt x="356" y="98"/>
                  <a:pt x="354" y="99"/>
                </a:cubicBezTo>
                <a:cubicBezTo>
                  <a:pt x="355" y="98"/>
                  <a:pt x="356" y="98"/>
                  <a:pt x="355" y="96"/>
                </a:cubicBezTo>
                <a:cubicBezTo>
                  <a:pt x="353" y="95"/>
                  <a:pt x="357" y="94"/>
                  <a:pt x="356" y="92"/>
                </a:cubicBezTo>
                <a:cubicBezTo>
                  <a:pt x="356" y="91"/>
                  <a:pt x="354" y="93"/>
                  <a:pt x="353" y="92"/>
                </a:cubicBezTo>
                <a:cubicBezTo>
                  <a:pt x="352" y="91"/>
                  <a:pt x="350" y="91"/>
                  <a:pt x="349" y="91"/>
                </a:cubicBezTo>
                <a:cubicBezTo>
                  <a:pt x="347" y="90"/>
                  <a:pt x="346" y="90"/>
                  <a:pt x="345" y="88"/>
                </a:cubicBezTo>
                <a:cubicBezTo>
                  <a:pt x="345" y="86"/>
                  <a:pt x="342" y="87"/>
                  <a:pt x="342" y="85"/>
                </a:cubicBezTo>
                <a:cubicBezTo>
                  <a:pt x="342" y="84"/>
                  <a:pt x="340" y="85"/>
                  <a:pt x="340" y="85"/>
                </a:cubicBezTo>
                <a:cubicBezTo>
                  <a:pt x="341" y="83"/>
                  <a:pt x="339" y="83"/>
                  <a:pt x="338" y="82"/>
                </a:cubicBezTo>
                <a:cubicBezTo>
                  <a:pt x="336" y="81"/>
                  <a:pt x="336" y="80"/>
                  <a:pt x="334" y="81"/>
                </a:cubicBezTo>
                <a:cubicBezTo>
                  <a:pt x="332" y="82"/>
                  <a:pt x="331" y="83"/>
                  <a:pt x="329" y="82"/>
                </a:cubicBezTo>
                <a:cubicBezTo>
                  <a:pt x="327" y="81"/>
                  <a:pt x="326" y="83"/>
                  <a:pt x="324" y="82"/>
                </a:cubicBezTo>
                <a:cubicBezTo>
                  <a:pt x="322" y="80"/>
                  <a:pt x="320" y="80"/>
                  <a:pt x="318" y="80"/>
                </a:cubicBezTo>
                <a:cubicBezTo>
                  <a:pt x="316" y="80"/>
                  <a:pt x="314" y="80"/>
                  <a:pt x="313" y="82"/>
                </a:cubicBezTo>
                <a:cubicBezTo>
                  <a:pt x="312" y="84"/>
                  <a:pt x="315" y="85"/>
                  <a:pt x="315" y="86"/>
                </a:cubicBezTo>
                <a:cubicBezTo>
                  <a:pt x="316" y="87"/>
                  <a:pt x="315" y="90"/>
                  <a:pt x="314" y="91"/>
                </a:cubicBezTo>
                <a:cubicBezTo>
                  <a:pt x="314" y="92"/>
                  <a:pt x="314" y="91"/>
                  <a:pt x="313" y="92"/>
                </a:cubicBezTo>
                <a:cubicBezTo>
                  <a:pt x="313" y="92"/>
                  <a:pt x="315" y="94"/>
                  <a:pt x="315" y="94"/>
                </a:cubicBezTo>
                <a:cubicBezTo>
                  <a:pt x="315" y="96"/>
                  <a:pt x="316" y="98"/>
                  <a:pt x="316" y="99"/>
                </a:cubicBezTo>
                <a:cubicBezTo>
                  <a:pt x="316" y="100"/>
                  <a:pt x="316" y="100"/>
                  <a:pt x="316" y="101"/>
                </a:cubicBezTo>
                <a:cubicBezTo>
                  <a:pt x="316" y="102"/>
                  <a:pt x="315" y="101"/>
                  <a:pt x="315" y="101"/>
                </a:cubicBezTo>
                <a:cubicBezTo>
                  <a:pt x="314" y="102"/>
                  <a:pt x="314" y="104"/>
                  <a:pt x="314" y="104"/>
                </a:cubicBezTo>
                <a:cubicBezTo>
                  <a:pt x="313" y="105"/>
                  <a:pt x="312" y="106"/>
                  <a:pt x="312" y="107"/>
                </a:cubicBezTo>
                <a:cubicBezTo>
                  <a:pt x="311" y="109"/>
                  <a:pt x="311" y="109"/>
                  <a:pt x="312" y="110"/>
                </a:cubicBezTo>
                <a:cubicBezTo>
                  <a:pt x="315" y="112"/>
                  <a:pt x="318" y="114"/>
                  <a:pt x="320" y="116"/>
                </a:cubicBezTo>
                <a:cubicBezTo>
                  <a:pt x="321" y="119"/>
                  <a:pt x="322" y="124"/>
                  <a:pt x="321" y="127"/>
                </a:cubicBezTo>
                <a:cubicBezTo>
                  <a:pt x="319" y="131"/>
                  <a:pt x="313" y="133"/>
                  <a:pt x="310" y="135"/>
                </a:cubicBezTo>
                <a:cubicBezTo>
                  <a:pt x="309" y="136"/>
                  <a:pt x="308" y="136"/>
                  <a:pt x="307" y="137"/>
                </a:cubicBezTo>
                <a:cubicBezTo>
                  <a:pt x="304" y="138"/>
                  <a:pt x="308" y="141"/>
                  <a:pt x="308" y="143"/>
                </a:cubicBezTo>
                <a:cubicBezTo>
                  <a:pt x="308" y="143"/>
                  <a:pt x="309" y="145"/>
                  <a:pt x="309" y="146"/>
                </a:cubicBezTo>
                <a:cubicBezTo>
                  <a:pt x="309" y="148"/>
                  <a:pt x="309" y="149"/>
                  <a:pt x="310" y="151"/>
                </a:cubicBezTo>
                <a:cubicBezTo>
                  <a:pt x="311" y="153"/>
                  <a:pt x="311" y="154"/>
                  <a:pt x="309" y="156"/>
                </a:cubicBezTo>
                <a:cubicBezTo>
                  <a:pt x="309" y="156"/>
                  <a:pt x="310" y="160"/>
                  <a:pt x="309" y="161"/>
                </a:cubicBezTo>
                <a:cubicBezTo>
                  <a:pt x="308" y="161"/>
                  <a:pt x="307" y="157"/>
                  <a:pt x="306" y="159"/>
                </a:cubicBezTo>
                <a:cubicBezTo>
                  <a:pt x="305" y="161"/>
                  <a:pt x="307" y="164"/>
                  <a:pt x="307" y="164"/>
                </a:cubicBezTo>
                <a:cubicBezTo>
                  <a:pt x="307" y="163"/>
                  <a:pt x="301" y="158"/>
                  <a:pt x="298" y="161"/>
                </a:cubicBezTo>
                <a:cubicBezTo>
                  <a:pt x="299" y="160"/>
                  <a:pt x="302" y="159"/>
                  <a:pt x="300" y="157"/>
                </a:cubicBezTo>
                <a:cubicBezTo>
                  <a:pt x="299" y="156"/>
                  <a:pt x="298" y="155"/>
                  <a:pt x="297" y="155"/>
                </a:cubicBezTo>
                <a:cubicBezTo>
                  <a:pt x="297" y="154"/>
                  <a:pt x="295" y="154"/>
                  <a:pt x="294" y="154"/>
                </a:cubicBezTo>
                <a:cubicBezTo>
                  <a:pt x="294" y="153"/>
                  <a:pt x="295" y="153"/>
                  <a:pt x="294" y="151"/>
                </a:cubicBezTo>
                <a:cubicBezTo>
                  <a:pt x="293" y="150"/>
                  <a:pt x="292" y="148"/>
                  <a:pt x="293" y="146"/>
                </a:cubicBezTo>
                <a:cubicBezTo>
                  <a:pt x="294" y="143"/>
                  <a:pt x="291" y="142"/>
                  <a:pt x="291" y="140"/>
                </a:cubicBezTo>
                <a:cubicBezTo>
                  <a:pt x="291" y="138"/>
                  <a:pt x="293" y="137"/>
                  <a:pt x="292" y="135"/>
                </a:cubicBezTo>
                <a:cubicBezTo>
                  <a:pt x="290" y="133"/>
                  <a:pt x="286" y="133"/>
                  <a:pt x="283" y="133"/>
                </a:cubicBezTo>
                <a:cubicBezTo>
                  <a:pt x="282" y="133"/>
                  <a:pt x="281" y="133"/>
                  <a:pt x="279" y="133"/>
                </a:cubicBezTo>
                <a:cubicBezTo>
                  <a:pt x="279" y="133"/>
                  <a:pt x="277" y="135"/>
                  <a:pt x="277" y="135"/>
                </a:cubicBezTo>
                <a:cubicBezTo>
                  <a:pt x="277" y="134"/>
                  <a:pt x="278" y="134"/>
                  <a:pt x="277" y="133"/>
                </a:cubicBezTo>
                <a:cubicBezTo>
                  <a:pt x="277" y="132"/>
                  <a:pt x="276" y="131"/>
                  <a:pt x="275" y="131"/>
                </a:cubicBezTo>
                <a:cubicBezTo>
                  <a:pt x="273" y="130"/>
                  <a:pt x="271" y="130"/>
                  <a:pt x="269" y="129"/>
                </a:cubicBezTo>
                <a:cubicBezTo>
                  <a:pt x="266" y="128"/>
                  <a:pt x="264" y="125"/>
                  <a:pt x="261" y="123"/>
                </a:cubicBezTo>
                <a:cubicBezTo>
                  <a:pt x="259" y="122"/>
                  <a:pt x="257" y="121"/>
                  <a:pt x="256" y="121"/>
                </a:cubicBezTo>
                <a:cubicBezTo>
                  <a:pt x="254" y="121"/>
                  <a:pt x="252" y="119"/>
                  <a:pt x="250" y="119"/>
                </a:cubicBezTo>
                <a:cubicBezTo>
                  <a:pt x="249" y="119"/>
                  <a:pt x="240" y="121"/>
                  <a:pt x="240" y="121"/>
                </a:cubicBezTo>
                <a:cubicBezTo>
                  <a:pt x="240" y="120"/>
                  <a:pt x="241" y="120"/>
                  <a:pt x="242" y="119"/>
                </a:cubicBezTo>
                <a:cubicBezTo>
                  <a:pt x="242" y="118"/>
                  <a:pt x="241" y="117"/>
                  <a:pt x="241" y="117"/>
                </a:cubicBezTo>
                <a:cubicBezTo>
                  <a:pt x="240" y="114"/>
                  <a:pt x="239" y="112"/>
                  <a:pt x="238" y="110"/>
                </a:cubicBezTo>
                <a:cubicBezTo>
                  <a:pt x="237" y="108"/>
                  <a:pt x="236" y="108"/>
                  <a:pt x="234" y="108"/>
                </a:cubicBezTo>
                <a:cubicBezTo>
                  <a:pt x="231" y="108"/>
                  <a:pt x="230" y="108"/>
                  <a:pt x="230" y="105"/>
                </a:cubicBezTo>
                <a:cubicBezTo>
                  <a:pt x="231" y="103"/>
                  <a:pt x="230" y="100"/>
                  <a:pt x="230" y="98"/>
                </a:cubicBezTo>
                <a:cubicBezTo>
                  <a:pt x="231" y="95"/>
                  <a:pt x="233" y="93"/>
                  <a:pt x="234" y="90"/>
                </a:cubicBezTo>
                <a:cubicBezTo>
                  <a:pt x="235" y="88"/>
                  <a:pt x="235" y="87"/>
                  <a:pt x="237" y="86"/>
                </a:cubicBezTo>
                <a:cubicBezTo>
                  <a:pt x="238" y="86"/>
                  <a:pt x="237" y="85"/>
                  <a:pt x="237" y="84"/>
                </a:cubicBezTo>
                <a:cubicBezTo>
                  <a:pt x="238" y="84"/>
                  <a:pt x="240" y="82"/>
                  <a:pt x="240" y="82"/>
                </a:cubicBezTo>
                <a:cubicBezTo>
                  <a:pt x="240" y="82"/>
                  <a:pt x="240" y="82"/>
                  <a:pt x="239" y="81"/>
                </a:cubicBezTo>
                <a:cubicBezTo>
                  <a:pt x="239" y="81"/>
                  <a:pt x="240" y="81"/>
                  <a:pt x="240" y="81"/>
                </a:cubicBezTo>
                <a:cubicBezTo>
                  <a:pt x="240" y="79"/>
                  <a:pt x="242" y="80"/>
                  <a:pt x="243" y="80"/>
                </a:cubicBezTo>
                <a:cubicBezTo>
                  <a:pt x="244" y="80"/>
                  <a:pt x="244" y="79"/>
                  <a:pt x="244" y="79"/>
                </a:cubicBezTo>
                <a:cubicBezTo>
                  <a:pt x="245" y="77"/>
                  <a:pt x="243" y="78"/>
                  <a:pt x="242" y="77"/>
                </a:cubicBezTo>
                <a:cubicBezTo>
                  <a:pt x="242" y="77"/>
                  <a:pt x="244" y="77"/>
                  <a:pt x="244" y="77"/>
                </a:cubicBezTo>
                <a:cubicBezTo>
                  <a:pt x="245" y="76"/>
                  <a:pt x="246" y="77"/>
                  <a:pt x="246" y="77"/>
                </a:cubicBezTo>
                <a:cubicBezTo>
                  <a:pt x="248" y="79"/>
                  <a:pt x="248" y="77"/>
                  <a:pt x="250" y="76"/>
                </a:cubicBezTo>
                <a:cubicBezTo>
                  <a:pt x="252" y="74"/>
                  <a:pt x="248" y="72"/>
                  <a:pt x="246" y="71"/>
                </a:cubicBezTo>
                <a:cubicBezTo>
                  <a:pt x="245" y="71"/>
                  <a:pt x="241" y="72"/>
                  <a:pt x="241" y="72"/>
                </a:cubicBezTo>
                <a:cubicBezTo>
                  <a:pt x="240" y="70"/>
                  <a:pt x="243" y="70"/>
                  <a:pt x="240" y="69"/>
                </a:cubicBezTo>
                <a:cubicBezTo>
                  <a:pt x="239" y="69"/>
                  <a:pt x="234" y="69"/>
                  <a:pt x="234" y="68"/>
                </a:cubicBezTo>
                <a:cubicBezTo>
                  <a:pt x="234" y="67"/>
                  <a:pt x="236" y="67"/>
                  <a:pt x="236" y="67"/>
                </a:cubicBezTo>
                <a:cubicBezTo>
                  <a:pt x="237" y="66"/>
                  <a:pt x="237" y="67"/>
                  <a:pt x="238" y="67"/>
                </a:cubicBezTo>
                <a:cubicBezTo>
                  <a:pt x="237" y="68"/>
                  <a:pt x="240" y="68"/>
                  <a:pt x="240" y="68"/>
                </a:cubicBezTo>
                <a:cubicBezTo>
                  <a:pt x="242" y="68"/>
                  <a:pt x="245" y="70"/>
                  <a:pt x="246" y="70"/>
                </a:cubicBezTo>
                <a:cubicBezTo>
                  <a:pt x="247" y="70"/>
                  <a:pt x="248" y="71"/>
                  <a:pt x="249" y="71"/>
                </a:cubicBezTo>
                <a:cubicBezTo>
                  <a:pt x="251" y="72"/>
                  <a:pt x="250" y="71"/>
                  <a:pt x="251" y="71"/>
                </a:cubicBezTo>
                <a:cubicBezTo>
                  <a:pt x="252" y="71"/>
                  <a:pt x="255" y="71"/>
                  <a:pt x="254" y="70"/>
                </a:cubicBezTo>
                <a:cubicBezTo>
                  <a:pt x="253" y="69"/>
                  <a:pt x="254" y="67"/>
                  <a:pt x="255" y="66"/>
                </a:cubicBezTo>
                <a:cubicBezTo>
                  <a:pt x="255" y="67"/>
                  <a:pt x="258" y="68"/>
                  <a:pt x="258" y="68"/>
                </a:cubicBezTo>
                <a:cubicBezTo>
                  <a:pt x="260" y="68"/>
                  <a:pt x="261" y="68"/>
                  <a:pt x="263" y="67"/>
                </a:cubicBezTo>
                <a:cubicBezTo>
                  <a:pt x="264" y="66"/>
                  <a:pt x="265" y="64"/>
                  <a:pt x="266" y="63"/>
                </a:cubicBezTo>
                <a:cubicBezTo>
                  <a:pt x="267" y="62"/>
                  <a:pt x="269" y="61"/>
                  <a:pt x="268" y="59"/>
                </a:cubicBezTo>
                <a:cubicBezTo>
                  <a:pt x="267" y="57"/>
                  <a:pt x="264" y="58"/>
                  <a:pt x="263" y="58"/>
                </a:cubicBezTo>
                <a:cubicBezTo>
                  <a:pt x="260" y="58"/>
                  <a:pt x="258" y="57"/>
                  <a:pt x="256" y="56"/>
                </a:cubicBezTo>
                <a:cubicBezTo>
                  <a:pt x="255" y="55"/>
                  <a:pt x="254" y="54"/>
                  <a:pt x="252" y="53"/>
                </a:cubicBezTo>
                <a:cubicBezTo>
                  <a:pt x="252" y="53"/>
                  <a:pt x="247" y="53"/>
                  <a:pt x="247" y="53"/>
                </a:cubicBezTo>
                <a:cubicBezTo>
                  <a:pt x="247" y="52"/>
                  <a:pt x="252" y="53"/>
                  <a:pt x="253" y="53"/>
                </a:cubicBezTo>
                <a:cubicBezTo>
                  <a:pt x="255" y="53"/>
                  <a:pt x="255" y="52"/>
                  <a:pt x="257" y="53"/>
                </a:cubicBezTo>
                <a:cubicBezTo>
                  <a:pt x="261" y="55"/>
                  <a:pt x="265" y="59"/>
                  <a:pt x="269" y="56"/>
                </a:cubicBezTo>
                <a:cubicBezTo>
                  <a:pt x="271" y="54"/>
                  <a:pt x="272" y="53"/>
                  <a:pt x="273" y="51"/>
                </a:cubicBezTo>
                <a:cubicBezTo>
                  <a:pt x="274" y="50"/>
                  <a:pt x="268" y="49"/>
                  <a:pt x="271" y="47"/>
                </a:cubicBezTo>
                <a:cubicBezTo>
                  <a:pt x="272" y="47"/>
                  <a:pt x="275" y="47"/>
                  <a:pt x="276" y="48"/>
                </a:cubicBezTo>
                <a:cubicBezTo>
                  <a:pt x="279" y="48"/>
                  <a:pt x="279" y="50"/>
                  <a:pt x="282" y="48"/>
                </a:cubicBezTo>
                <a:cubicBezTo>
                  <a:pt x="282" y="48"/>
                  <a:pt x="285" y="49"/>
                  <a:pt x="284" y="47"/>
                </a:cubicBezTo>
                <a:cubicBezTo>
                  <a:pt x="283" y="46"/>
                  <a:pt x="279" y="44"/>
                  <a:pt x="278" y="44"/>
                </a:cubicBezTo>
                <a:cubicBezTo>
                  <a:pt x="280" y="43"/>
                  <a:pt x="282" y="45"/>
                  <a:pt x="284" y="45"/>
                </a:cubicBezTo>
                <a:cubicBezTo>
                  <a:pt x="285" y="45"/>
                  <a:pt x="287" y="50"/>
                  <a:pt x="289" y="49"/>
                </a:cubicBezTo>
                <a:cubicBezTo>
                  <a:pt x="289" y="49"/>
                  <a:pt x="288" y="48"/>
                  <a:pt x="288" y="48"/>
                </a:cubicBezTo>
                <a:cubicBezTo>
                  <a:pt x="289" y="47"/>
                  <a:pt x="290" y="47"/>
                  <a:pt x="292" y="46"/>
                </a:cubicBezTo>
                <a:cubicBezTo>
                  <a:pt x="293" y="45"/>
                  <a:pt x="296" y="42"/>
                  <a:pt x="297" y="41"/>
                </a:cubicBezTo>
                <a:cubicBezTo>
                  <a:pt x="297" y="38"/>
                  <a:pt x="295" y="38"/>
                  <a:pt x="293" y="36"/>
                </a:cubicBezTo>
                <a:cubicBezTo>
                  <a:pt x="293" y="36"/>
                  <a:pt x="290" y="30"/>
                  <a:pt x="290" y="31"/>
                </a:cubicBezTo>
                <a:cubicBezTo>
                  <a:pt x="291" y="30"/>
                  <a:pt x="295" y="30"/>
                  <a:pt x="296" y="30"/>
                </a:cubicBezTo>
                <a:cubicBezTo>
                  <a:pt x="299" y="29"/>
                  <a:pt x="294" y="28"/>
                  <a:pt x="294" y="27"/>
                </a:cubicBezTo>
                <a:cubicBezTo>
                  <a:pt x="293" y="26"/>
                  <a:pt x="297" y="26"/>
                  <a:pt x="297" y="25"/>
                </a:cubicBezTo>
                <a:cubicBezTo>
                  <a:pt x="297" y="25"/>
                  <a:pt x="287" y="21"/>
                  <a:pt x="287" y="21"/>
                </a:cubicBezTo>
                <a:cubicBezTo>
                  <a:pt x="288" y="21"/>
                  <a:pt x="290" y="20"/>
                  <a:pt x="291" y="20"/>
                </a:cubicBezTo>
                <a:cubicBezTo>
                  <a:pt x="288" y="20"/>
                  <a:pt x="285" y="19"/>
                  <a:pt x="282" y="19"/>
                </a:cubicBezTo>
                <a:cubicBezTo>
                  <a:pt x="280" y="19"/>
                  <a:pt x="277" y="20"/>
                  <a:pt x="276" y="19"/>
                </a:cubicBezTo>
                <a:cubicBezTo>
                  <a:pt x="278" y="20"/>
                  <a:pt x="275" y="21"/>
                  <a:pt x="276" y="23"/>
                </a:cubicBezTo>
                <a:cubicBezTo>
                  <a:pt x="277" y="24"/>
                  <a:pt x="280" y="25"/>
                  <a:pt x="280" y="26"/>
                </a:cubicBezTo>
                <a:cubicBezTo>
                  <a:pt x="280" y="26"/>
                  <a:pt x="278" y="27"/>
                  <a:pt x="278" y="27"/>
                </a:cubicBezTo>
                <a:cubicBezTo>
                  <a:pt x="278" y="27"/>
                  <a:pt x="280" y="28"/>
                  <a:pt x="279" y="28"/>
                </a:cubicBezTo>
                <a:cubicBezTo>
                  <a:pt x="277" y="29"/>
                  <a:pt x="276" y="27"/>
                  <a:pt x="275" y="31"/>
                </a:cubicBezTo>
                <a:cubicBezTo>
                  <a:pt x="274" y="33"/>
                  <a:pt x="274" y="35"/>
                  <a:pt x="273" y="37"/>
                </a:cubicBezTo>
                <a:cubicBezTo>
                  <a:pt x="272" y="37"/>
                  <a:pt x="271" y="38"/>
                  <a:pt x="271" y="39"/>
                </a:cubicBezTo>
                <a:cubicBezTo>
                  <a:pt x="271" y="40"/>
                  <a:pt x="270" y="40"/>
                  <a:pt x="270" y="41"/>
                </a:cubicBezTo>
                <a:cubicBezTo>
                  <a:pt x="267" y="42"/>
                  <a:pt x="268" y="43"/>
                  <a:pt x="266" y="40"/>
                </a:cubicBezTo>
                <a:cubicBezTo>
                  <a:pt x="265" y="39"/>
                  <a:pt x="262" y="37"/>
                  <a:pt x="262" y="35"/>
                </a:cubicBezTo>
                <a:cubicBezTo>
                  <a:pt x="262" y="35"/>
                  <a:pt x="262" y="32"/>
                  <a:pt x="263" y="32"/>
                </a:cubicBezTo>
                <a:cubicBezTo>
                  <a:pt x="263" y="32"/>
                  <a:pt x="265" y="33"/>
                  <a:pt x="265" y="31"/>
                </a:cubicBezTo>
                <a:cubicBezTo>
                  <a:pt x="264" y="29"/>
                  <a:pt x="264" y="28"/>
                  <a:pt x="262" y="26"/>
                </a:cubicBezTo>
                <a:cubicBezTo>
                  <a:pt x="260" y="25"/>
                  <a:pt x="258" y="23"/>
                  <a:pt x="256" y="25"/>
                </a:cubicBezTo>
                <a:cubicBezTo>
                  <a:pt x="255" y="26"/>
                  <a:pt x="255" y="28"/>
                  <a:pt x="255" y="30"/>
                </a:cubicBezTo>
                <a:cubicBezTo>
                  <a:pt x="255" y="31"/>
                  <a:pt x="251" y="31"/>
                  <a:pt x="251" y="30"/>
                </a:cubicBezTo>
                <a:cubicBezTo>
                  <a:pt x="251" y="29"/>
                  <a:pt x="251" y="26"/>
                  <a:pt x="250" y="25"/>
                </a:cubicBezTo>
                <a:cubicBezTo>
                  <a:pt x="246" y="22"/>
                  <a:pt x="251" y="25"/>
                  <a:pt x="251" y="24"/>
                </a:cubicBezTo>
                <a:cubicBezTo>
                  <a:pt x="252" y="24"/>
                  <a:pt x="253" y="23"/>
                  <a:pt x="252" y="23"/>
                </a:cubicBezTo>
                <a:cubicBezTo>
                  <a:pt x="252" y="22"/>
                  <a:pt x="251" y="21"/>
                  <a:pt x="250" y="22"/>
                </a:cubicBezTo>
                <a:cubicBezTo>
                  <a:pt x="249" y="23"/>
                  <a:pt x="249" y="21"/>
                  <a:pt x="248" y="21"/>
                </a:cubicBezTo>
                <a:cubicBezTo>
                  <a:pt x="247" y="20"/>
                  <a:pt x="246" y="22"/>
                  <a:pt x="245" y="21"/>
                </a:cubicBezTo>
                <a:cubicBezTo>
                  <a:pt x="243" y="20"/>
                  <a:pt x="242" y="21"/>
                  <a:pt x="243" y="18"/>
                </a:cubicBezTo>
                <a:cubicBezTo>
                  <a:pt x="243" y="18"/>
                  <a:pt x="243" y="18"/>
                  <a:pt x="244" y="18"/>
                </a:cubicBezTo>
                <a:cubicBezTo>
                  <a:pt x="244" y="17"/>
                  <a:pt x="244" y="17"/>
                  <a:pt x="244" y="16"/>
                </a:cubicBezTo>
                <a:cubicBezTo>
                  <a:pt x="245" y="16"/>
                  <a:pt x="245" y="16"/>
                  <a:pt x="246" y="16"/>
                </a:cubicBezTo>
                <a:cubicBezTo>
                  <a:pt x="245" y="16"/>
                  <a:pt x="244" y="13"/>
                  <a:pt x="244" y="13"/>
                </a:cubicBezTo>
                <a:cubicBezTo>
                  <a:pt x="243" y="11"/>
                  <a:pt x="241" y="11"/>
                  <a:pt x="241" y="10"/>
                </a:cubicBezTo>
                <a:cubicBezTo>
                  <a:pt x="239" y="9"/>
                  <a:pt x="240" y="9"/>
                  <a:pt x="239" y="7"/>
                </a:cubicBezTo>
                <a:cubicBezTo>
                  <a:pt x="239" y="5"/>
                  <a:pt x="237" y="4"/>
                  <a:pt x="237" y="3"/>
                </a:cubicBezTo>
                <a:cubicBezTo>
                  <a:pt x="236" y="1"/>
                  <a:pt x="234" y="1"/>
                  <a:pt x="232" y="1"/>
                </a:cubicBezTo>
                <a:cubicBezTo>
                  <a:pt x="231" y="1"/>
                  <a:pt x="232" y="0"/>
                  <a:pt x="230" y="0"/>
                </a:cubicBezTo>
                <a:cubicBezTo>
                  <a:pt x="229" y="0"/>
                  <a:pt x="228" y="0"/>
                  <a:pt x="228" y="2"/>
                </a:cubicBezTo>
                <a:cubicBezTo>
                  <a:pt x="228" y="2"/>
                  <a:pt x="225" y="3"/>
                  <a:pt x="225" y="3"/>
                </a:cubicBezTo>
                <a:cubicBezTo>
                  <a:pt x="226" y="3"/>
                  <a:pt x="228" y="3"/>
                  <a:pt x="228" y="4"/>
                </a:cubicBezTo>
                <a:cubicBezTo>
                  <a:pt x="228" y="4"/>
                  <a:pt x="226" y="5"/>
                  <a:pt x="226" y="5"/>
                </a:cubicBezTo>
                <a:cubicBezTo>
                  <a:pt x="225" y="6"/>
                  <a:pt x="224" y="4"/>
                  <a:pt x="223" y="6"/>
                </a:cubicBezTo>
                <a:cubicBezTo>
                  <a:pt x="222" y="6"/>
                  <a:pt x="221" y="9"/>
                  <a:pt x="221" y="10"/>
                </a:cubicBezTo>
                <a:cubicBezTo>
                  <a:pt x="222" y="10"/>
                  <a:pt x="224" y="10"/>
                  <a:pt x="225" y="11"/>
                </a:cubicBezTo>
                <a:cubicBezTo>
                  <a:pt x="224" y="10"/>
                  <a:pt x="222" y="14"/>
                  <a:pt x="222" y="15"/>
                </a:cubicBezTo>
                <a:cubicBezTo>
                  <a:pt x="222" y="16"/>
                  <a:pt x="224" y="18"/>
                  <a:pt x="225" y="19"/>
                </a:cubicBezTo>
                <a:cubicBezTo>
                  <a:pt x="226" y="19"/>
                  <a:pt x="228" y="21"/>
                  <a:pt x="229" y="21"/>
                </a:cubicBezTo>
                <a:cubicBezTo>
                  <a:pt x="231" y="20"/>
                  <a:pt x="231" y="20"/>
                  <a:pt x="232" y="21"/>
                </a:cubicBezTo>
                <a:cubicBezTo>
                  <a:pt x="233" y="21"/>
                  <a:pt x="235" y="23"/>
                  <a:pt x="235" y="23"/>
                </a:cubicBezTo>
                <a:cubicBezTo>
                  <a:pt x="234" y="24"/>
                  <a:pt x="233" y="22"/>
                  <a:pt x="233" y="24"/>
                </a:cubicBezTo>
                <a:cubicBezTo>
                  <a:pt x="233" y="26"/>
                  <a:pt x="232" y="26"/>
                  <a:pt x="232" y="27"/>
                </a:cubicBezTo>
                <a:cubicBezTo>
                  <a:pt x="231" y="29"/>
                  <a:pt x="233" y="29"/>
                  <a:pt x="234" y="28"/>
                </a:cubicBezTo>
                <a:cubicBezTo>
                  <a:pt x="234" y="28"/>
                  <a:pt x="236" y="25"/>
                  <a:pt x="236" y="26"/>
                </a:cubicBezTo>
                <a:cubicBezTo>
                  <a:pt x="237" y="27"/>
                  <a:pt x="236" y="29"/>
                  <a:pt x="236" y="30"/>
                </a:cubicBezTo>
                <a:cubicBezTo>
                  <a:pt x="235" y="31"/>
                  <a:pt x="234" y="31"/>
                  <a:pt x="233" y="31"/>
                </a:cubicBezTo>
                <a:cubicBezTo>
                  <a:pt x="233" y="32"/>
                  <a:pt x="233" y="33"/>
                  <a:pt x="232" y="34"/>
                </a:cubicBezTo>
                <a:cubicBezTo>
                  <a:pt x="231" y="34"/>
                  <a:pt x="229" y="34"/>
                  <a:pt x="228" y="35"/>
                </a:cubicBezTo>
                <a:cubicBezTo>
                  <a:pt x="227" y="35"/>
                  <a:pt x="226" y="37"/>
                  <a:pt x="226" y="37"/>
                </a:cubicBezTo>
                <a:cubicBezTo>
                  <a:pt x="227" y="38"/>
                  <a:pt x="228" y="39"/>
                  <a:pt x="228" y="41"/>
                </a:cubicBezTo>
                <a:cubicBezTo>
                  <a:pt x="228" y="42"/>
                  <a:pt x="227" y="41"/>
                  <a:pt x="226" y="40"/>
                </a:cubicBezTo>
                <a:cubicBezTo>
                  <a:pt x="226" y="40"/>
                  <a:pt x="225" y="40"/>
                  <a:pt x="225" y="41"/>
                </a:cubicBezTo>
                <a:cubicBezTo>
                  <a:pt x="224" y="41"/>
                  <a:pt x="222" y="40"/>
                  <a:pt x="222" y="39"/>
                </a:cubicBezTo>
                <a:cubicBezTo>
                  <a:pt x="222" y="38"/>
                  <a:pt x="224" y="35"/>
                  <a:pt x="224" y="34"/>
                </a:cubicBezTo>
                <a:cubicBezTo>
                  <a:pt x="225" y="32"/>
                  <a:pt x="222" y="34"/>
                  <a:pt x="222" y="34"/>
                </a:cubicBezTo>
                <a:cubicBezTo>
                  <a:pt x="221" y="34"/>
                  <a:pt x="218" y="32"/>
                  <a:pt x="217" y="31"/>
                </a:cubicBezTo>
                <a:cubicBezTo>
                  <a:pt x="215" y="30"/>
                  <a:pt x="216" y="32"/>
                  <a:pt x="214" y="32"/>
                </a:cubicBezTo>
                <a:cubicBezTo>
                  <a:pt x="213" y="32"/>
                  <a:pt x="210" y="31"/>
                  <a:pt x="212" y="33"/>
                </a:cubicBezTo>
                <a:cubicBezTo>
                  <a:pt x="213" y="34"/>
                  <a:pt x="213" y="35"/>
                  <a:pt x="215" y="35"/>
                </a:cubicBezTo>
                <a:cubicBezTo>
                  <a:pt x="216" y="35"/>
                  <a:pt x="218" y="35"/>
                  <a:pt x="218" y="37"/>
                </a:cubicBezTo>
                <a:cubicBezTo>
                  <a:pt x="220" y="41"/>
                  <a:pt x="214" y="36"/>
                  <a:pt x="213" y="35"/>
                </a:cubicBezTo>
                <a:cubicBezTo>
                  <a:pt x="211" y="35"/>
                  <a:pt x="211" y="37"/>
                  <a:pt x="209" y="37"/>
                </a:cubicBezTo>
                <a:cubicBezTo>
                  <a:pt x="207" y="37"/>
                  <a:pt x="206" y="36"/>
                  <a:pt x="204" y="36"/>
                </a:cubicBezTo>
                <a:cubicBezTo>
                  <a:pt x="200" y="37"/>
                  <a:pt x="197" y="37"/>
                  <a:pt x="193" y="37"/>
                </a:cubicBezTo>
                <a:cubicBezTo>
                  <a:pt x="190" y="36"/>
                  <a:pt x="186" y="34"/>
                  <a:pt x="182" y="33"/>
                </a:cubicBezTo>
                <a:cubicBezTo>
                  <a:pt x="181" y="33"/>
                  <a:pt x="179" y="33"/>
                  <a:pt x="178" y="32"/>
                </a:cubicBezTo>
                <a:cubicBezTo>
                  <a:pt x="177" y="30"/>
                  <a:pt x="177" y="28"/>
                  <a:pt x="176" y="28"/>
                </a:cubicBezTo>
                <a:cubicBezTo>
                  <a:pt x="174" y="27"/>
                  <a:pt x="172" y="28"/>
                  <a:pt x="171" y="28"/>
                </a:cubicBezTo>
                <a:cubicBezTo>
                  <a:pt x="168" y="29"/>
                  <a:pt x="166" y="29"/>
                  <a:pt x="164" y="29"/>
                </a:cubicBezTo>
                <a:cubicBezTo>
                  <a:pt x="163" y="30"/>
                  <a:pt x="161" y="31"/>
                  <a:pt x="161" y="32"/>
                </a:cubicBezTo>
                <a:cubicBezTo>
                  <a:pt x="161" y="32"/>
                  <a:pt x="165" y="34"/>
                  <a:pt x="166" y="34"/>
                </a:cubicBezTo>
                <a:cubicBezTo>
                  <a:pt x="166" y="34"/>
                  <a:pt x="165" y="31"/>
                  <a:pt x="167" y="32"/>
                </a:cubicBezTo>
                <a:cubicBezTo>
                  <a:pt x="168" y="32"/>
                  <a:pt x="168" y="33"/>
                  <a:pt x="169" y="32"/>
                </a:cubicBezTo>
                <a:cubicBezTo>
                  <a:pt x="170" y="32"/>
                  <a:pt x="176" y="28"/>
                  <a:pt x="176" y="30"/>
                </a:cubicBezTo>
                <a:cubicBezTo>
                  <a:pt x="176" y="31"/>
                  <a:pt x="173" y="32"/>
                  <a:pt x="172" y="33"/>
                </a:cubicBezTo>
                <a:cubicBezTo>
                  <a:pt x="171" y="34"/>
                  <a:pt x="169" y="34"/>
                  <a:pt x="167" y="34"/>
                </a:cubicBezTo>
                <a:cubicBezTo>
                  <a:pt x="166" y="35"/>
                  <a:pt x="163" y="37"/>
                  <a:pt x="165" y="38"/>
                </a:cubicBezTo>
                <a:cubicBezTo>
                  <a:pt x="167" y="38"/>
                  <a:pt x="167" y="39"/>
                  <a:pt x="166" y="41"/>
                </a:cubicBezTo>
                <a:cubicBezTo>
                  <a:pt x="166" y="42"/>
                  <a:pt x="168" y="42"/>
                  <a:pt x="168" y="43"/>
                </a:cubicBezTo>
                <a:cubicBezTo>
                  <a:pt x="169" y="44"/>
                  <a:pt x="169" y="46"/>
                  <a:pt x="167" y="44"/>
                </a:cubicBezTo>
                <a:cubicBezTo>
                  <a:pt x="165" y="42"/>
                  <a:pt x="167" y="46"/>
                  <a:pt x="166" y="45"/>
                </a:cubicBezTo>
                <a:cubicBezTo>
                  <a:pt x="165" y="45"/>
                  <a:pt x="163" y="42"/>
                  <a:pt x="162" y="43"/>
                </a:cubicBezTo>
                <a:cubicBezTo>
                  <a:pt x="164" y="42"/>
                  <a:pt x="167" y="43"/>
                  <a:pt x="164" y="41"/>
                </a:cubicBezTo>
                <a:cubicBezTo>
                  <a:pt x="165" y="41"/>
                  <a:pt x="166" y="40"/>
                  <a:pt x="164" y="39"/>
                </a:cubicBezTo>
                <a:cubicBezTo>
                  <a:pt x="166" y="40"/>
                  <a:pt x="161" y="40"/>
                  <a:pt x="162" y="40"/>
                </a:cubicBezTo>
                <a:cubicBezTo>
                  <a:pt x="162" y="39"/>
                  <a:pt x="162" y="39"/>
                  <a:pt x="163" y="39"/>
                </a:cubicBezTo>
                <a:cubicBezTo>
                  <a:pt x="163" y="38"/>
                  <a:pt x="160" y="40"/>
                  <a:pt x="160" y="40"/>
                </a:cubicBezTo>
                <a:cubicBezTo>
                  <a:pt x="159" y="40"/>
                  <a:pt x="160" y="38"/>
                  <a:pt x="159" y="37"/>
                </a:cubicBezTo>
                <a:cubicBezTo>
                  <a:pt x="159" y="37"/>
                  <a:pt x="157" y="37"/>
                  <a:pt x="157" y="37"/>
                </a:cubicBezTo>
                <a:cubicBezTo>
                  <a:pt x="155" y="37"/>
                  <a:pt x="155" y="34"/>
                  <a:pt x="153" y="35"/>
                </a:cubicBezTo>
                <a:cubicBezTo>
                  <a:pt x="151" y="37"/>
                  <a:pt x="150" y="37"/>
                  <a:pt x="147" y="37"/>
                </a:cubicBezTo>
                <a:cubicBezTo>
                  <a:pt x="143" y="37"/>
                  <a:pt x="140" y="37"/>
                  <a:pt x="136" y="37"/>
                </a:cubicBezTo>
                <a:cubicBezTo>
                  <a:pt x="135" y="37"/>
                  <a:pt x="128" y="37"/>
                  <a:pt x="128" y="36"/>
                </a:cubicBezTo>
                <a:cubicBezTo>
                  <a:pt x="127" y="36"/>
                  <a:pt x="130" y="34"/>
                  <a:pt x="131" y="33"/>
                </a:cubicBezTo>
                <a:cubicBezTo>
                  <a:pt x="132" y="32"/>
                  <a:pt x="133" y="33"/>
                  <a:pt x="135" y="33"/>
                </a:cubicBezTo>
                <a:cubicBezTo>
                  <a:pt x="136" y="32"/>
                  <a:pt x="133" y="30"/>
                  <a:pt x="133" y="30"/>
                </a:cubicBezTo>
                <a:cubicBezTo>
                  <a:pt x="131" y="28"/>
                  <a:pt x="130" y="28"/>
                  <a:pt x="128" y="27"/>
                </a:cubicBezTo>
                <a:cubicBezTo>
                  <a:pt x="127" y="27"/>
                  <a:pt x="126" y="26"/>
                  <a:pt x="125" y="27"/>
                </a:cubicBezTo>
                <a:cubicBezTo>
                  <a:pt x="124" y="28"/>
                  <a:pt x="123" y="29"/>
                  <a:pt x="122" y="28"/>
                </a:cubicBezTo>
                <a:cubicBezTo>
                  <a:pt x="119" y="26"/>
                  <a:pt x="116" y="26"/>
                  <a:pt x="113" y="25"/>
                </a:cubicBezTo>
                <a:cubicBezTo>
                  <a:pt x="109" y="24"/>
                  <a:pt x="106" y="24"/>
                  <a:pt x="102" y="22"/>
                </a:cubicBezTo>
                <a:cubicBezTo>
                  <a:pt x="99" y="20"/>
                  <a:pt x="97" y="19"/>
                  <a:pt x="93" y="19"/>
                </a:cubicBezTo>
                <a:cubicBezTo>
                  <a:pt x="92" y="19"/>
                  <a:pt x="91" y="19"/>
                  <a:pt x="90" y="20"/>
                </a:cubicBezTo>
                <a:cubicBezTo>
                  <a:pt x="89" y="21"/>
                  <a:pt x="88" y="23"/>
                  <a:pt x="87" y="23"/>
                </a:cubicBezTo>
                <a:cubicBezTo>
                  <a:pt x="86" y="23"/>
                  <a:pt x="83" y="24"/>
                  <a:pt x="83" y="23"/>
                </a:cubicBezTo>
                <a:cubicBezTo>
                  <a:pt x="83" y="22"/>
                  <a:pt x="85" y="21"/>
                  <a:pt x="85" y="20"/>
                </a:cubicBezTo>
                <a:cubicBezTo>
                  <a:pt x="85" y="20"/>
                  <a:pt x="82" y="21"/>
                  <a:pt x="82" y="20"/>
                </a:cubicBezTo>
                <a:cubicBezTo>
                  <a:pt x="83" y="19"/>
                  <a:pt x="83" y="18"/>
                  <a:pt x="82" y="17"/>
                </a:cubicBezTo>
                <a:cubicBezTo>
                  <a:pt x="82" y="15"/>
                  <a:pt x="78" y="17"/>
                  <a:pt x="78" y="18"/>
                </a:cubicBezTo>
                <a:cubicBezTo>
                  <a:pt x="78" y="18"/>
                  <a:pt x="80" y="17"/>
                  <a:pt x="80" y="18"/>
                </a:cubicBezTo>
                <a:cubicBezTo>
                  <a:pt x="81" y="18"/>
                  <a:pt x="77" y="20"/>
                  <a:pt x="80" y="20"/>
                </a:cubicBezTo>
                <a:cubicBezTo>
                  <a:pt x="79" y="20"/>
                  <a:pt x="78" y="20"/>
                  <a:pt x="78" y="22"/>
                </a:cubicBezTo>
                <a:cubicBezTo>
                  <a:pt x="78" y="23"/>
                  <a:pt x="77" y="24"/>
                  <a:pt x="76" y="23"/>
                </a:cubicBezTo>
                <a:cubicBezTo>
                  <a:pt x="73" y="22"/>
                  <a:pt x="72" y="21"/>
                  <a:pt x="71" y="18"/>
                </a:cubicBezTo>
                <a:cubicBezTo>
                  <a:pt x="70" y="16"/>
                  <a:pt x="68" y="15"/>
                  <a:pt x="66" y="13"/>
                </a:cubicBezTo>
                <a:cubicBezTo>
                  <a:pt x="65" y="13"/>
                  <a:pt x="64" y="11"/>
                  <a:pt x="63" y="12"/>
                </a:cubicBezTo>
                <a:cubicBezTo>
                  <a:pt x="63" y="14"/>
                  <a:pt x="66" y="15"/>
                  <a:pt x="67" y="16"/>
                </a:cubicBezTo>
                <a:cubicBezTo>
                  <a:pt x="67" y="15"/>
                  <a:pt x="63" y="16"/>
                  <a:pt x="63" y="17"/>
                </a:cubicBezTo>
                <a:cubicBezTo>
                  <a:pt x="62" y="18"/>
                  <a:pt x="63" y="18"/>
                  <a:pt x="62" y="19"/>
                </a:cubicBezTo>
                <a:cubicBezTo>
                  <a:pt x="61" y="19"/>
                  <a:pt x="60" y="21"/>
                  <a:pt x="59" y="20"/>
                </a:cubicBezTo>
                <a:cubicBezTo>
                  <a:pt x="59" y="20"/>
                  <a:pt x="59" y="19"/>
                  <a:pt x="59" y="19"/>
                </a:cubicBezTo>
                <a:cubicBezTo>
                  <a:pt x="59" y="18"/>
                  <a:pt x="54" y="20"/>
                  <a:pt x="54" y="21"/>
                </a:cubicBezTo>
                <a:cubicBezTo>
                  <a:pt x="53" y="22"/>
                  <a:pt x="52" y="23"/>
                  <a:pt x="50" y="24"/>
                </a:cubicBezTo>
                <a:cubicBezTo>
                  <a:pt x="49" y="25"/>
                  <a:pt x="50" y="22"/>
                  <a:pt x="49" y="22"/>
                </a:cubicBezTo>
                <a:cubicBezTo>
                  <a:pt x="48" y="22"/>
                  <a:pt x="47" y="23"/>
                  <a:pt x="46" y="23"/>
                </a:cubicBezTo>
                <a:cubicBezTo>
                  <a:pt x="45" y="23"/>
                  <a:pt x="45" y="25"/>
                  <a:pt x="44" y="25"/>
                </a:cubicBezTo>
                <a:cubicBezTo>
                  <a:pt x="43" y="25"/>
                  <a:pt x="40" y="27"/>
                  <a:pt x="41" y="27"/>
                </a:cubicBezTo>
                <a:cubicBezTo>
                  <a:pt x="41" y="28"/>
                  <a:pt x="43" y="28"/>
                  <a:pt x="40" y="29"/>
                </a:cubicBezTo>
                <a:cubicBezTo>
                  <a:pt x="40" y="29"/>
                  <a:pt x="37" y="29"/>
                  <a:pt x="37" y="28"/>
                </a:cubicBezTo>
                <a:cubicBezTo>
                  <a:pt x="37" y="27"/>
                  <a:pt x="40" y="26"/>
                  <a:pt x="40" y="26"/>
                </a:cubicBezTo>
                <a:cubicBezTo>
                  <a:pt x="41" y="24"/>
                  <a:pt x="43" y="23"/>
                  <a:pt x="44" y="22"/>
                </a:cubicBezTo>
                <a:cubicBezTo>
                  <a:pt x="46" y="21"/>
                  <a:pt x="47" y="21"/>
                  <a:pt x="49" y="22"/>
                </a:cubicBezTo>
                <a:cubicBezTo>
                  <a:pt x="48" y="22"/>
                  <a:pt x="56" y="18"/>
                  <a:pt x="56" y="18"/>
                </a:cubicBezTo>
                <a:cubicBezTo>
                  <a:pt x="58" y="17"/>
                  <a:pt x="57" y="16"/>
                  <a:pt x="56" y="16"/>
                </a:cubicBezTo>
                <a:cubicBezTo>
                  <a:pt x="54" y="16"/>
                  <a:pt x="52" y="16"/>
                  <a:pt x="50" y="17"/>
                </a:cubicBezTo>
                <a:cubicBezTo>
                  <a:pt x="49" y="17"/>
                  <a:pt x="49" y="19"/>
                  <a:pt x="47" y="19"/>
                </a:cubicBezTo>
                <a:cubicBezTo>
                  <a:pt x="46" y="19"/>
                  <a:pt x="44" y="20"/>
                  <a:pt x="43" y="20"/>
                </a:cubicBezTo>
                <a:cubicBezTo>
                  <a:pt x="41" y="20"/>
                  <a:pt x="36" y="25"/>
                  <a:pt x="35" y="24"/>
                </a:cubicBezTo>
                <a:cubicBezTo>
                  <a:pt x="34" y="24"/>
                  <a:pt x="36" y="23"/>
                  <a:pt x="36" y="22"/>
                </a:cubicBezTo>
                <a:cubicBezTo>
                  <a:pt x="36" y="22"/>
                  <a:pt x="33" y="21"/>
                  <a:pt x="33" y="21"/>
                </a:cubicBezTo>
                <a:cubicBezTo>
                  <a:pt x="33" y="21"/>
                  <a:pt x="30" y="23"/>
                  <a:pt x="29" y="23"/>
                </a:cubicBezTo>
                <a:cubicBezTo>
                  <a:pt x="28" y="23"/>
                  <a:pt x="26" y="24"/>
                  <a:pt x="25" y="25"/>
                </a:cubicBezTo>
                <a:cubicBezTo>
                  <a:pt x="24" y="25"/>
                  <a:pt x="26" y="26"/>
                  <a:pt x="26" y="26"/>
                </a:cubicBezTo>
                <a:cubicBezTo>
                  <a:pt x="27" y="26"/>
                  <a:pt x="26" y="27"/>
                  <a:pt x="26" y="27"/>
                </a:cubicBezTo>
                <a:cubicBezTo>
                  <a:pt x="26" y="28"/>
                  <a:pt x="30" y="27"/>
                  <a:pt x="30" y="27"/>
                </a:cubicBezTo>
                <a:cubicBezTo>
                  <a:pt x="31" y="26"/>
                  <a:pt x="33" y="25"/>
                  <a:pt x="34" y="24"/>
                </a:cubicBezTo>
                <a:cubicBezTo>
                  <a:pt x="29" y="26"/>
                  <a:pt x="34" y="27"/>
                  <a:pt x="33" y="29"/>
                </a:cubicBezTo>
                <a:cubicBezTo>
                  <a:pt x="33" y="29"/>
                  <a:pt x="32" y="28"/>
                  <a:pt x="32" y="28"/>
                </a:cubicBezTo>
                <a:cubicBezTo>
                  <a:pt x="30" y="27"/>
                  <a:pt x="29" y="28"/>
                  <a:pt x="28" y="29"/>
                </a:cubicBezTo>
                <a:cubicBezTo>
                  <a:pt x="27" y="29"/>
                  <a:pt x="23" y="28"/>
                  <a:pt x="21" y="28"/>
                </a:cubicBezTo>
                <a:cubicBezTo>
                  <a:pt x="19" y="28"/>
                  <a:pt x="16" y="26"/>
                  <a:pt x="14" y="25"/>
                </a:cubicBezTo>
                <a:cubicBezTo>
                  <a:pt x="13" y="25"/>
                  <a:pt x="12" y="24"/>
                  <a:pt x="11" y="24"/>
                </a:cubicBezTo>
                <a:cubicBezTo>
                  <a:pt x="10" y="23"/>
                  <a:pt x="9" y="21"/>
                  <a:pt x="10" y="21"/>
                </a:cubicBezTo>
                <a:cubicBezTo>
                  <a:pt x="9" y="21"/>
                  <a:pt x="7" y="21"/>
                  <a:pt x="6" y="22"/>
                </a:cubicBezTo>
                <a:cubicBezTo>
                  <a:pt x="4" y="22"/>
                  <a:pt x="2" y="22"/>
                  <a:pt x="0" y="21"/>
                </a:cubicBezTo>
                <a:cubicBezTo>
                  <a:pt x="0" y="41"/>
                  <a:pt x="0" y="61"/>
                  <a:pt x="0" y="80"/>
                </a:cubicBezTo>
                <a:cubicBezTo>
                  <a:pt x="0" y="85"/>
                  <a:pt x="0" y="89"/>
                  <a:pt x="0" y="94"/>
                </a:cubicBezTo>
                <a:cubicBezTo>
                  <a:pt x="0" y="95"/>
                  <a:pt x="0" y="96"/>
                  <a:pt x="0" y="97"/>
                </a:cubicBezTo>
                <a:cubicBezTo>
                  <a:pt x="0" y="99"/>
                  <a:pt x="2" y="97"/>
                  <a:pt x="3" y="97"/>
                </a:cubicBezTo>
                <a:cubicBezTo>
                  <a:pt x="5" y="98"/>
                  <a:pt x="5" y="97"/>
                  <a:pt x="7" y="97"/>
                </a:cubicBezTo>
                <a:cubicBezTo>
                  <a:pt x="9" y="97"/>
                  <a:pt x="9" y="98"/>
                  <a:pt x="10" y="99"/>
                </a:cubicBezTo>
                <a:cubicBezTo>
                  <a:pt x="11" y="101"/>
                  <a:pt x="16" y="107"/>
                  <a:pt x="18" y="107"/>
                </a:cubicBezTo>
                <a:cubicBezTo>
                  <a:pt x="19" y="107"/>
                  <a:pt x="21" y="106"/>
                  <a:pt x="22" y="105"/>
                </a:cubicBezTo>
                <a:cubicBezTo>
                  <a:pt x="23" y="104"/>
                  <a:pt x="22" y="103"/>
                  <a:pt x="23" y="102"/>
                </a:cubicBezTo>
                <a:cubicBezTo>
                  <a:pt x="24" y="102"/>
                  <a:pt x="28" y="101"/>
                  <a:pt x="28" y="102"/>
                </a:cubicBezTo>
                <a:cubicBezTo>
                  <a:pt x="30" y="104"/>
                  <a:pt x="32" y="105"/>
                  <a:pt x="33" y="107"/>
                </a:cubicBezTo>
                <a:cubicBezTo>
                  <a:pt x="35" y="109"/>
                  <a:pt x="37" y="110"/>
                  <a:pt x="38" y="112"/>
                </a:cubicBezTo>
                <a:cubicBezTo>
                  <a:pt x="39" y="113"/>
                  <a:pt x="39" y="114"/>
                  <a:pt x="40" y="116"/>
                </a:cubicBezTo>
                <a:cubicBezTo>
                  <a:pt x="42" y="118"/>
                  <a:pt x="43" y="122"/>
                  <a:pt x="46" y="124"/>
                </a:cubicBezTo>
                <a:cubicBezTo>
                  <a:pt x="48" y="126"/>
                  <a:pt x="52" y="127"/>
                  <a:pt x="54" y="128"/>
                </a:cubicBezTo>
                <a:cubicBezTo>
                  <a:pt x="56" y="129"/>
                  <a:pt x="53" y="130"/>
                  <a:pt x="54" y="132"/>
                </a:cubicBezTo>
                <a:cubicBezTo>
                  <a:pt x="55" y="132"/>
                  <a:pt x="56" y="132"/>
                  <a:pt x="56" y="133"/>
                </a:cubicBezTo>
                <a:cubicBezTo>
                  <a:pt x="56" y="133"/>
                  <a:pt x="55" y="136"/>
                  <a:pt x="56" y="135"/>
                </a:cubicBezTo>
                <a:cubicBezTo>
                  <a:pt x="55" y="136"/>
                  <a:pt x="53" y="136"/>
                  <a:pt x="53" y="138"/>
                </a:cubicBezTo>
                <a:cubicBezTo>
                  <a:pt x="52" y="139"/>
                  <a:pt x="55" y="141"/>
                  <a:pt x="56" y="141"/>
                </a:cubicBezTo>
                <a:cubicBezTo>
                  <a:pt x="56" y="141"/>
                  <a:pt x="54" y="143"/>
                  <a:pt x="54" y="143"/>
                </a:cubicBezTo>
                <a:cubicBezTo>
                  <a:pt x="54" y="143"/>
                  <a:pt x="53" y="142"/>
                  <a:pt x="53" y="141"/>
                </a:cubicBezTo>
                <a:cubicBezTo>
                  <a:pt x="52" y="141"/>
                  <a:pt x="53" y="143"/>
                  <a:pt x="53" y="143"/>
                </a:cubicBezTo>
                <a:cubicBezTo>
                  <a:pt x="54" y="144"/>
                  <a:pt x="53" y="145"/>
                  <a:pt x="54" y="146"/>
                </a:cubicBezTo>
                <a:cubicBezTo>
                  <a:pt x="55" y="148"/>
                  <a:pt x="55" y="148"/>
                  <a:pt x="57" y="147"/>
                </a:cubicBezTo>
                <a:cubicBezTo>
                  <a:pt x="57" y="147"/>
                  <a:pt x="58" y="147"/>
                  <a:pt x="58" y="147"/>
                </a:cubicBezTo>
                <a:cubicBezTo>
                  <a:pt x="59" y="147"/>
                  <a:pt x="59" y="145"/>
                  <a:pt x="59" y="145"/>
                </a:cubicBezTo>
                <a:cubicBezTo>
                  <a:pt x="59" y="145"/>
                  <a:pt x="60" y="147"/>
                  <a:pt x="61" y="147"/>
                </a:cubicBezTo>
                <a:cubicBezTo>
                  <a:pt x="61" y="147"/>
                  <a:pt x="60" y="149"/>
                  <a:pt x="60" y="150"/>
                </a:cubicBezTo>
                <a:cubicBezTo>
                  <a:pt x="59" y="151"/>
                  <a:pt x="59" y="152"/>
                  <a:pt x="61" y="151"/>
                </a:cubicBezTo>
                <a:cubicBezTo>
                  <a:pt x="61" y="150"/>
                  <a:pt x="62" y="150"/>
                  <a:pt x="62" y="150"/>
                </a:cubicBezTo>
                <a:cubicBezTo>
                  <a:pt x="63" y="150"/>
                  <a:pt x="63" y="149"/>
                  <a:pt x="63" y="149"/>
                </a:cubicBezTo>
                <a:cubicBezTo>
                  <a:pt x="65" y="148"/>
                  <a:pt x="64" y="151"/>
                  <a:pt x="64" y="152"/>
                </a:cubicBezTo>
                <a:cubicBezTo>
                  <a:pt x="64" y="153"/>
                  <a:pt x="65" y="154"/>
                  <a:pt x="66" y="154"/>
                </a:cubicBezTo>
                <a:cubicBezTo>
                  <a:pt x="67" y="154"/>
                  <a:pt x="68" y="152"/>
                  <a:pt x="69" y="152"/>
                </a:cubicBezTo>
                <a:cubicBezTo>
                  <a:pt x="69" y="152"/>
                  <a:pt x="68" y="153"/>
                  <a:pt x="68" y="153"/>
                </a:cubicBezTo>
                <a:cubicBezTo>
                  <a:pt x="68" y="153"/>
                  <a:pt x="70" y="154"/>
                  <a:pt x="70" y="154"/>
                </a:cubicBezTo>
                <a:cubicBezTo>
                  <a:pt x="70" y="154"/>
                  <a:pt x="63" y="156"/>
                  <a:pt x="66" y="158"/>
                </a:cubicBezTo>
                <a:cubicBezTo>
                  <a:pt x="66" y="158"/>
                  <a:pt x="72" y="157"/>
                  <a:pt x="71" y="158"/>
                </a:cubicBezTo>
                <a:cubicBezTo>
                  <a:pt x="71" y="158"/>
                  <a:pt x="66" y="158"/>
                  <a:pt x="67" y="160"/>
                </a:cubicBezTo>
                <a:cubicBezTo>
                  <a:pt x="67" y="160"/>
                  <a:pt x="69" y="160"/>
                  <a:pt x="69" y="160"/>
                </a:cubicBezTo>
                <a:cubicBezTo>
                  <a:pt x="68" y="161"/>
                  <a:pt x="66" y="161"/>
                  <a:pt x="67" y="162"/>
                </a:cubicBezTo>
                <a:cubicBezTo>
                  <a:pt x="69" y="163"/>
                  <a:pt x="71" y="163"/>
                  <a:pt x="72" y="163"/>
                </a:cubicBezTo>
                <a:cubicBezTo>
                  <a:pt x="74" y="163"/>
                  <a:pt x="73" y="164"/>
                  <a:pt x="74" y="164"/>
                </a:cubicBezTo>
                <a:cubicBezTo>
                  <a:pt x="76" y="165"/>
                  <a:pt x="76" y="162"/>
                  <a:pt x="77" y="162"/>
                </a:cubicBezTo>
                <a:cubicBezTo>
                  <a:pt x="78" y="162"/>
                  <a:pt x="77" y="164"/>
                  <a:pt x="77" y="164"/>
                </a:cubicBezTo>
                <a:cubicBezTo>
                  <a:pt x="76" y="165"/>
                  <a:pt x="76" y="165"/>
                  <a:pt x="77" y="166"/>
                </a:cubicBezTo>
                <a:cubicBezTo>
                  <a:pt x="80" y="168"/>
                  <a:pt x="81" y="163"/>
                  <a:pt x="81" y="163"/>
                </a:cubicBezTo>
                <a:cubicBezTo>
                  <a:pt x="81" y="163"/>
                  <a:pt x="81" y="166"/>
                  <a:pt x="80" y="166"/>
                </a:cubicBezTo>
                <a:cubicBezTo>
                  <a:pt x="80" y="167"/>
                  <a:pt x="82" y="166"/>
                  <a:pt x="83" y="166"/>
                </a:cubicBezTo>
                <a:cubicBezTo>
                  <a:pt x="82" y="168"/>
                  <a:pt x="81" y="169"/>
                  <a:pt x="83" y="170"/>
                </a:cubicBezTo>
                <a:cubicBezTo>
                  <a:pt x="85" y="171"/>
                  <a:pt x="86" y="168"/>
                  <a:pt x="86" y="168"/>
                </a:cubicBezTo>
                <a:cubicBezTo>
                  <a:pt x="86" y="168"/>
                  <a:pt x="86" y="169"/>
                  <a:pt x="86" y="170"/>
                </a:cubicBezTo>
                <a:cubicBezTo>
                  <a:pt x="87" y="172"/>
                  <a:pt x="86" y="171"/>
                  <a:pt x="85" y="171"/>
                </a:cubicBezTo>
                <a:cubicBezTo>
                  <a:pt x="84" y="172"/>
                  <a:pt x="90" y="173"/>
                  <a:pt x="89" y="171"/>
                </a:cubicBezTo>
                <a:cubicBezTo>
                  <a:pt x="91" y="174"/>
                  <a:pt x="90" y="176"/>
                  <a:pt x="94" y="176"/>
                </a:cubicBezTo>
                <a:cubicBezTo>
                  <a:pt x="97" y="176"/>
                  <a:pt x="99" y="176"/>
                  <a:pt x="102" y="176"/>
                </a:cubicBezTo>
                <a:cubicBezTo>
                  <a:pt x="113" y="176"/>
                  <a:pt x="123" y="176"/>
                  <a:pt x="133" y="176"/>
                </a:cubicBezTo>
                <a:cubicBezTo>
                  <a:pt x="158" y="176"/>
                  <a:pt x="183" y="176"/>
                  <a:pt x="208" y="176"/>
                </a:cubicBezTo>
                <a:cubicBezTo>
                  <a:pt x="213" y="176"/>
                  <a:pt x="218" y="176"/>
                  <a:pt x="223" y="176"/>
                </a:cubicBezTo>
                <a:cubicBezTo>
                  <a:pt x="224" y="176"/>
                  <a:pt x="229" y="177"/>
                  <a:pt x="229" y="174"/>
                </a:cubicBezTo>
                <a:close/>
                <a:moveTo>
                  <a:pt x="112" y="54"/>
                </a:moveTo>
                <a:cubicBezTo>
                  <a:pt x="110" y="54"/>
                  <a:pt x="108" y="53"/>
                  <a:pt x="106" y="54"/>
                </a:cubicBezTo>
                <a:cubicBezTo>
                  <a:pt x="104" y="57"/>
                  <a:pt x="108" y="56"/>
                  <a:pt x="108" y="57"/>
                </a:cubicBezTo>
                <a:cubicBezTo>
                  <a:pt x="108" y="56"/>
                  <a:pt x="100" y="60"/>
                  <a:pt x="100" y="60"/>
                </a:cubicBezTo>
                <a:cubicBezTo>
                  <a:pt x="98" y="59"/>
                  <a:pt x="107" y="53"/>
                  <a:pt x="99" y="56"/>
                </a:cubicBezTo>
                <a:cubicBezTo>
                  <a:pt x="98" y="56"/>
                  <a:pt x="97" y="57"/>
                  <a:pt x="97" y="57"/>
                </a:cubicBezTo>
                <a:cubicBezTo>
                  <a:pt x="96" y="58"/>
                  <a:pt x="97" y="59"/>
                  <a:pt x="96" y="60"/>
                </a:cubicBezTo>
                <a:cubicBezTo>
                  <a:pt x="95" y="60"/>
                  <a:pt x="88" y="59"/>
                  <a:pt x="88" y="59"/>
                </a:cubicBezTo>
                <a:cubicBezTo>
                  <a:pt x="88" y="58"/>
                  <a:pt x="91" y="59"/>
                  <a:pt x="91" y="58"/>
                </a:cubicBezTo>
                <a:cubicBezTo>
                  <a:pt x="92" y="57"/>
                  <a:pt x="91" y="57"/>
                  <a:pt x="92" y="56"/>
                </a:cubicBezTo>
                <a:cubicBezTo>
                  <a:pt x="92" y="55"/>
                  <a:pt x="94" y="54"/>
                  <a:pt x="94" y="54"/>
                </a:cubicBezTo>
                <a:cubicBezTo>
                  <a:pt x="94" y="53"/>
                  <a:pt x="91" y="52"/>
                  <a:pt x="94" y="52"/>
                </a:cubicBezTo>
                <a:cubicBezTo>
                  <a:pt x="94" y="52"/>
                  <a:pt x="98" y="53"/>
                  <a:pt x="98" y="52"/>
                </a:cubicBezTo>
                <a:cubicBezTo>
                  <a:pt x="98" y="51"/>
                  <a:pt x="93" y="50"/>
                  <a:pt x="92" y="50"/>
                </a:cubicBezTo>
                <a:cubicBezTo>
                  <a:pt x="91" y="50"/>
                  <a:pt x="89" y="51"/>
                  <a:pt x="87" y="51"/>
                </a:cubicBezTo>
                <a:cubicBezTo>
                  <a:pt x="86" y="51"/>
                  <a:pt x="84" y="50"/>
                  <a:pt x="82" y="51"/>
                </a:cubicBezTo>
                <a:cubicBezTo>
                  <a:pt x="81" y="51"/>
                  <a:pt x="79" y="53"/>
                  <a:pt x="80" y="51"/>
                </a:cubicBezTo>
                <a:cubicBezTo>
                  <a:pt x="81" y="49"/>
                  <a:pt x="83" y="50"/>
                  <a:pt x="84" y="49"/>
                </a:cubicBezTo>
                <a:cubicBezTo>
                  <a:pt x="86" y="49"/>
                  <a:pt x="89" y="48"/>
                  <a:pt x="91" y="47"/>
                </a:cubicBezTo>
                <a:cubicBezTo>
                  <a:pt x="95" y="46"/>
                  <a:pt x="99" y="46"/>
                  <a:pt x="102" y="44"/>
                </a:cubicBezTo>
                <a:cubicBezTo>
                  <a:pt x="104" y="44"/>
                  <a:pt x="107" y="43"/>
                  <a:pt x="108" y="45"/>
                </a:cubicBezTo>
                <a:cubicBezTo>
                  <a:pt x="109" y="46"/>
                  <a:pt x="105" y="47"/>
                  <a:pt x="104" y="48"/>
                </a:cubicBezTo>
                <a:cubicBezTo>
                  <a:pt x="102" y="49"/>
                  <a:pt x="110" y="49"/>
                  <a:pt x="111" y="49"/>
                </a:cubicBezTo>
                <a:cubicBezTo>
                  <a:pt x="111" y="49"/>
                  <a:pt x="113" y="49"/>
                  <a:pt x="113" y="49"/>
                </a:cubicBezTo>
                <a:cubicBezTo>
                  <a:pt x="114" y="48"/>
                  <a:pt x="116" y="46"/>
                  <a:pt x="117" y="47"/>
                </a:cubicBezTo>
                <a:cubicBezTo>
                  <a:pt x="118" y="48"/>
                  <a:pt x="113" y="54"/>
                  <a:pt x="112" y="54"/>
                </a:cubicBezTo>
                <a:cubicBezTo>
                  <a:pt x="110" y="54"/>
                  <a:pt x="114" y="54"/>
                  <a:pt x="112" y="54"/>
                </a:cubicBezTo>
                <a:close/>
                <a:moveTo>
                  <a:pt x="157" y="78"/>
                </a:moveTo>
                <a:cubicBezTo>
                  <a:pt x="157" y="78"/>
                  <a:pt x="152" y="78"/>
                  <a:pt x="153" y="78"/>
                </a:cubicBezTo>
                <a:cubicBezTo>
                  <a:pt x="153" y="79"/>
                  <a:pt x="155" y="78"/>
                  <a:pt x="155" y="79"/>
                </a:cubicBezTo>
                <a:cubicBezTo>
                  <a:pt x="155" y="80"/>
                  <a:pt x="151" y="81"/>
                  <a:pt x="150" y="81"/>
                </a:cubicBezTo>
                <a:cubicBezTo>
                  <a:pt x="148" y="81"/>
                  <a:pt x="147" y="83"/>
                  <a:pt x="145" y="84"/>
                </a:cubicBezTo>
                <a:cubicBezTo>
                  <a:pt x="145" y="84"/>
                  <a:pt x="141" y="84"/>
                  <a:pt x="142" y="85"/>
                </a:cubicBezTo>
                <a:cubicBezTo>
                  <a:pt x="142" y="86"/>
                  <a:pt x="145" y="86"/>
                  <a:pt x="142" y="88"/>
                </a:cubicBezTo>
                <a:cubicBezTo>
                  <a:pt x="141" y="88"/>
                  <a:pt x="137" y="88"/>
                  <a:pt x="137" y="89"/>
                </a:cubicBezTo>
                <a:cubicBezTo>
                  <a:pt x="136" y="89"/>
                  <a:pt x="137" y="90"/>
                  <a:pt x="137" y="90"/>
                </a:cubicBezTo>
                <a:cubicBezTo>
                  <a:pt x="137" y="92"/>
                  <a:pt x="135" y="92"/>
                  <a:pt x="134" y="92"/>
                </a:cubicBezTo>
                <a:cubicBezTo>
                  <a:pt x="131" y="93"/>
                  <a:pt x="128" y="93"/>
                  <a:pt x="125" y="93"/>
                </a:cubicBezTo>
                <a:cubicBezTo>
                  <a:pt x="125" y="93"/>
                  <a:pt x="120" y="90"/>
                  <a:pt x="120" y="90"/>
                </a:cubicBezTo>
                <a:cubicBezTo>
                  <a:pt x="122" y="89"/>
                  <a:pt x="125" y="90"/>
                  <a:pt x="126" y="89"/>
                </a:cubicBezTo>
                <a:cubicBezTo>
                  <a:pt x="127" y="89"/>
                  <a:pt x="126" y="87"/>
                  <a:pt x="127" y="87"/>
                </a:cubicBezTo>
                <a:cubicBezTo>
                  <a:pt x="128" y="85"/>
                  <a:pt x="130" y="86"/>
                  <a:pt x="131" y="85"/>
                </a:cubicBezTo>
                <a:cubicBezTo>
                  <a:pt x="132" y="85"/>
                  <a:pt x="130" y="83"/>
                  <a:pt x="130" y="83"/>
                </a:cubicBezTo>
                <a:cubicBezTo>
                  <a:pt x="128" y="82"/>
                  <a:pt x="128" y="82"/>
                  <a:pt x="128" y="81"/>
                </a:cubicBezTo>
                <a:cubicBezTo>
                  <a:pt x="128" y="79"/>
                  <a:pt x="126" y="80"/>
                  <a:pt x="126" y="79"/>
                </a:cubicBezTo>
                <a:cubicBezTo>
                  <a:pt x="125" y="78"/>
                  <a:pt x="128" y="79"/>
                  <a:pt x="128" y="79"/>
                </a:cubicBezTo>
                <a:cubicBezTo>
                  <a:pt x="131" y="80"/>
                  <a:pt x="134" y="81"/>
                  <a:pt x="136" y="82"/>
                </a:cubicBezTo>
                <a:cubicBezTo>
                  <a:pt x="138" y="84"/>
                  <a:pt x="142" y="83"/>
                  <a:pt x="144" y="82"/>
                </a:cubicBezTo>
                <a:cubicBezTo>
                  <a:pt x="147" y="81"/>
                  <a:pt x="148" y="78"/>
                  <a:pt x="152" y="77"/>
                </a:cubicBezTo>
                <a:cubicBezTo>
                  <a:pt x="153" y="76"/>
                  <a:pt x="155" y="76"/>
                  <a:pt x="157" y="77"/>
                </a:cubicBezTo>
                <a:cubicBezTo>
                  <a:pt x="157" y="77"/>
                  <a:pt x="160" y="78"/>
                  <a:pt x="160" y="78"/>
                </a:cubicBezTo>
                <a:cubicBezTo>
                  <a:pt x="160" y="78"/>
                  <a:pt x="158" y="78"/>
                  <a:pt x="157" y="78"/>
                </a:cubicBezTo>
                <a:close/>
                <a:moveTo>
                  <a:pt x="222" y="165"/>
                </a:moveTo>
                <a:cubicBezTo>
                  <a:pt x="221" y="167"/>
                  <a:pt x="219" y="163"/>
                  <a:pt x="219" y="162"/>
                </a:cubicBezTo>
                <a:cubicBezTo>
                  <a:pt x="219" y="160"/>
                  <a:pt x="221" y="159"/>
                  <a:pt x="221" y="157"/>
                </a:cubicBezTo>
                <a:cubicBezTo>
                  <a:pt x="220" y="156"/>
                  <a:pt x="219" y="159"/>
                  <a:pt x="218" y="158"/>
                </a:cubicBezTo>
                <a:cubicBezTo>
                  <a:pt x="218" y="157"/>
                  <a:pt x="218" y="154"/>
                  <a:pt x="216" y="154"/>
                </a:cubicBezTo>
                <a:cubicBezTo>
                  <a:pt x="216" y="154"/>
                  <a:pt x="216" y="156"/>
                  <a:pt x="215" y="156"/>
                </a:cubicBezTo>
                <a:cubicBezTo>
                  <a:pt x="214" y="155"/>
                  <a:pt x="214" y="154"/>
                  <a:pt x="213" y="153"/>
                </a:cubicBezTo>
                <a:cubicBezTo>
                  <a:pt x="212" y="152"/>
                  <a:pt x="211" y="151"/>
                  <a:pt x="210" y="150"/>
                </a:cubicBezTo>
                <a:cubicBezTo>
                  <a:pt x="209" y="149"/>
                  <a:pt x="212" y="149"/>
                  <a:pt x="212" y="148"/>
                </a:cubicBezTo>
                <a:cubicBezTo>
                  <a:pt x="211" y="147"/>
                  <a:pt x="209" y="148"/>
                  <a:pt x="209" y="147"/>
                </a:cubicBezTo>
                <a:cubicBezTo>
                  <a:pt x="209" y="146"/>
                  <a:pt x="210" y="143"/>
                  <a:pt x="210" y="142"/>
                </a:cubicBezTo>
                <a:cubicBezTo>
                  <a:pt x="212" y="140"/>
                  <a:pt x="217" y="147"/>
                  <a:pt x="217" y="148"/>
                </a:cubicBezTo>
                <a:cubicBezTo>
                  <a:pt x="218" y="150"/>
                  <a:pt x="219" y="151"/>
                  <a:pt x="219" y="153"/>
                </a:cubicBezTo>
                <a:cubicBezTo>
                  <a:pt x="220" y="155"/>
                  <a:pt x="220" y="154"/>
                  <a:pt x="221" y="156"/>
                </a:cubicBezTo>
                <a:cubicBezTo>
                  <a:pt x="221" y="157"/>
                  <a:pt x="222" y="158"/>
                  <a:pt x="222" y="159"/>
                </a:cubicBezTo>
                <a:cubicBezTo>
                  <a:pt x="223" y="161"/>
                  <a:pt x="222" y="163"/>
                  <a:pt x="222" y="165"/>
                </a:cubicBezTo>
                <a:cubicBezTo>
                  <a:pt x="221" y="166"/>
                  <a:pt x="222" y="164"/>
                  <a:pt x="222" y="165"/>
                </a:cubicBezTo>
                <a:close/>
              </a:path>
            </a:pathLst>
          </a:custGeom>
          <a:solidFill>
            <a:srgbClr val="27b4bf"/>
          </a:solidFill>
          <a:ln w="38160">
            <a:noFill/>
          </a:ln>
        </p:spPr>
        <p:style>
          <a:lnRef idx="0"/>
          <a:fillRef idx="0"/>
          <a:effectRef idx="0"/>
          <a:fontRef idx="minor"/>
        </p:style>
      </p:sp>
      <p:sp>
        <p:nvSpPr>
          <p:cNvPr id="704" name="CustomShape 242"/>
          <p:cNvSpPr/>
          <p:nvPr/>
        </p:nvSpPr>
        <p:spPr>
          <a:xfrm>
            <a:off x="19349280" y="9228240"/>
            <a:ext cx="132120" cy="121320"/>
          </a:xfrm>
          <a:custGeom>
            <a:avLst/>
            <a:gdLst/>
            <a:ahLst/>
            <a:rect l="l" t="t" r="r" b="b"/>
            <a:pathLst>
              <a:path w="10" h="9">
                <a:moveTo>
                  <a:pt x="9" y="0"/>
                </a:moveTo>
                <a:cubicBezTo>
                  <a:pt x="7" y="1"/>
                  <a:pt x="0" y="4"/>
                  <a:pt x="2" y="7"/>
                </a:cubicBezTo>
                <a:cubicBezTo>
                  <a:pt x="4" y="9"/>
                  <a:pt x="9" y="3"/>
                  <a:pt x="10" y="3"/>
                </a:cubicBezTo>
                <a:cubicBezTo>
                  <a:pt x="10" y="2"/>
                  <a:pt x="9" y="1"/>
                  <a:pt x="9" y="0"/>
                </a:cubicBezTo>
                <a:close/>
              </a:path>
            </a:pathLst>
          </a:custGeom>
          <a:solidFill>
            <a:srgbClr val="27b4bf"/>
          </a:solidFill>
          <a:ln w="38160">
            <a:noFill/>
          </a:ln>
        </p:spPr>
        <p:style>
          <a:lnRef idx="0"/>
          <a:fillRef idx="0"/>
          <a:effectRef idx="0"/>
          <a:fontRef idx="minor"/>
        </p:style>
      </p:sp>
      <p:sp>
        <p:nvSpPr>
          <p:cNvPr id="705" name="CustomShape 243"/>
          <p:cNvSpPr/>
          <p:nvPr/>
        </p:nvSpPr>
        <p:spPr>
          <a:xfrm>
            <a:off x="19455480" y="9200160"/>
            <a:ext cx="167400" cy="65160"/>
          </a:xfrm>
          <a:custGeom>
            <a:avLst/>
            <a:gdLst/>
            <a:ahLst/>
            <a:rect l="l" t="t" r="r" b="b"/>
            <a:pathLst>
              <a:path w="13" h="5">
                <a:moveTo>
                  <a:pt x="12" y="0"/>
                </a:moveTo>
                <a:cubicBezTo>
                  <a:pt x="13" y="0"/>
                  <a:pt x="7" y="0"/>
                  <a:pt x="7" y="0"/>
                </a:cubicBezTo>
                <a:cubicBezTo>
                  <a:pt x="6" y="0"/>
                  <a:pt x="0" y="1"/>
                  <a:pt x="1" y="2"/>
                </a:cubicBezTo>
                <a:cubicBezTo>
                  <a:pt x="3" y="5"/>
                  <a:pt x="2" y="5"/>
                  <a:pt x="5" y="3"/>
                </a:cubicBezTo>
                <a:cubicBezTo>
                  <a:pt x="8" y="2"/>
                  <a:pt x="10" y="2"/>
                  <a:pt x="12" y="0"/>
                </a:cubicBezTo>
                <a:close/>
              </a:path>
            </a:pathLst>
          </a:custGeom>
          <a:solidFill>
            <a:srgbClr val="27b4bf"/>
          </a:solidFill>
          <a:ln w="38160">
            <a:noFill/>
          </a:ln>
        </p:spPr>
        <p:style>
          <a:lnRef idx="0"/>
          <a:fillRef idx="0"/>
          <a:effectRef idx="0"/>
          <a:fontRef idx="minor"/>
        </p:style>
      </p:sp>
      <p:sp>
        <p:nvSpPr>
          <p:cNvPr id="706" name="CustomShape 244"/>
          <p:cNvSpPr/>
          <p:nvPr/>
        </p:nvSpPr>
        <p:spPr>
          <a:xfrm>
            <a:off x="12317760" y="4750560"/>
            <a:ext cx="401400" cy="233280"/>
          </a:xfrm>
          <a:custGeom>
            <a:avLst/>
            <a:gdLst/>
            <a:ahLst/>
            <a:rect l="l" t="t" r="r" b="b"/>
            <a:pathLst>
              <a:path w="31" h="17">
                <a:moveTo>
                  <a:pt x="10" y="17"/>
                </a:moveTo>
                <a:cubicBezTo>
                  <a:pt x="12" y="17"/>
                  <a:pt x="11" y="14"/>
                  <a:pt x="13" y="14"/>
                </a:cubicBezTo>
                <a:cubicBezTo>
                  <a:pt x="15" y="14"/>
                  <a:pt x="16" y="16"/>
                  <a:pt x="18" y="16"/>
                </a:cubicBezTo>
                <a:cubicBezTo>
                  <a:pt x="19" y="16"/>
                  <a:pt x="20" y="16"/>
                  <a:pt x="21" y="16"/>
                </a:cubicBezTo>
                <a:cubicBezTo>
                  <a:pt x="22" y="16"/>
                  <a:pt x="23" y="15"/>
                  <a:pt x="23" y="15"/>
                </a:cubicBezTo>
                <a:cubicBezTo>
                  <a:pt x="26" y="14"/>
                  <a:pt x="27" y="13"/>
                  <a:pt x="29" y="11"/>
                </a:cubicBezTo>
                <a:cubicBezTo>
                  <a:pt x="31" y="9"/>
                  <a:pt x="29" y="8"/>
                  <a:pt x="27" y="7"/>
                </a:cubicBezTo>
                <a:cubicBezTo>
                  <a:pt x="25" y="6"/>
                  <a:pt x="22" y="3"/>
                  <a:pt x="21" y="5"/>
                </a:cubicBezTo>
                <a:cubicBezTo>
                  <a:pt x="19" y="8"/>
                  <a:pt x="18" y="4"/>
                  <a:pt x="17" y="3"/>
                </a:cubicBezTo>
                <a:cubicBezTo>
                  <a:pt x="16" y="2"/>
                  <a:pt x="13" y="3"/>
                  <a:pt x="13" y="0"/>
                </a:cubicBezTo>
                <a:cubicBezTo>
                  <a:pt x="13" y="1"/>
                  <a:pt x="12" y="3"/>
                  <a:pt x="11" y="2"/>
                </a:cubicBezTo>
                <a:cubicBezTo>
                  <a:pt x="9" y="0"/>
                  <a:pt x="9" y="0"/>
                  <a:pt x="8" y="2"/>
                </a:cubicBezTo>
                <a:cubicBezTo>
                  <a:pt x="7" y="3"/>
                  <a:pt x="0" y="5"/>
                  <a:pt x="0" y="6"/>
                </a:cubicBezTo>
                <a:cubicBezTo>
                  <a:pt x="0" y="6"/>
                  <a:pt x="1" y="9"/>
                  <a:pt x="2" y="10"/>
                </a:cubicBezTo>
                <a:cubicBezTo>
                  <a:pt x="2" y="11"/>
                  <a:pt x="3" y="12"/>
                  <a:pt x="4" y="13"/>
                </a:cubicBezTo>
                <a:cubicBezTo>
                  <a:pt x="6" y="14"/>
                  <a:pt x="8" y="17"/>
                  <a:pt x="10" y="17"/>
                </a:cubicBezTo>
                <a:close/>
              </a:path>
            </a:pathLst>
          </a:custGeom>
          <a:solidFill>
            <a:srgbClr val="27b4bf"/>
          </a:solidFill>
          <a:ln w="38160">
            <a:noFill/>
          </a:ln>
        </p:spPr>
        <p:style>
          <a:lnRef idx="0"/>
          <a:fillRef idx="0"/>
          <a:effectRef idx="0"/>
          <a:fontRef idx="minor"/>
        </p:style>
      </p:sp>
      <p:sp>
        <p:nvSpPr>
          <p:cNvPr id="707" name="CustomShape 245"/>
          <p:cNvSpPr/>
          <p:nvPr/>
        </p:nvSpPr>
        <p:spPr>
          <a:xfrm>
            <a:off x="12136680" y="4942080"/>
            <a:ext cx="480960" cy="219240"/>
          </a:xfrm>
          <a:custGeom>
            <a:avLst/>
            <a:gdLst/>
            <a:ahLst/>
            <a:rect l="l" t="t" r="r" b="b"/>
            <a:pathLst>
              <a:path w="37" h="16">
                <a:moveTo>
                  <a:pt x="32" y="2"/>
                </a:moveTo>
                <a:cubicBezTo>
                  <a:pt x="30" y="2"/>
                  <a:pt x="28" y="0"/>
                  <a:pt x="27" y="0"/>
                </a:cubicBezTo>
                <a:cubicBezTo>
                  <a:pt x="25" y="0"/>
                  <a:pt x="26" y="3"/>
                  <a:pt x="24" y="3"/>
                </a:cubicBezTo>
                <a:cubicBezTo>
                  <a:pt x="22" y="3"/>
                  <a:pt x="22" y="2"/>
                  <a:pt x="20" y="3"/>
                </a:cubicBezTo>
                <a:cubicBezTo>
                  <a:pt x="20" y="3"/>
                  <a:pt x="16" y="6"/>
                  <a:pt x="17" y="7"/>
                </a:cubicBezTo>
                <a:cubicBezTo>
                  <a:pt x="17" y="8"/>
                  <a:pt x="19" y="10"/>
                  <a:pt x="16" y="9"/>
                </a:cubicBezTo>
                <a:cubicBezTo>
                  <a:pt x="15" y="9"/>
                  <a:pt x="14" y="8"/>
                  <a:pt x="13" y="9"/>
                </a:cubicBezTo>
                <a:cubicBezTo>
                  <a:pt x="12" y="9"/>
                  <a:pt x="10" y="10"/>
                  <a:pt x="9" y="10"/>
                </a:cubicBezTo>
                <a:cubicBezTo>
                  <a:pt x="7" y="10"/>
                  <a:pt x="6" y="8"/>
                  <a:pt x="5" y="11"/>
                </a:cubicBezTo>
                <a:cubicBezTo>
                  <a:pt x="5" y="11"/>
                  <a:pt x="1" y="9"/>
                  <a:pt x="0" y="9"/>
                </a:cubicBezTo>
                <a:cubicBezTo>
                  <a:pt x="0" y="11"/>
                  <a:pt x="1" y="12"/>
                  <a:pt x="4" y="13"/>
                </a:cubicBezTo>
                <a:cubicBezTo>
                  <a:pt x="5" y="13"/>
                  <a:pt x="5" y="13"/>
                  <a:pt x="6" y="13"/>
                </a:cubicBezTo>
                <a:cubicBezTo>
                  <a:pt x="7" y="13"/>
                  <a:pt x="7" y="15"/>
                  <a:pt x="8" y="14"/>
                </a:cubicBezTo>
                <a:cubicBezTo>
                  <a:pt x="10" y="13"/>
                  <a:pt x="10" y="13"/>
                  <a:pt x="12" y="13"/>
                </a:cubicBezTo>
                <a:cubicBezTo>
                  <a:pt x="14" y="13"/>
                  <a:pt x="13" y="14"/>
                  <a:pt x="15" y="15"/>
                </a:cubicBezTo>
                <a:cubicBezTo>
                  <a:pt x="17" y="16"/>
                  <a:pt x="20" y="16"/>
                  <a:pt x="22" y="16"/>
                </a:cubicBezTo>
                <a:cubicBezTo>
                  <a:pt x="25" y="16"/>
                  <a:pt x="26" y="14"/>
                  <a:pt x="29" y="14"/>
                </a:cubicBezTo>
                <a:cubicBezTo>
                  <a:pt x="31" y="14"/>
                  <a:pt x="33" y="13"/>
                  <a:pt x="33" y="12"/>
                </a:cubicBezTo>
                <a:cubicBezTo>
                  <a:pt x="34" y="11"/>
                  <a:pt x="34" y="10"/>
                  <a:pt x="34" y="9"/>
                </a:cubicBezTo>
                <a:cubicBezTo>
                  <a:pt x="34" y="7"/>
                  <a:pt x="35" y="9"/>
                  <a:pt x="36" y="8"/>
                </a:cubicBezTo>
                <a:cubicBezTo>
                  <a:pt x="37" y="6"/>
                  <a:pt x="36" y="3"/>
                  <a:pt x="36" y="2"/>
                </a:cubicBezTo>
                <a:cubicBezTo>
                  <a:pt x="34" y="2"/>
                  <a:pt x="33" y="2"/>
                  <a:pt x="32" y="2"/>
                </a:cubicBezTo>
                <a:close/>
              </a:path>
            </a:pathLst>
          </a:custGeom>
          <a:solidFill>
            <a:srgbClr val="27b4bf"/>
          </a:solidFill>
          <a:ln w="38160">
            <a:noFill/>
          </a:ln>
        </p:spPr>
        <p:style>
          <a:lnRef idx="0"/>
          <a:fillRef idx="0"/>
          <a:effectRef idx="0"/>
          <a:fontRef idx="minor"/>
        </p:style>
      </p:sp>
      <p:sp>
        <p:nvSpPr>
          <p:cNvPr id="708" name="CustomShape 246"/>
          <p:cNvSpPr/>
          <p:nvPr/>
        </p:nvSpPr>
        <p:spPr>
          <a:xfrm>
            <a:off x="11968920" y="5105880"/>
            <a:ext cx="737280" cy="756720"/>
          </a:xfrm>
          <a:custGeom>
            <a:avLst/>
            <a:gdLst/>
            <a:ahLst/>
            <a:rect l="l" t="t" r="r" b="b"/>
            <a:pathLst>
              <a:path w="57" h="55">
                <a:moveTo>
                  <a:pt x="37" y="10"/>
                </a:moveTo>
                <a:cubicBezTo>
                  <a:pt x="38" y="9"/>
                  <a:pt x="40" y="10"/>
                  <a:pt x="41" y="9"/>
                </a:cubicBezTo>
                <a:cubicBezTo>
                  <a:pt x="43" y="8"/>
                  <a:pt x="42" y="7"/>
                  <a:pt x="43" y="6"/>
                </a:cubicBezTo>
                <a:cubicBezTo>
                  <a:pt x="43" y="5"/>
                  <a:pt x="44" y="4"/>
                  <a:pt x="45" y="4"/>
                </a:cubicBezTo>
                <a:cubicBezTo>
                  <a:pt x="46" y="3"/>
                  <a:pt x="45" y="3"/>
                  <a:pt x="45" y="1"/>
                </a:cubicBezTo>
                <a:cubicBezTo>
                  <a:pt x="44" y="2"/>
                  <a:pt x="43" y="2"/>
                  <a:pt x="41" y="2"/>
                </a:cubicBezTo>
                <a:cubicBezTo>
                  <a:pt x="39" y="2"/>
                  <a:pt x="37" y="5"/>
                  <a:pt x="36" y="4"/>
                </a:cubicBezTo>
                <a:cubicBezTo>
                  <a:pt x="33" y="3"/>
                  <a:pt x="28" y="4"/>
                  <a:pt x="27" y="1"/>
                </a:cubicBezTo>
                <a:cubicBezTo>
                  <a:pt x="26" y="0"/>
                  <a:pt x="23" y="1"/>
                  <a:pt x="22" y="1"/>
                </a:cubicBezTo>
                <a:cubicBezTo>
                  <a:pt x="20" y="3"/>
                  <a:pt x="20" y="1"/>
                  <a:pt x="19" y="1"/>
                </a:cubicBezTo>
                <a:cubicBezTo>
                  <a:pt x="18" y="1"/>
                  <a:pt x="18" y="3"/>
                  <a:pt x="18" y="3"/>
                </a:cubicBezTo>
                <a:cubicBezTo>
                  <a:pt x="18" y="3"/>
                  <a:pt x="17" y="4"/>
                  <a:pt x="17" y="4"/>
                </a:cubicBezTo>
                <a:cubicBezTo>
                  <a:pt x="17" y="5"/>
                  <a:pt x="16" y="5"/>
                  <a:pt x="15" y="5"/>
                </a:cubicBezTo>
                <a:cubicBezTo>
                  <a:pt x="15" y="5"/>
                  <a:pt x="14" y="5"/>
                  <a:pt x="13" y="5"/>
                </a:cubicBezTo>
                <a:cubicBezTo>
                  <a:pt x="13" y="5"/>
                  <a:pt x="13" y="5"/>
                  <a:pt x="12" y="4"/>
                </a:cubicBezTo>
                <a:cubicBezTo>
                  <a:pt x="12" y="4"/>
                  <a:pt x="11" y="7"/>
                  <a:pt x="11" y="8"/>
                </a:cubicBezTo>
                <a:cubicBezTo>
                  <a:pt x="11" y="9"/>
                  <a:pt x="9" y="6"/>
                  <a:pt x="9" y="5"/>
                </a:cubicBezTo>
                <a:cubicBezTo>
                  <a:pt x="7" y="4"/>
                  <a:pt x="6" y="7"/>
                  <a:pt x="5" y="7"/>
                </a:cubicBezTo>
                <a:cubicBezTo>
                  <a:pt x="3" y="7"/>
                  <a:pt x="1" y="7"/>
                  <a:pt x="0" y="7"/>
                </a:cubicBezTo>
                <a:cubicBezTo>
                  <a:pt x="0" y="8"/>
                  <a:pt x="1" y="9"/>
                  <a:pt x="1" y="10"/>
                </a:cubicBezTo>
                <a:cubicBezTo>
                  <a:pt x="1" y="12"/>
                  <a:pt x="0" y="12"/>
                  <a:pt x="0" y="14"/>
                </a:cubicBezTo>
                <a:cubicBezTo>
                  <a:pt x="0" y="15"/>
                  <a:pt x="0" y="18"/>
                  <a:pt x="2" y="18"/>
                </a:cubicBezTo>
                <a:cubicBezTo>
                  <a:pt x="3" y="19"/>
                  <a:pt x="4" y="18"/>
                  <a:pt x="4" y="21"/>
                </a:cubicBezTo>
                <a:cubicBezTo>
                  <a:pt x="6" y="20"/>
                  <a:pt x="10" y="16"/>
                  <a:pt x="12" y="17"/>
                </a:cubicBezTo>
                <a:cubicBezTo>
                  <a:pt x="13" y="18"/>
                  <a:pt x="14" y="19"/>
                  <a:pt x="15" y="19"/>
                </a:cubicBezTo>
                <a:cubicBezTo>
                  <a:pt x="16" y="19"/>
                  <a:pt x="17" y="21"/>
                  <a:pt x="17" y="22"/>
                </a:cubicBezTo>
                <a:cubicBezTo>
                  <a:pt x="18" y="23"/>
                  <a:pt x="18" y="24"/>
                  <a:pt x="18" y="25"/>
                </a:cubicBezTo>
                <a:cubicBezTo>
                  <a:pt x="19" y="26"/>
                  <a:pt x="20" y="27"/>
                  <a:pt x="21" y="28"/>
                </a:cubicBezTo>
                <a:cubicBezTo>
                  <a:pt x="23" y="29"/>
                  <a:pt x="25" y="31"/>
                  <a:pt x="28" y="33"/>
                </a:cubicBezTo>
                <a:cubicBezTo>
                  <a:pt x="30" y="35"/>
                  <a:pt x="31" y="35"/>
                  <a:pt x="33" y="36"/>
                </a:cubicBezTo>
                <a:cubicBezTo>
                  <a:pt x="36" y="38"/>
                  <a:pt x="38" y="41"/>
                  <a:pt x="42" y="42"/>
                </a:cubicBezTo>
                <a:cubicBezTo>
                  <a:pt x="44" y="43"/>
                  <a:pt x="44" y="46"/>
                  <a:pt x="45" y="48"/>
                </a:cubicBezTo>
                <a:cubicBezTo>
                  <a:pt x="45" y="50"/>
                  <a:pt x="42" y="52"/>
                  <a:pt x="43" y="55"/>
                </a:cubicBezTo>
                <a:cubicBezTo>
                  <a:pt x="43" y="54"/>
                  <a:pt x="49" y="49"/>
                  <a:pt x="49" y="48"/>
                </a:cubicBezTo>
                <a:cubicBezTo>
                  <a:pt x="50" y="47"/>
                  <a:pt x="47" y="45"/>
                  <a:pt x="47" y="45"/>
                </a:cubicBezTo>
                <a:cubicBezTo>
                  <a:pt x="45" y="43"/>
                  <a:pt x="49" y="39"/>
                  <a:pt x="50" y="40"/>
                </a:cubicBezTo>
                <a:cubicBezTo>
                  <a:pt x="51" y="41"/>
                  <a:pt x="52" y="41"/>
                  <a:pt x="53" y="41"/>
                </a:cubicBezTo>
                <a:cubicBezTo>
                  <a:pt x="54" y="42"/>
                  <a:pt x="54" y="43"/>
                  <a:pt x="55" y="44"/>
                </a:cubicBezTo>
                <a:cubicBezTo>
                  <a:pt x="57" y="44"/>
                  <a:pt x="54" y="40"/>
                  <a:pt x="53" y="39"/>
                </a:cubicBezTo>
                <a:cubicBezTo>
                  <a:pt x="51" y="37"/>
                  <a:pt x="47" y="37"/>
                  <a:pt x="44" y="35"/>
                </a:cubicBezTo>
                <a:cubicBezTo>
                  <a:pt x="43" y="34"/>
                  <a:pt x="46" y="32"/>
                  <a:pt x="44" y="32"/>
                </a:cubicBezTo>
                <a:cubicBezTo>
                  <a:pt x="43" y="31"/>
                  <a:pt x="41" y="32"/>
                  <a:pt x="39" y="31"/>
                </a:cubicBezTo>
                <a:cubicBezTo>
                  <a:pt x="37" y="30"/>
                  <a:pt x="36" y="28"/>
                  <a:pt x="35" y="26"/>
                </a:cubicBezTo>
                <a:cubicBezTo>
                  <a:pt x="34" y="24"/>
                  <a:pt x="34" y="22"/>
                  <a:pt x="32" y="21"/>
                </a:cubicBezTo>
                <a:cubicBezTo>
                  <a:pt x="31" y="20"/>
                  <a:pt x="27" y="19"/>
                  <a:pt x="27" y="17"/>
                </a:cubicBezTo>
                <a:cubicBezTo>
                  <a:pt x="27" y="16"/>
                  <a:pt x="27" y="15"/>
                  <a:pt x="27" y="15"/>
                </a:cubicBezTo>
                <a:cubicBezTo>
                  <a:pt x="28" y="13"/>
                  <a:pt x="28" y="13"/>
                  <a:pt x="28" y="12"/>
                </a:cubicBezTo>
                <a:cubicBezTo>
                  <a:pt x="27" y="9"/>
                  <a:pt x="30" y="10"/>
                  <a:pt x="30" y="9"/>
                </a:cubicBezTo>
                <a:cubicBezTo>
                  <a:pt x="31" y="8"/>
                  <a:pt x="32" y="8"/>
                  <a:pt x="32" y="8"/>
                </a:cubicBezTo>
                <a:cubicBezTo>
                  <a:pt x="34" y="8"/>
                  <a:pt x="34" y="9"/>
                  <a:pt x="34" y="10"/>
                </a:cubicBezTo>
                <a:cubicBezTo>
                  <a:pt x="35" y="10"/>
                  <a:pt x="36" y="10"/>
                  <a:pt x="37" y="10"/>
                </a:cubicBezTo>
                <a:cubicBezTo>
                  <a:pt x="37" y="9"/>
                  <a:pt x="36" y="10"/>
                  <a:pt x="37" y="10"/>
                </a:cubicBezTo>
                <a:close/>
              </a:path>
            </a:pathLst>
          </a:custGeom>
          <a:solidFill>
            <a:srgbClr val="27b4bf"/>
          </a:solidFill>
          <a:ln w="38160">
            <a:noFill/>
          </a:ln>
        </p:spPr>
        <p:style>
          <a:lnRef idx="0"/>
          <a:fillRef idx="0"/>
          <a:effectRef idx="0"/>
          <a:fontRef idx="minor"/>
        </p:style>
      </p:sp>
      <p:sp>
        <p:nvSpPr>
          <p:cNvPr id="709" name="CustomShape 247"/>
          <p:cNvSpPr/>
          <p:nvPr/>
        </p:nvSpPr>
        <p:spPr>
          <a:xfrm>
            <a:off x="12397320" y="5148000"/>
            <a:ext cx="348480" cy="345600"/>
          </a:xfrm>
          <a:custGeom>
            <a:avLst/>
            <a:gdLst/>
            <a:ahLst/>
            <a:rect l="l" t="t" r="r" b="b"/>
            <a:pathLst>
              <a:path w="27" h="25">
                <a:moveTo>
                  <a:pt x="12" y="10"/>
                </a:moveTo>
                <a:cubicBezTo>
                  <a:pt x="15" y="10"/>
                  <a:pt x="18" y="8"/>
                  <a:pt x="21" y="9"/>
                </a:cubicBezTo>
                <a:cubicBezTo>
                  <a:pt x="23" y="9"/>
                  <a:pt x="25" y="10"/>
                  <a:pt x="27" y="11"/>
                </a:cubicBezTo>
                <a:cubicBezTo>
                  <a:pt x="26" y="9"/>
                  <a:pt x="26" y="7"/>
                  <a:pt x="25" y="4"/>
                </a:cubicBezTo>
                <a:cubicBezTo>
                  <a:pt x="22" y="6"/>
                  <a:pt x="19" y="4"/>
                  <a:pt x="17" y="3"/>
                </a:cubicBezTo>
                <a:cubicBezTo>
                  <a:pt x="15" y="2"/>
                  <a:pt x="14" y="2"/>
                  <a:pt x="13" y="0"/>
                </a:cubicBezTo>
                <a:cubicBezTo>
                  <a:pt x="13" y="0"/>
                  <a:pt x="11" y="1"/>
                  <a:pt x="11" y="2"/>
                </a:cubicBezTo>
                <a:cubicBezTo>
                  <a:pt x="9" y="3"/>
                  <a:pt x="10" y="8"/>
                  <a:pt x="6" y="7"/>
                </a:cubicBezTo>
                <a:cubicBezTo>
                  <a:pt x="4" y="6"/>
                  <a:pt x="2" y="7"/>
                  <a:pt x="1" y="7"/>
                </a:cubicBezTo>
                <a:cubicBezTo>
                  <a:pt x="0" y="8"/>
                  <a:pt x="1" y="11"/>
                  <a:pt x="1" y="11"/>
                </a:cubicBezTo>
                <a:cubicBezTo>
                  <a:pt x="1" y="11"/>
                  <a:pt x="3" y="10"/>
                  <a:pt x="3" y="10"/>
                </a:cubicBezTo>
                <a:cubicBezTo>
                  <a:pt x="4" y="10"/>
                  <a:pt x="4" y="12"/>
                  <a:pt x="4" y="13"/>
                </a:cubicBezTo>
                <a:cubicBezTo>
                  <a:pt x="4" y="11"/>
                  <a:pt x="5" y="8"/>
                  <a:pt x="6" y="10"/>
                </a:cubicBezTo>
                <a:cubicBezTo>
                  <a:pt x="7" y="13"/>
                  <a:pt x="9" y="15"/>
                  <a:pt x="11" y="17"/>
                </a:cubicBezTo>
                <a:cubicBezTo>
                  <a:pt x="14" y="20"/>
                  <a:pt x="19" y="22"/>
                  <a:pt x="23" y="25"/>
                </a:cubicBezTo>
                <a:cubicBezTo>
                  <a:pt x="23" y="23"/>
                  <a:pt x="23" y="23"/>
                  <a:pt x="21" y="22"/>
                </a:cubicBezTo>
                <a:cubicBezTo>
                  <a:pt x="19" y="21"/>
                  <a:pt x="17" y="20"/>
                  <a:pt x="16" y="19"/>
                </a:cubicBezTo>
                <a:cubicBezTo>
                  <a:pt x="14" y="17"/>
                  <a:pt x="9" y="10"/>
                  <a:pt x="12" y="10"/>
                </a:cubicBezTo>
                <a:close/>
              </a:path>
            </a:pathLst>
          </a:custGeom>
          <a:solidFill>
            <a:srgbClr val="27b4bf"/>
          </a:solidFill>
          <a:ln w="38160">
            <a:noFill/>
          </a:ln>
        </p:spPr>
        <p:style>
          <a:lnRef idx="0"/>
          <a:fillRef idx="0"/>
          <a:effectRef idx="0"/>
          <a:fontRef idx="minor"/>
        </p:style>
      </p:sp>
      <p:sp>
        <p:nvSpPr>
          <p:cNvPr id="710" name="CustomShape 248"/>
          <p:cNvSpPr/>
          <p:nvPr/>
        </p:nvSpPr>
        <p:spPr>
          <a:xfrm>
            <a:off x="11204640" y="4750560"/>
            <a:ext cx="856440" cy="780120"/>
          </a:xfrm>
          <a:custGeom>
            <a:avLst/>
            <a:gdLst/>
            <a:ahLst/>
            <a:rect l="l" t="t" r="r" b="b"/>
            <a:pathLst>
              <a:path w="66" h="57">
                <a:moveTo>
                  <a:pt x="59" y="31"/>
                </a:moveTo>
                <a:cubicBezTo>
                  <a:pt x="58" y="29"/>
                  <a:pt x="55" y="33"/>
                  <a:pt x="56" y="30"/>
                </a:cubicBezTo>
                <a:cubicBezTo>
                  <a:pt x="56" y="29"/>
                  <a:pt x="59" y="24"/>
                  <a:pt x="60" y="24"/>
                </a:cubicBezTo>
                <a:cubicBezTo>
                  <a:pt x="61" y="23"/>
                  <a:pt x="62" y="25"/>
                  <a:pt x="63" y="23"/>
                </a:cubicBezTo>
                <a:cubicBezTo>
                  <a:pt x="64" y="20"/>
                  <a:pt x="63" y="18"/>
                  <a:pt x="65" y="15"/>
                </a:cubicBezTo>
                <a:cubicBezTo>
                  <a:pt x="66" y="13"/>
                  <a:pt x="61" y="13"/>
                  <a:pt x="60" y="13"/>
                </a:cubicBezTo>
                <a:cubicBezTo>
                  <a:pt x="58" y="13"/>
                  <a:pt x="57" y="12"/>
                  <a:pt x="57" y="11"/>
                </a:cubicBezTo>
                <a:cubicBezTo>
                  <a:pt x="56" y="11"/>
                  <a:pt x="55" y="11"/>
                  <a:pt x="55" y="11"/>
                </a:cubicBezTo>
                <a:cubicBezTo>
                  <a:pt x="53" y="11"/>
                  <a:pt x="48" y="9"/>
                  <a:pt x="48" y="7"/>
                </a:cubicBezTo>
                <a:cubicBezTo>
                  <a:pt x="47" y="10"/>
                  <a:pt x="44" y="5"/>
                  <a:pt x="43" y="5"/>
                </a:cubicBezTo>
                <a:cubicBezTo>
                  <a:pt x="41" y="4"/>
                  <a:pt x="39" y="3"/>
                  <a:pt x="38" y="1"/>
                </a:cubicBezTo>
                <a:cubicBezTo>
                  <a:pt x="37" y="0"/>
                  <a:pt x="35" y="0"/>
                  <a:pt x="34" y="1"/>
                </a:cubicBezTo>
                <a:cubicBezTo>
                  <a:pt x="33" y="2"/>
                  <a:pt x="32" y="4"/>
                  <a:pt x="33" y="5"/>
                </a:cubicBezTo>
                <a:cubicBezTo>
                  <a:pt x="33" y="6"/>
                  <a:pt x="31" y="7"/>
                  <a:pt x="30" y="8"/>
                </a:cubicBezTo>
                <a:cubicBezTo>
                  <a:pt x="29" y="8"/>
                  <a:pt x="27" y="8"/>
                  <a:pt x="26" y="10"/>
                </a:cubicBezTo>
                <a:cubicBezTo>
                  <a:pt x="26" y="11"/>
                  <a:pt x="25" y="12"/>
                  <a:pt x="24" y="12"/>
                </a:cubicBezTo>
                <a:cubicBezTo>
                  <a:pt x="22" y="12"/>
                  <a:pt x="21" y="12"/>
                  <a:pt x="20" y="11"/>
                </a:cubicBezTo>
                <a:cubicBezTo>
                  <a:pt x="18" y="11"/>
                  <a:pt x="18" y="10"/>
                  <a:pt x="16" y="10"/>
                </a:cubicBezTo>
                <a:cubicBezTo>
                  <a:pt x="14" y="9"/>
                  <a:pt x="20" y="16"/>
                  <a:pt x="16" y="16"/>
                </a:cubicBezTo>
                <a:cubicBezTo>
                  <a:pt x="13" y="16"/>
                  <a:pt x="11" y="17"/>
                  <a:pt x="9" y="15"/>
                </a:cubicBezTo>
                <a:cubicBezTo>
                  <a:pt x="8" y="14"/>
                  <a:pt x="1" y="16"/>
                  <a:pt x="1" y="17"/>
                </a:cubicBezTo>
                <a:cubicBezTo>
                  <a:pt x="1" y="18"/>
                  <a:pt x="4" y="18"/>
                  <a:pt x="2" y="19"/>
                </a:cubicBezTo>
                <a:cubicBezTo>
                  <a:pt x="0" y="20"/>
                  <a:pt x="3" y="21"/>
                  <a:pt x="4" y="21"/>
                </a:cubicBezTo>
                <a:cubicBezTo>
                  <a:pt x="6" y="22"/>
                  <a:pt x="15" y="23"/>
                  <a:pt x="15" y="25"/>
                </a:cubicBezTo>
                <a:cubicBezTo>
                  <a:pt x="15" y="26"/>
                  <a:pt x="13" y="26"/>
                  <a:pt x="14" y="28"/>
                </a:cubicBezTo>
                <a:cubicBezTo>
                  <a:pt x="16" y="30"/>
                  <a:pt x="17" y="30"/>
                  <a:pt x="19" y="31"/>
                </a:cubicBezTo>
                <a:cubicBezTo>
                  <a:pt x="21" y="32"/>
                  <a:pt x="18" y="34"/>
                  <a:pt x="20" y="35"/>
                </a:cubicBezTo>
                <a:cubicBezTo>
                  <a:pt x="20" y="35"/>
                  <a:pt x="22" y="38"/>
                  <a:pt x="22" y="38"/>
                </a:cubicBezTo>
                <a:cubicBezTo>
                  <a:pt x="21" y="39"/>
                  <a:pt x="20" y="36"/>
                  <a:pt x="19" y="36"/>
                </a:cubicBezTo>
                <a:cubicBezTo>
                  <a:pt x="18" y="36"/>
                  <a:pt x="19" y="48"/>
                  <a:pt x="16" y="49"/>
                </a:cubicBezTo>
                <a:cubicBezTo>
                  <a:pt x="19" y="51"/>
                  <a:pt x="23" y="54"/>
                  <a:pt x="27" y="53"/>
                </a:cubicBezTo>
                <a:cubicBezTo>
                  <a:pt x="28" y="53"/>
                  <a:pt x="29" y="52"/>
                  <a:pt x="30" y="53"/>
                </a:cubicBezTo>
                <a:cubicBezTo>
                  <a:pt x="31" y="53"/>
                  <a:pt x="32" y="54"/>
                  <a:pt x="33" y="55"/>
                </a:cubicBezTo>
                <a:cubicBezTo>
                  <a:pt x="35" y="56"/>
                  <a:pt x="41" y="57"/>
                  <a:pt x="40" y="54"/>
                </a:cubicBezTo>
                <a:cubicBezTo>
                  <a:pt x="39" y="49"/>
                  <a:pt x="44" y="47"/>
                  <a:pt x="47" y="48"/>
                </a:cubicBezTo>
                <a:cubicBezTo>
                  <a:pt x="51" y="49"/>
                  <a:pt x="53" y="52"/>
                  <a:pt x="57" y="50"/>
                </a:cubicBezTo>
                <a:cubicBezTo>
                  <a:pt x="59" y="49"/>
                  <a:pt x="60" y="48"/>
                  <a:pt x="62" y="47"/>
                </a:cubicBezTo>
                <a:cubicBezTo>
                  <a:pt x="62" y="47"/>
                  <a:pt x="64" y="45"/>
                  <a:pt x="62" y="45"/>
                </a:cubicBezTo>
                <a:cubicBezTo>
                  <a:pt x="60" y="44"/>
                  <a:pt x="58" y="40"/>
                  <a:pt x="59" y="38"/>
                </a:cubicBezTo>
                <a:cubicBezTo>
                  <a:pt x="61" y="36"/>
                  <a:pt x="60" y="36"/>
                  <a:pt x="59" y="34"/>
                </a:cubicBezTo>
                <a:cubicBezTo>
                  <a:pt x="59" y="33"/>
                  <a:pt x="59" y="32"/>
                  <a:pt x="59" y="31"/>
                </a:cubicBezTo>
                <a:cubicBezTo>
                  <a:pt x="58" y="30"/>
                  <a:pt x="59" y="32"/>
                  <a:pt x="59" y="31"/>
                </a:cubicBezTo>
                <a:close/>
              </a:path>
            </a:pathLst>
          </a:custGeom>
          <a:solidFill>
            <a:srgbClr val="27b4bf"/>
          </a:solidFill>
          <a:ln w="38160">
            <a:noFill/>
          </a:ln>
        </p:spPr>
        <p:style>
          <a:lnRef idx="0"/>
          <a:fillRef idx="0"/>
          <a:effectRef idx="0"/>
          <a:fontRef idx="minor"/>
        </p:style>
      </p:sp>
      <p:sp>
        <p:nvSpPr>
          <p:cNvPr id="711" name="CustomShape 249"/>
          <p:cNvSpPr/>
          <p:nvPr/>
        </p:nvSpPr>
        <p:spPr>
          <a:xfrm>
            <a:off x="11915640" y="5054400"/>
            <a:ext cx="286560" cy="205200"/>
          </a:xfrm>
          <a:custGeom>
            <a:avLst/>
            <a:gdLst/>
            <a:ahLst/>
            <a:rect l="l" t="t" r="r" b="b"/>
            <a:pathLst>
              <a:path w="22" h="15">
                <a:moveTo>
                  <a:pt x="17" y="1"/>
                </a:moveTo>
                <a:cubicBezTo>
                  <a:pt x="14" y="0"/>
                  <a:pt x="12" y="1"/>
                  <a:pt x="9" y="1"/>
                </a:cubicBezTo>
                <a:cubicBezTo>
                  <a:pt x="7" y="1"/>
                  <a:pt x="9" y="1"/>
                  <a:pt x="8" y="2"/>
                </a:cubicBezTo>
                <a:cubicBezTo>
                  <a:pt x="7" y="2"/>
                  <a:pt x="5" y="2"/>
                  <a:pt x="5" y="2"/>
                </a:cubicBezTo>
                <a:cubicBezTo>
                  <a:pt x="4" y="2"/>
                  <a:pt x="3" y="5"/>
                  <a:pt x="3" y="5"/>
                </a:cubicBezTo>
                <a:cubicBezTo>
                  <a:pt x="2" y="6"/>
                  <a:pt x="0" y="10"/>
                  <a:pt x="1" y="9"/>
                </a:cubicBezTo>
                <a:cubicBezTo>
                  <a:pt x="3" y="9"/>
                  <a:pt x="3" y="8"/>
                  <a:pt x="4" y="10"/>
                </a:cubicBezTo>
                <a:cubicBezTo>
                  <a:pt x="4" y="12"/>
                  <a:pt x="5" y="11"/>
                  <a:pt x="7" y="11"/>
                </a:cubicBezTo>
                <a:cubicBezTo>
                  <a:pt x="8" y="11"/>
                  <a:pt x="10" y="11"/>
                  <a:pt x="11" y="10"/>
                </a:cubicBezTo>
                <a:cubicBezTo>
                  <a:pt x="12" y="8"/>
                  <a:pt x="13" y="9"/>
                  <a:pt x="13" y="10"/>
                </a:cubicBezTo>
                <a:cubicBezTo>
                  <a:pt x="16" y="15"/>
                  <a:pt x="15" y="8"/>
                  <a:pt x="16" y="8"/>
                </a:cubicBezTo>
                <a:cubicBezTo>
                  <a:pt x="17" y="8"/>
                  <a:pt x="17" y="9"/>
                  <a:pt x="18" y="9"/>
                </a:cubicBezTo>
                <a:cubicBezTo>
                  <a:pt x="19" y="9"/>
                  <a:pt x="20" y="9"/>
                  <a:pt x="21" y="8"/>
                </a:cubicBezTo>
                <a:cubicBezTo>
                  <a:pt x="22" y="7"/>
                  <a:pt x="22" y="7"/>
                  <a:pt x="22" y="5"/>
                </a:cubicBezTo>
                <a:cubicBezTo>
                  <a:pt x="22" y="5"/>
                  <a:pt x="19" y="4"/>
                  <a:pt x="18" y="4"/>
                </a:cubicBezTo>
                <a:cubicBezTo>
                  <a:pt x="17" y="3"/>
                  <a:pt x="17" y="2"/>
                  <a:pt x="17" y="1"/>
                </a:cubicBezTo>
                <a:close/>
              </a:path>
            </a:pathLst>
          </a:custGeom>
          <a:solidFill>
            <a:srgbClr val="27b4bf"/>
          </a:solidFill>
          <a:ln w="38160">
            <a:noFill/>
          </a:ln>
        </p:spPr>
        <p:style>
          <a:lnRef idx="0"/>
          <a:fillRef idx="0"/>
          <a:effectRef idx="0"/>
          <a:fontRef idx="minor"/>
        </p:style>
      </p:sp>
      <p:sp>
        <p:nvSpPr>
          <p:cNvPr id="712" name="CustomShape 250"/>
          <p:cNvSpPr/>
          <p:nvPr/>
        </p:nvSpPr>
        <p:spPr>
          <a:xfrm>
            <a:off x="11673000" y="4722480"/>
            <a:ext cx="268920" cy="177120"/>
          </a:xfrm>
          <a:custGeom>
            <a:avLst/>
            <a:gdLst/>
            <a:ahLst/>
            <a:rect l="l" t="t" r="r" b="b"/>
            <a:pathLst>
              <a:path w="21" h="13">
                <a:moveTo>
                  <a:pt x="19" y="9"/>
                </a:moveTo>
                <a:cubicBezTo>
                  <a:pt x="18" y="9"/>
                  <a:pt x="21" y="7"/>
                  <a:pt x="20" y="6"/>
                </a:cubicBezTo>
                <a:cubicBezTo>
                  <a:pt x="20" y="5"/>
                  <a:pt x="19" y="3"/>
                  <a:pt x="18" y="3"/>
                </a:cubicBezTo>
                <a:cubicBezTo>
                  <a:pt x="17" y="2"/>
                  <a:pt x="15" y="0"/>
                  <a:pt x="13" y="0"/>
                </a:cubicBezTo>
                <a:cubicBezTo>
                  <a:pt x="11" y="0"/>
                  <a:pt x="10" y="1"/>
                  <a:pt x="8" y="1"/>
                </a:cubicBezTo>
                <a:cubicBezTo>
                  <a:pt x="6" y="1"/>
                  <a:pt x="5" y="0"/>
                  <a:pt x="3" y="1"/>
                </a:cubicBezTo>
                <a:cubicBezTo>
                  <a:pt x="0" y="3"/>
                  <a:pt x="3" y="5"/>
                  <a:pt x="5" y="6"/>
                </a:cubicBezTo>
                <a:cubicBezTo>
                  <a:pt x="7" y="7"/>
                  <a:pt x="8" y="7"/>
                  <a:pt x="10" y="9"/>
                </a:cubicBezTo>
                <a:cubicBezTo>
                  <a:pt x="10" y="10"/>
                  <a:pt x="12" y="10"/>
                  <a:pt x="12" y="9"/>
                </a:cubicBezTo>
                <a:cubicBezTo>
                  <a:pt x="12" y="10"/>
                  <a:pt x="17" y="13"/>
                  <a:pt x="18" y="13"/>
                </a:cubicBezTo>
                <a:cubicBezTo>
                  <a:pt x="18" y="11"/>
                  <a:pt x="18" y="10"/>
                  <a:pt x="19" y="9"/>
                </a:cubicBezTo>
                <a:cubicBezTo>
                  <a:pt x="19" y="9"/>
                  <a:pt x="17" y="10"/>
                  <a:pt x="19" y="9"/>
                </a:cubicBezTo>
                <a:close/>
              </a:path>
            </a:pathLst>
          </a:custGeom>
          <a:solidFill>
            <a:srgbClr val="27b4bf"/>
          </a:solidFill>
          <a:ln w="38160">
            <a:noFill/>
          </a:ln>
        </p:spPr>
        <p:style>
          <a:lnRef idx="0"/>
          <a:fillRef idx="0"/>
          <a:effectRef idx="0"/>
          <a:fontRef idx="minor"/>
        </p:style>
      </p:sp>
      <p:sp>
        <p:nvSpPr>
          <p:cNvPr id="713" name="CustomShape 251"/>
          <p:cNvSpPr/>
          <p:nvPr/>
        </p:nvSpPr>
        <p:spPr>
          <a:xfrm>
            <a:off x="11893680" y="4848840"/>
            <a:ext cx="48240" cy="51120"/>
          </a:xfrm>
          <a:custGeom>
            <a:avLst/>
            <a:gdLst/>
            <a:ahLst/>
            <a:rect l="l" t="t" r="r" b="b"/>
            <a:pathLst>
              <a:path w="4" h="4">
                <a:moveTo>
                  <a:pt x="2" y="0"/>
                </a:moveTo>
                <a:cubicBezTo>
                  <a:pt x="1" y="0"/>
                  <a:pt x="1" y="2"/>
                  <a:pt x="1" y="3"/>
                </a:cubicBezTo>
                <a:cubicBezTo>
                  <a:pt x="1" y="4"/>
                  <a:pt x="3" y="4"/>
                  <a:pt x="4" y="4"/>
                </a:cubicBezTo>
                <a:cubicBezTo>
                  <a:pt x="4" y="2"/>
                  <a:pt x="4" y="1"/>
                  <a:pt x="2" y="0"/>
                </a:cubicBezTo>
                <a:cubicBezTo>
                  <a:pt x="0" y="1"/>
                  <a:pt x="3" y="1"/>
                  <a:pt x="2" y="0"/>
                </a:cubicBezTo>
                <a:close/>
              </a:path>
            </a:pathLst>
          </a:custGeom>
          <a:solidFill>
            <a:srgbClr val="27b4bf"/>
          </a:solidFill>
          <a:ln w="38160">
            <a:noFill/>
          </a:ln>
        </p:spPr>
        <p:style>
          <a:lnRef idx="0"/>
          <a:fillRef idx="0"/>
          <a:effectRef idx="0"/>
          <a:fontRef idx="minor"/>
        </p:style>
      </p:sp>
      <p:sp>
        <p:nvSpPr>
          <p:cNvPr id="714" name="CustomShape 252"/>
          <p:cNvSpPr/>
          <p:nvPr/>
        </p:nvSpPr>
        <p:spPr>
          <a:xfrm>
            <a:off x="11734560" y="4530960"/>
            <a:ext cx="260280" cy="247320"/>
          </a:xfrm>
          <a:custGeom>
            <a:avLst/>
            <a:gdLst/>
            <a:ahLst/>
            <a:rect l="l" t="t" r="r" b="b"/>
            <a:pathLst>
              <a:path w="20" h="18">
                <a:moveTo>
                  <a:pt x="5" y="14"/>
                </a:moveTo>
                <a:cubicBezTo>
                  <a:pt x="7" y="12"/>
                  <a:pt x="13" y="16"/>
                  <a:pt x="14" y="18"/>
                </a:cubicBezTo>
                <a:cubicBezTo>
                  <a:pt x="15" y="16"/>
                  <a:pt x="15" y="14"/>
                  <a:pt x="14" y="13"/>
                </a:cubicBezTo>
                <a:cubicBezTo>
                  <a:pt x="13" y="9"/>
                  <a:pt x="15" y="11"/>
                  <a:pt x="17" y="11"/>
                </a:cubicBezTo>
                <a:cubicBezTo>
                  <a:pt x="19" y="10"/>
                  <a:pt x="19" y="8"/>
                  <a:pt x="18" y="6"/>
                </a:cubicBezTo>
                <a:cubicBezTo>
                  <a:pt x="18" y="6"/>
                  <a:pt x="20" y="5"/>
                  <a:pt x="20" y="5"/>
                </a:cubicBezTo>
                <a:cubicBezTo>
                  <a:pt x="20" y="3"/>
                  <a:pt x="20" y="2"/>
                  <a:pt x="19" y="0"/>
                </a:cubicBezTo>
                <a:cubicBezTo>
                  <a:pt x="19" y="0"/>
                  <a:pt x="15" y="1"/>
                  <a:pt x="15" y="1"/>
                </a:cubicBezTo>
                <a:cubicBezTo>
                  <a:pt x="13" y="1"/>
                  <a:pt x="12" y="1"/>
                  <a:pt x="10" y="3"/>
                </a:cubicBezTo>
                <a:cubicBezTo>
                  <a:pt x="10" y="3"/>
                  <a:pt x="13" y="5"/>
                  <a:pt x="12" y="6"/>
                </a:cubicBezTo>
                <a:cubicBezTo>
                  <a:pt x="10" y="8"/>
                  <a:pt x="9" y="4"/>
                  <a:pt x="10" y="4"/>
                </a:cubicBezTo>
                <a:cubicBezTo>
                  <a:pt x="10" y="4"/>
                  <a:pt x="7" y="5"/>
                  <a:pt x="7" y="6"/>
                </a:cubicBezTo>
                <a:cubicBezTo>
                  <a:pt x="7" y="7"/>
                  <a:pt x="6" y="7"/>
                  <a:pt x="5" y="8"/>
                </a:cubicBezTo>
                <a:cubicBezTo>
                  <a:pt x="5" y="9"/>
                  <a:pt x="3" y="12"/>
                  <a:pt x="5" y="12"/>
                </a:cubicBezTo>
                <a:cubicBezTo>
                  <a:pt x="5" y="12"/>
                  <a:pt x="4" y="12"/>
                  <a:pt x="3" y="12"/>
                </a:cubicBezTo>
                <a:cubicBezTo>
                  <a:pt x="3" y="12"/>
                  <a:pt x="4" y="12"/>
                  <a:pt x="4" y="12"/>
                </a:cubicBezTo>
                <a:cubicBezTo>
                  <a:pt x="4" y="12"/>
                  <a:pt x="3" y="12"/>
                  <a:pt x="3" y="12"/>
                </a:cubicBezTo>
                <a:cubicBezTo>
                  <a:pt x="2" y="13"/>
                  <a:pt x="4" y="14"/>
                  <a:pt x="4" y="14"/>
                </a:cubicBezTo>
                <a:cubicBezTo>
                  <a:pt x="4" y="13"/>
                  <a:pt x="2" y="13"/>
                  <a:pt x="2" y="13"/>
                </a:cubicBezTo>
                <a:cubicBezTo>
                  <a:pt x="2" y="13"/>
                  <a:pt x="3" y="14"/>
                  <a:pt x="3" y="14"/>
                </a:cubicBezTo>
                <a:cubicBezTo>
                  <a:pt x="3" y="14"/>
                  <a:pt x="2" y="13"/>
                  <a:pt x="1" y="14"/>
                </a:cubicBezTo>
                <a:cubicBezTo>
                  <a:pt x="1" y="14"/>
                  <a:pt x="2" y="15"/>
                  <a:pt x="2" y="15"/>
                </a:cubicBezTo>
                <a:cubicBezTo>
                  <a:pt x="2" y="14"/>
                  <a:pt x="1" y="14"/>
                  <a:pt x="0" y="15"/>
                </a:cubicBezTo>
                <a:cubicBezTo>
                  <a:pt x="1" y="15"/>
                  <a:pt x="4" y="16"/>
                  <a:pt x="5" y="14"/>
                </a:cubicBezTo>
                <a:cubicBezTo>
                  <a:pt x="5" y="14"/>
                  <a:pt x="5" y="15"/>
                  <a:pt x="5" y="14"/>
                </a:cubicBezTo>
                <a:close/>
              </a:path>
            </a:pathLst>
          </a:custGeom>
          <a:solidFill>
            <a:srgbClr val="27b4bf"/>
          </a:solidFill>
          <a:ln w="38160">
            <a:noFill/>
          </a:ln>
        </p:spPr>
        <p:style>
          <a:lnRef idx="0"/>
          <a:fillRef idx="0"/>
          <a:effectRef idx="0"/>
          <a:fontRef idx="minor"/>
        </p:style>
      </p:sp>
      <p:sp>
        <p:nvSpPr>
          <p:cNvPr id="715" name="CustomShape 253"/>
          <p:cNvSpPr/>
          <p:nvPr/>
        </p:nvSpPr>
        <p:spPr>
          <a:xfrm>
            <a:off x="12048480" y="4119480"/>
            <a:ext cx="194040" cy="303480"/>
          </a:xfrm>
          <a:custGeom>
            <a:avLst/>
            <a:gdLst/>
            <a:ahLst/>
            <a:rect l="l" t="t" r="r" b="b"/>
            <a:pathLst>
              <a:path w="15" h="22">
                <a:moveTo>
                  <a:pt x="10" y="21"/>
                </a:moveTo>
                <a:cubicBezTo>
                  <a:pt x="10" y="20"/>
                  <a:pt x="6" y="18"/>
                  <a:pt x="8" y="17"/>
                </a:cubicBezTo>
                <a:cubicBezTo>
                  <a:pt x="9" y="16"/>
                  <a:pt x="9" y="13"/>
                  <a:pt x="11" y="12"/>
                </a:cubicBezTo>
                <a:cubicBezTo>
                  <a:pt x="11" y="12"/>
                  <a:pt x="11" y="13"/>
                  <a:pt x="11" y="13"/>
                </a:cubicBezTo>
                <a:cubicBezTo>
                  <a:pt x="12" y="13"/>
                  <a:pt x="15" y="11"/>
                  <a:pt x="15" y="10"/>
                </a:cubicBezTo>
                <a:cubicBezTo>
                  <a:pt x="15" y="9"/>
                  <a:pt x="11" y="9"/>
                  <a:pt x="11" y="7"/>
                </a:cubicBezTo>
                <a:cubicBezTo>
                  <a:pt x="11" y="6"/>
                  <a:pt x="10" y="6"/>
                  <a:pt x="10" y="5"/>
                </a:cubicBezTo>
                <a:cubicBezTo>
                  <a:pt x="10" y="4"/>
                  <a:pt x="12" y="5"/>
                  <a:pt x="12" y="4"/>
                </a:cubicBezTo>
                <a:cubicBezTo>
                  <a:pt x="12" y="3"/>
                  <a:pt x="12" y="2"/>
                  <a:pt x="12" y="1"/>
                </a:cubicBezTo>
                <a:cubicBezTo>
                  <a:pt x="12" y="0"/>
                  <a:pt x="12" y="1"/>
                  <a:pt x="11" y="1"/>
                </a:cubicBezTo>
                <a:cubicBezTo>
                  <a:pt x="8" y="1"/>
                  <a:pt x="9" y="2"/>
                  <a:pt x="7" y="4"/>
                </a:cubicBezTo>
                <a:cubicBezTo>
                  <a:pt x="6" y="5"/>
                  <a:pt x="3" y="3"/>
                  <a:pt x="2" y="5"/>
                </a:cubicBezTo>
                <a:cubicBezTo>
                  <a:pt x="0" y="7"/>
                  <a:pt x="3" y="7"/>
                  <a:pt x="4" y="6"/>
                </a:cubicBezTo>
                <a:cubicBezTo>
                  <a:pt x="5" y="5"/>
                  <a:pt x="7" y="6"/>
                  <a:pt x="6" y="8"/>
                </a:cubicBezTo>
                <a:cubicBezTo>
                  <a:pt x="6" y="7"/>
                  <a:pt x="4" y="6"/>
                  <a:pt x="4" y="8"/>
                </a:cubicBezTo>
                <a:cubicBezTo>
                  <a:pt x="3" y="8"/>
                  <a:pt x="2" y="9"/>
                  <a:pt x="2" y="8"/>
                </a:cubicBezTo>
                <a:cubicBezTo>
                  <a:pt x="2" y="9"/>
                  <a:pt x="0" y="7"/>
                  <a:pt x="0" y="9"/>
                </a:cubicBezTo>
                <a:cubicBezTo>
                  <a:pt x="0" y="11"/>
                  <a:pt x="0" y="12"/>
                  <a:pt x="0" y="14"/>
                </a:cubicBezTo>
                <a:cubicBezTo>
                  <a:pt x="1" y="15"/>
                  <a:pt x="2" y="15"/>
                  <a:pt x="2" y="16"/>
                </a:cubicBezTo>
                <a:cubicBezTo>
                  <a:pt x="3" y="18"/>
                  <a:pt x="1" y="19"/>
                  <a:pt x="2" y="20"/>
                </a:cubicBezTo>
                <a:cubicBezTo>
                  <a:pt x="4" y="22"/>
                  <a:pt x="8" y="21"/>
                  <a:pt x="10" y="21"/>
                </a:cubicBezTo>
                <a:close/>
              </a:path>
            </a:pathLst>
          </a:custGeom>
          <a:solidFill>
            <a:srgbClr val="27b4bf"/>
          </a:solidFill>
          <a:ln w="38160">
            <a:noFill/>
          </a:ln>
        </p:spPr>
        <p:style>
          <a:lnRef idx="0"/>
          <a:fillRef idx="0"/>
          <a:effectRef idx="0"/>
          <a:fontRef idx="minor"/>
        </p:style>
      </p:sp>
      <p:sp>
        <p:nvSpPr>
          <p:cNvPr id="716" name="CustomShape 254"/>
          <p:cNvSpPr/>
          <p:nvPr/>
        </p:nvSpPr>
        <p:spPr>
          <a:xfrm>
            <a:off x="11907000" y="4395240"/>
            <a:ext cx="578160" cy="709920"/>
          </a:xfrm>
          <a:custGeom>
            <a:avLst/>
            <a:gdLst/>
            <a:ahLst/>
            <a:rect l="l" t="t" r="r" b="b"/>
            <a:pathLst>
              <a:path w="45" h="52">
                <a:moveTo>
                  <a:pt x="44" y="24"/>
                </a:moveTo>
                <a:cubicBezTo>
                  <a:pt x="43" y="22"/>
                  <a:pt x="43" y="20"/>
                  <a:pt x="43" y="18"/>
                </a:cubicBezTo>
                <a:cubicBezTo>
                  <a:pt x="42" y="16"/>
                  <a:pt x="41" y="15"/>
                  <a:pt x="42" y="12"/>
                </a:cubicBezTo>
                <a:cubicBezTo>
                  <a:pt x="43" y="10"/>
                  <a:pt x="42" y="8"/>
                  <a:pt x="41" y="7"/>
                </a:cubicBezTo>
                <a:cubicBezTo>
                  <a:pt x="40" y="6"/>
                  <a:pt x="38" y="5"/>
                  <a:pt x="38" y="4"/>
                </a:cubicBezTo>
                <a:cubicBezTo>
                  <a:pt x="38" y="4"/>
                  <a:pt x="39" y="3"/>
                  <a:pt x="38" y="2"/>
                </a:cubicBezTo>
                <a:cubicBezTo>
                  <a:pt x="37" y="2"/>
                  <a:pt x="37" y="5"/>
                  <a:pt x="37" y="5"/>
                </a:cubicBezTo>
                <a:cubicBezTo>
                  <a:pt x="35" y="5"/>
                  <a:pt x="35" y="4"/>
                  <a:pt x="33" y="4"/>
                </a:cubicBezTo>
                <a:cubicBezTo>
                  <a:pt x="31" y="5"/>
                  <a:pt x="28" y="7"/>
                  <a:pt x="25" y="7"/>
                </a:cubicBezTo>
                <a:cubicBezTo>
                  <a:pt x="24" y="6"/>
                  <a:pt x="26" y="5"/>
                  <a:pt x="26" y="4"/>
                </a:cubicBezTo>
                <a:cubicBezTo>
                  <a:pt x="24" y="4"/>
                  <a:pt x="23" y="5"/>
                  <a:pt x="21" y="4"/>
                </a:cubicBezTo>
                <a:cubicBezTo>
                  <a:pt x="20" y="3"/>
                  <a:pt x="23" y="1"/>
                  <a:pt x="20" y="1"/>
                </a:cubicBezTo>
                <a:cubicBezTo>
                  <a:pt x="18" y="1"/>
                  <a:pt x="16" y="1"/>
                  <a:pt x="13" y="0"/>
                </a:cubicBezTo>
                <a:cubicBezTo>
                  <a:pt x="14" y="1"/>
                  <a:pt x="15" y="1"/>
                  <a:pt x="15" y="3"/>
                </a:cubicBezTo>
                <a:cubicBezTo>
                  <a:pt x="14" y="4"/>
                  <a:pt x="14" y="4"/>
                  <a:pt x="15" y="6"/>
                </a:cubicBezTo>
                <a:cubicBezTo>
                  <a:pt x="15" y="8"/>
                  <a:pt x="15" y="7"/>
                  <a:pt x="17" y="7"/>
                </a:cubicBezTo>
                <a:cubicBezTo>
                  <a:pt x="18" y="7"/>
                  <a:pt x="19" y="8"/>
                  <a:pt x="20" y="9"/>
                </a:cubicBezTo>
                <a:cubicBezTo>
                  <a:pt x="19" y="8"/>
                  <a:pt x="16" y="8"/>
                  <a:pt x="15" y="8"/>
                </a:cubicBezTo>
                <a:cubicBezTo>
                  <a:pt x="15" y="8"/>
                  <a:pt x="14" y="8"/>
                  <a:pt x="14" y="8"/>
                </a:cubicBezTo>
                <a:cubicBezTo>
                  <a:pt x="13" y="9"/>
                  <a:pt x="14" y="10"/>
                  <a:pt x="13" y="10"/>
                </a:cubicBezTo>
                <a:cubicBezTo>
                  <a:pt x="11" y="11"/>
                  <a:pt x="7" y="6"/>
                  <a:pt x="6" y="10"/>
                </a:cubicBezTo>
                <a:cubicBezTo>
                  <a:pt x="7" y="12"/>
                  <a:pt x="8" y="14"/>
                  <a:pt x="6" y="15"/>
                </a:cubicBezTo>
                <a:cubicBezTo>
                  <a:pt x="5" y="17"/>
                  <a:pt x="5" y="15"/>
                  <a:pt x="6" y="17"/>
                </a:cubicBezTo>
                <a:cubicBezTo>
                  <a:pt x="6" y="22"/>
                  <a:pt x="0" y="20"/>
                  <a:pt x="1" y="22"/>
                </a:cubicBezTo>
                <a:cubicBezTo>
                  <a:pt x="1" y="23"/>
                  <a:pt x="2" y="24"/>
                  <a:pt x="2" y="26"/>
                </a:cubicBezTo>
                <a:cubicBezTo>
                  <a:pt x="2" y="28"/>
                  <a:pt x="1" y="28"/>
                  <a:pt x="2" y="30"/>
                </a:cubicBezTo>
                <a:cubicBezTo>
                  <a:pt x="3" y="31"/>
                  <a:pt x="0" y="33"/>
                  <a:pt x="1" y="33"/>
                </a:cubicBezTo>
                <a:cubicBezTo>
                  <a:pt x="3" y="34"/>
                  <a:pt x="2" y="36"/>
                  <a:pt x="3" y="37"/>
                </a:cubicBezTo>
                <a:cubicBezTo>
                  <a:pt x="4" y="40"/>
                  <a:pt x="8" y="39"/>
                  <a:pt x="11" y="40"/>
                </a:cubicBezTo>
                <a:cubicBezTo>
                  <a:pt x="11" y="40"/>
                  <a:pt x="9" y="48"/>
                  <a:pt x="9" y="49"/>
                </a:cubicBezTo>
                <a:cubicBezTo>
                  <a:pt x="13" y="49"/>
                  <a:pt x="15" y="48"/>
                  <a:pt x="19" y="49"/>
                </a:cubicBezTo>
                <a:cubicBezTo>
                  <a:pt x="19" y="49"/>
                  <a:pt x="23" y="52"/>
                  <a:pt x="23" y="51"/>
                </a:cubicBezTo>
                <a:cubicBezTo>
                  <a:pt x="24" y="49"/>
                  <a:pt x="25" y="49"/>
                  <a:pt x="26" y="50"/>
                </a:cubicBezTo>
                <a:cubicBezTo>
                  <a:pt x="27" y="51"/>
                  <a:pt x="32" y="48"/>
                  <a:pt x="33" y="49"/>
                </a:cubicBezTo>
                <a:cubicBezTo>
                  <a:pt x="33" y="49"/>
                  <a:pt x="37" y="50"/>
                  <a:pt x="36" y="49"/>
                </a:cubicBezTo>
                <a:cubicBezTo>
                  <a:pt x="35" y="46"/>
                  <a:pt x="34" y="46"/>
                  <a:pt x="36" y="45"/>
                </a:cubicBezTo>
                <a:cubicBezTo>
                  <a:pt x="38" y="43"/>
                  <a:pt x="38" y="43"/>
                  <a:pt x="40" y="43"/>
                </a:cubicBezTo>
                <a:cubicBezTo>
                  <a:pt x="41" y="42"/>
                  <a:pt x="36" y="38"/>
                  <a:pt x="35" y="37"/>
                </a:cubicBezTo>
                <a:cubicBezTo>
                  <a:pt x="34" y="37"/>
                  <a:pt x="31" y="32"/>
                  <a:pt x="32" y="31"/>
                </a:cubicBezTo>
                <a:cubicBezTo>
                  <a:pt x="36" y="30"/>
                  <a:pt x="38" y="29"/>
                  <a:pt x="41" y="26"/>
                </a:cubicBezTo>
                <a:cubicBezTo>
                  <a:pt x="42" y="25"/>
                  <a:pt x="43" y="29"/>
                  <a:pt x="44" y="28"/>
                </a:cubicBezTo>
                <a:cubicBezTo>
                  <a:pt x="45" y="27"/>
                  <a:pt x="45" y="25"/>
                  <a:pt x="44" y="24"/>
                </a:cubicBezTo>
                <a:cubicBezTo>
                  <a:pt x="44" y="23"/>
                  <a:pt x="44" y="24"/>
                  <a:pt x="44" y="24"/>
                </a:cubicBezTo>
                <a:close/>
              </a:path>
            </a:pathLst>
          </a:custGeom>
          <a:solidFill>
            <a:srgbClr val="27b4bf"/>
          </a:solidFill>
          <a:ln w="38160">
            <a:noFill/>
          </a:ln>
        </p:spPr>
        <p:style>
          <a:lnRef idx="0"/>
          <a:fillRef idx="0"/>
          <a:effectRef idx="0"/>
          <a:fontRef idx="minor"/>
        </p:style>
      </p:sp>
      <p:sp>
        <p:nvSpPr>
          <p:cNvPr id="717" name="CustomShape 255"/>
          <p:cNvSpPr/>
          <p:nvPr/>
        </p:nvSpPr>
        <p:spPr>
          <a:xfrm>
            <a:off x="12927240" y="4615200"/>
            <a:ext cx="1152360" cy="723960"/>
          </a:xfrm>
          <a:custGeom>
            <a:avLst/>
            <a:gdLst/>
            <a:ahLst/>
            <a:rect l="l" t="t" r="r" b="b"/>
            <a:pathLst>
              <a:path w="89" h="53">
                <a:moveTo>
                  <a:pt x="0" y="27"/>
                </a:moveTo>
                <a:cubicBezTo>
                  <a:pt x="0" y="30"/>
                  <a:pt x="7" y="30"/>
                  <a:pt x="9" y="30"/>
                </a:cubicBezTo>
                <a:cubicBezTo>
                  <a:pt x="11" y="30"/>
                  <a:pt x="13" y="32"/>
                  <a:pt x="16" y="31"/>
                </a:cubicBezTo>
                <a:cubicBezTo>
                  <a:pt x="17" y="29"/>
                  <a:pt x="20" y="28"/>
                  <a:pt x="22" y="28"/>
                </a:cubicBezTo>
                <a:cubicBezTo>
                  <a:pt x="25" y="26"/>
                  <a:pt x="31" y="28"/>
                  <a:pt x="33" y="30"/>
                </a:cubicBezTo>
                <a:cubicBezTo>
                  <a:pt x="36" y="34"/>
                  <a:pt x="37" y="38"/>
                  <a:pt x="40" y="41"/>
                </a:cubicBezTo>
                <a:cubicBezTo>
                  <a:pt x="42" y="40"/>
                  <a:pt x="42" y="39"/>
                  <a:pt x="44" y="38"/>
                </a:cubicBezTo>
                <a:cubicBezTo>
                  <a:pt x="46" y="38"/>
                  <a:pt x="46" y="40"/>
                  <a:pt x="47" y="41"/>
                </a:cubicBezTo>
                <a:cubicBezTo>
                  <a:pt x="48" y="42"/>
                  <a:pt x="57" y="43"/>
                  <a:pt x="57" y="42"/>
                </a:cubicBezTo>
                <a:cubicBezTo>
                  <a:pt x="57" y="43"/>
                  <a:pt x="51" y="45"/>
                  <a:pt x="51" y="46"/>
                </a:cubicBezTo>
                <a:cubicBezTo>
                  <a:pt x="52" y="47"/>
                  <a:pt x="56" y="46"/>
                  <a:pt x="55" y="49"/>
                </a:cubicBezTo>
                <a:cubicBezTo>
                  <a:pt x="54" y="51"/>
                  <a:pt x="57" y="53"/>
                  <a:pt x="59" y="51"/>
                </a:cubicBezTo>
                <a:cubicBezTo>
                  <a:pt x="61" y="50"/>
                  <a:pt x="64" y="48"/>
                  <a:pt x="67" y="48"/>
                </a:cubicBezTo>
                <a:cubicBezTo>
                  <a:pt x="70" y="48"/>
                  <a:pt x="71" y="48"/>
                  <a:pt x="72" y="46"/>
                </a:cubicBezTo>
                <a:cubicBezTo>
                  <a:pt x="72" y="46"/>
                  <a:pt x="69" y="46"/>
                  <a:pt x="68" y="46"/>
                </a:cubicBezTo>
                <a:cubicBezTo>
                  <a:pt x="66" y="46"/>
                  <a:pt x="64" y="47"/>
                  <a:pt x="63" y="44"/>
                </a:cubicBezTo>
                <a:cubicBezTo>
                  <a:pt x="60" y="40"/>
                  <a:pt x="70" y="38"/>
                  <a:pt x="72" y="38"/>
                </a:cubicBezTo>
                <a:cubicBezTo>
                  <a:pt x="74" y="37"/>
                  <a:pt x="76" y="36"/>
                  <a:pt x="78" y="35"/>
                </a:cubicBezTo>
                <a:cubicBezTo>
                  <a:pt x="79" y="33"/>
                  <a:pt x="81" y="31"/>
                  <a:pt x="84" y="31"/>
                </a:cubicBezTo>
                <a:cubicBezTo>
                  <a:pt x="85" y="31"/>
                  <a:pt x="87" y="31"/>
                  <a:pt x="87" y="28"/>
                </a:cubicBezTo>
                <a:cubicBezTo>
                  <a:pt x="87" y="27"/>
                  <a:pt x="86" y="27"/>
                  <a:pt x="86" y="26"/>
                </a:cubicBezTo>
                <a:cubicBezTo>
                  <a:pt x="86" y="25"/>
                  <a:pt x="88" y="25"/>
                  <a:pt x="88" y="25"/>
                </a:cubicBezTo>
                <a:cubicBezTo>
                  <a:pt x="88" y="25"/>
                  <a:pt x="86" y="24"/>
                  <a:pt x="86" y="24"/>
                </a:cubicBezTo>
                <a:cubicBezTo>
                  <a:pt x="86" y="23"/>
                  <a:pt x="89" y="23"/>
                  <a:pt x="88" y="21"/>
                </a:cubicBezTo>
                <a:cubicBezTo>
                  <a:pt x="88" y="21"/>
                  <a:pt x="86" y="20"/>
                  <a:pt x="85" y="19"/>
                </a:cubicBezTo>
                <a:cubicBezTo>
                  <a:pt x="84" y="18"/>
                  <a:pt x="83" y="20"/>
                  <a:pt x="82" y="18"/>
                </a:cubicBezTo>
                <a:cubicBezTo>
                  <a:pt x="81" y="17"/>
                  <a:pt x="80" y="17"/>
                  <a:pt x="78" y="18"/>
                </a:cubicBezTo>
                <a:cubicBezTo>
                  <a:pt x="77" y="18"/>
                  <a:pt x="76" y="15"/>
                  <a:pt x="75" y="15"/>
                </a:cubicBezTo>
                <a:cubicBezTo>
                  <a:pt x="74" y="14"/>
                  <a:pt x="73" y="16"/>
                  <a:pt x="72" y="17"/>
                </a:cubicBezTo>
                <a:cubicBezTo>
                  <a:pt x="71" y="17"/>
                  <a:pt x="70" y="14"/>
                  <a:pt x="69" y="14"/>
                </a:cubicBezTo>
                <a:cubicBezTo>
                  <a:pt x="68" y="14"/>
                  <a:pt x="65" y="15"/>
                  <a:pt x="65" y="14"/>
                </a:cubicBezTo>
                <a:cubicBezTo>
                  <a:pt x="65" y="13"/>
                  <a:pt x="65" y="11"/>
                  <a:pt x="64" y="10"/>
                </a:cubicBezTo>
                <a:cubicBezTo>
                  <a:pt x="63" y="9"/>
                  <a:pt x="61" y="10"/>
                  <a:pt x="60" y="9"/>
                </a:cubicBezTo>
                <a:cubicBezTo>
                  <a:pt x="59" y="8"/>
                  <a:pt x="58" y="6"/>
                  <a:pt x="60" y="5"/>
                </a:cubicBezTo>
                <a:cubicBezTo>
                  <a:pt x="61" y="5"/>
                  <a:pt x="59" y="2"/>
                  <a:pt x="58" y="2"/>
                </a:cubicBezTo>
                <a:cubicBezTo>
                  <a:pt x="57" y="1"/>
                  <a:pt x="54" y="2"/>
                  <a:pt x="53" y="1"/>
                </a:cubicBezTo>
                <a:cubicBezTo>
                  <a:pt x="50" y="0"/>
                  <a:pt x="50" y="6"/>
                  <a:pt x="47" y="2"/>
                </a:cubicBezTo>
                <a:cubicBezTo>
                  <a:pt x="46" y="2"/>
                  <a:pt x="44" y="3"/>
                  <a:pt x="43" y="3"/>
                </a:cubicBezTo>
                <a:cubicBezTo>
                  <a:pt x="41" y="4"/>
                  <a:pt x="42" y="9"/>
                  <a:pt x="41" y="9"/>
                </a:cubicBezTo>
                <a:cubicBezTo>
                  <a:pt x="40" y="9"/>
                  <a:pt x="39" y="7"/>
                  <a:pt x="38" y="7"/>
                </a:cubicBezTo>
                <a:cubicBezTo>
                  <a:pt x="38" y="7"/>
                  <a:pt x="37" y="8"/>
                  <a:pt x="36" y="8"/>
                </a:cubicBezTo>
                <a:cubicBezTo>
                  <a:pt x="35" y="8"/>
                  <a:pt x="34" y="7"/>
                  <a:pt x="34" y="6"/>
                </a:cubicBezTo>
                <a:cubicBezTo>
                  <a:pt x="34" y="5"/>
                  <a:pt x="32" y="7"/>
                  <a:pt x="31" y="7"/>
                </a:cubicBezTo>
                <a:cubicBezTo>
                  <a:pt x="30" y="7"/>
                  <a:pt x="30" y="6"/>
                  <a:pt x="29" y="6"/>
                </a:cubicBezTo>
                <a:cubicBezTo>
                  <a:pt x="28" y="6"/>
                  <a:pt x="28" y="7"/>
                  <a:pt x="28" y="8"/>
                </a:cubicBezTo>
                <a:cubicBezTo>
                  <a:pt x="28" y="8"/>
                  <a:pt x="21" y="5"/>
                  <a:pt x="21" y="5"/>
                </a:cubicBezTo>
                <a:cubicBezTo>
                  <a:pt x="18" y="4"/>
                  <a:pt x="15" y="4"/>
                  <a:pt x="12" y="4"/>
                </a:cubicBezTo>
                <a:cubicBezTo>
                  <a:pt x="10" y="4"/>
                  <a:pt x="9" y="6"/>
                  <a:pt x="6" y="6"/>
                </a:cubicBezTo>
                <a:cubicBezTo>
                  <a:pt x="6" y="9"/>
                  <a:pt x="9" y="9"/>
                  <a:pt x="9" y="11"/>
                </a:cubicBezTo>
                <a:cubicBezTo>
                  <a:pt x="9" y="12"/>
                  <a:pt x="10" y="13"/>
                  <a:pt x="10" y="14"/>
                </a:cubicBezTo>
                <a:cubicBezTo>
                  <a:pt x="9" y="15"/>
                  <a:pt x="6" y="15"/>
                  <a:pt x="5" y="16"/>
                </a:cubicBezTo>
                <a:cubicBezTo>
                  <a:pt x="2" y="18"/>
                  <a:pt x="3" y="20"/>
                  <a:pt x="2" y="23"/>
                </a:cubicBezTo>
                <a:cubicBezTo>
                  <a:pt x="2" y="25"/>
                  <a:pt x="1" y="26"/>
                  <a:pt x="0" y="27"/>
                </a:cubicBezTo>
                <a:close/>
              </a:path>
            </a:pathLst>
          </a:custGeom>
          <a:solidFill>
            <a:srgbClr val="27b4bf"/>
          </a:solidFill>
          <a:ln w="38160">
            <a:noFill/>
          </a:ln>
        </p:spPr>
        <p:style>
          <a:lnRef idx="0"/>
          <a:fillRef idx="0"/>
          <a:effectRef idx="0"/>
          <a:fontRef idx="minor"/>
        </p:style>
      </p:sp>
      <p:sp>
        <p:nvSpPr>
          <p:cNvPr id="718" name="CustomShape 256"/>
          <p:cNvSpPr/>
          <p:nvPr/>
        </p:nvSpPr>
        <p:spPr>
          <a:xfrm>
            <a:off x="12565080" y="4886280"/>
            <a:ext cx="388440" cy="167760"/>
          </a:xfrm>
          <a:custGeom>
            <a:avLst/>
            <a:gdLst/>
            <a:ahLst/>
            <a:rect l="l" t="t" r="r" b="b"/>
            <a:pathLst>
              <a:path w="30" h="12">
                <a:moveTo>
                  <a:pt x="30" y="4"/>
                </a:moveTo>
                <a:cubicBezTo>
                  <a:pt x="27" y="2"/>
                  <a:pt x="26" y="0"/>
                  <a:pt x="22" y="0"/>
                </a:cubicBezTo>
                <a:cubicBezTo>
                  <a:pt x="20" y="0"/>
                  <a:pt x="19" y="0"/>
                  <a:pt x="17" y="0"/>
                </a:cubicBezTo>
                <a:cubicBezTo>
                  <a:pt x="15" y="0"/>
                  <a:pt x="15" y="1"/>
                  <a:pt x="14" y="1"/>
                </a:cubicBezTo>
                <a:cubicBezTo>
                  <a:pt x="13" y="1"/>
                  <a:pt x="12" y="0"/>
                  <a:pt x="11" y="0"/>
                </a:cubicBezTo>
                <a:cubicBezTo>
                  <a:pt x="10" y="1"/>
                  <a:pt x="9" y="2"/>
                  <a:pt x="8" y="3"/>
                </a:cubicBezTo>
                <a:cubicBezTo>
                  <a:pt x="6" y="5"/>
                  <a:pt x="0" y="4"/>
                  <a:pt x="3" y="9"/>
                </a:cubicBezTo>
                <a:cubicBezTo>
                  <a:pt x="4" y="11"/>
                  <a:pt x="8" y="12"/>
                  <a:pt x="11" y="11"/>
                </a:cubicBezTo>
                <a:cubicBezTo>
                  <a:pt x="12" y="11"/>
                  <a:pt x="12" y="9"/>
                  <a:pt x="13" y="9"/>
                </a:cubicBezTo>
                <a:cubicBezTo>
                  <a:pt x="15" y="9"/>
                  <a:pt x="17" y="9"/>
                  <a:pt x="18" y="9"/>
                </a:cubicBezTo>
                <a:cubicBezTo>
                  <a:pt x="19" y="9"/>
                  <a:pt x="19" y="7"/>
                  <a:pt x="19" y="6"/>
                </a:cubicBezTo>
                <a:cubicBezTo>
                  <a:pt x="20" y="5"/>
                  <a:pt x="23" y="7"/>
                  <a:pt x="24" y="7"/>
                </a:cubicBezTo>
                <a:cubicBezTo>
                  <a:pt x="25" y="7"/>
                  <a:pt x="27" y="7"/>
                  <a:pt x="28" y="7"/>
                </a:cubicBezTo>
                <a:cubicBezTo>
                  <a:pt x="29" y="7"/>
                  <a:pt x="29" y="5"/>
                  <a:pt x="30" y="4"/>
                </a:cubicBezTo>
                <a:close/>
              </a:path>
            </a:pathLst>
          </a:custGeom>
          <a:solidFill>
            <a:srgbClr val="27b4bf"/>
          </a:solidFill>
          <a:ln w="38160">
            <a:noFill/>
          </a:ln>
        </p:spPr>
        <p:style>
          <a:lnRef idx="0"/>
          <a:fillRef idx="0"/>
          <a:effectRef idx="0"/>
          <a:fontRef idx="minor"/>
        </p:style>
      </p:sp>
      <p:sp>
        <p:nvSpPr>
          <p:cNvPr id="719" name="CustomShape 257"/>
          <p:cNvSpPr/>
          <p:nvPr/>
        </p:nvSpPr>
        <p:spPr>
          <a:xfrm>
            <a:off x="12993480" y="4269240"/>
            <a:ext cx="609120" cy="480960"/>
          </a:xfrm>
          <a:custGeom>
            <a:avLst/>
            <a:gdLst/>
            <a:ahLst/>
            <a:rect l="l" t="t" r="r" b="b"/>
            <a:pathLst>
              <a:path w="47" h="35">
                <a:moveTo>
                  <a:pt x="11" y="29"/>
                </a:moveTo>
                <a:cubicBezTo>
                  <a:pt x="14" y="29"/>
                  <a:pt x="16" y="30"/>
                  <a:pt x="18" y="30"/>
                </a:cubicBezTo>
                <a:cubicBezTo>
                  <a:pt x="18" y="30"/>
                  <a:pt x="23" y="33"/>
                  <a:pt x="23" y="33"/>
                </a:cubicBezTo>
                <a:cubicBezTo>
                  <a:pt x="23" y="32"/>
                  <a:pt x="24" y="29"/>
                  <a:pt x="25" y="31"/>
                </a:cubicBezTo>
                <a:cubicBezTo>
                  <a:pt x="27" y="34"/>
                  <a:pt x="28" y="29"/>
                  <a:pt x="29" y="32"/>
                </a:cubicBezTo>
                <a:cubicBezTo>
                  <a:pt x="30" y="34"/>
                  <a:pt x="32" y="32"/>
                  <a:pt x="33" y="32"/>
                </a:cubicBezTo>
                <a:cubicBezTo>
                  <a:pt x="34" y="31"/>
                  <a:pt x="36" y="35"/>
                  <a:pt x="36" y="33"/>
                </a:cubicBezTo>
                <a:cubicBezTo>
                  <a:pt x="37" y="31"/>
                  <a:pt x="36" y="29"/>
                  <a:pt x="38" y="28"/>
                </a:cubicBezTo>
                <a:cubicBezTo>
                  <a:pt x="39" y="28"/>
                  <a:pt x="41" y="27"/>
                  <a:pt x="42" y="27"/>
                </a:cubicBezTo>
                <a:cubicBezTo>
                  <a:pt x="41" y="26"/>
                  <a:pt x="40" y="24"/>
                  <a:pt x="40" y="22"/>
                </a:cubicBezTo>
                <a:cubicBezTo>
                  <a:pt x="40" y="20"/>
                  <a:pt x="42" y="22"/>
                  <a:pt x="44" y="21"/>
                </a:cubicBezTo>
                <a:cubicBezTo>
                  <a:pt x="46" y="21"/>
                  <a:pt x="47" y="19"/>
                  <a:pt x="45" y="17"/>
                </a:cubicBezTo>
                <a:cubicBezTo>
                  <a:pt x="44" y="16"/>
                  <a:pt x="43" y="17"/>
                  <a:pt x="42" y="15"/>
                </a:cubicBezTo>
                <a:cubicBezTo>
                  <a:pt x="41" y="14"/>
                  <a:pt x="40" y="13"/>
                  <a:pt x="39" y="11"/>
                </a:cubicBezTo>
                <a:cubicBezTo>
                  <a:pt x="38" y="10"/>
                  <a:pt x="38" y="8"/>
                  <a:pt x="38" y="6"/>
                </a:cubicBezTo>
                <a:cubicBezTo>
                  <a:pt x="39" y="4"/>
                  <a:pt x="36" y="2"/>
                  <a:pt x="35" y="2"/>
                </a:cubicBezTo>
                <a:cubicBezTo>
                  <a:pt x="34" y="1"/>
                  <a:pt x="34" y="2"/>
                  <a:pt x="33" y="2"/>
                </a:cubicBezTo>
                <a:cubicBezTo>
                  <a:pt x="31" y="3"/>
                  <a:pt x="31" y="2"/>
                  <a:pt x="30" y="1"/>
                </a:cubicBezTo>
                <a:cubicBezTo>
                  <a:pt x="29" y="0"/>
                  <a:pt x="29" y="2"/>
                  <a:pt x="28" y="2"/>
                </a:cubicBezTo>
                <a:cubicBezTo>
                  <a:pt x="27" y="2"/>
                  <a:pt x="25" y="0"/>
                  <a:pt x="25" y="0"/>
                </a:cubicBezTo>
                <a:cubicBezTo>
                  <a:pt x="23" y="0"/>
                  <a:pt x="23" y="2"/>
                  <a:pt x="22" y="2"/>
                </a:cubicBezTo>
                <a:cubicBezTo>
                  <a:pt x="20" y="3"/>
                  <a:pt x="19" y="3"/>
                  <a:pt x="17" y="3"/>
                </a:cubicBezTo>
                <a:cubicBezTo>
                  <a:pt x="16" y="4"/>
                  <a:pt x="17" y="6"/>
                  <a:pt x="17" y="6"/>
                </a:cubicBezTo>
                <a:cubicBezTo>
                  <a:pt x="16" y="8"/>
                  <a:pt x="13" y="7"/>
                  <a:pt x="13" y="9"/>
                </a:cubicBezTo>
                <a:cubicBezTo>
                  <a:pt x="12" y="10"/>
                  <a:pt x="12" y="11"/>
                  <a:pt x="12" y="13"/>
                </a:cubicBezTo>
                <a:cubicBezTo>
                  <a:pt x="12" y="14"/>
                  <a:pt x="9" y="14"/>
                  <a:pt x="8" y="14"/>
                </a:cubicBezTo>
                <a:cubicBezTo>
                  <a:pt x="5" y="15"/>
                  <a:pt x="4" y="16"/>
                  <a:pt x="1" y="16"/>
                </a:cubicBezTo>
                <a:cubicBezTo>
                  <a:pt x="2" y="19"/>
                  <a:pt x="5" y="21"/>
                  <a:pt x="2" y="24"/>
                </a:cubicBezTo>
                <a:cubicBezTo>
                  <a:pt x="0" y="25"/>
                  <a:pt x="0" y="26"/>
                  <a:pt x="1" y="27"/>
                </a:cubicBezTo>
                <a:cubicBezTo>
                  <a:pt x="3" y="28"/>
                  <a:pt x="1" y="30"/>
                  <a:pt x="1" y="31"/>
                </a:cubicBezTo>
                <a:cubicBezTo>
                  <a:pt x="3" y="31"/>
                  <a:pt x="4" y="31"/>
                  <a:pt x="5" y="30"/>
                </a:cubicBezTo>
                <a:cubicBezTo>
                  <a:pt x="7" y="29"/>
                  <a:pt x="10" y="29"/>
                  <a:pt x="11" y="29"/>
                </a:cubicBezTo>
                <a:close/>
              </a:path>
            </a:pathLst>
          </a:custGeom>
          <a:solidFill>
            <a:srgbClr val="27b4bf"/>
          </a:solidFill>
          <a:ln w="38160">
            <a:noFill/>
          </a:ln>
        </p:spPr>
        <p:style>
          <a:lnRef idx="0"/>
          <a:fillRef idx="0"/>
          <a:effectRef idx="0"/>
          <a:fontRef idx="minor"/>
        </p:style>
      </p:sp>
      <p:sp>
        <p:nvSpPr>
          <p:cNvPr id="720" name="CustomShape 258"/>
          <p:cNvSpPr/>
          <p:nvPr/>
        </p:nvSpPr>
        <p:spPr>
          <a:xfrm>
            <a:off x="12852360" y="4241160"/>
            <a:ext cx="375120" cy="261360"/>
          </a:xfrm>
          <a:custGeom>
            <a:avLst/>
            <a:gdLst/>
            <a:ahLst/>
            <a:rect l="l" t="t" r="r" b="b"/>
            <a:pathLst>
              <a:path w="29" h="19">
                <a:moveTo>
                  <a:pt x="16" y="18"/>
                </a:moveTo>
                <a:cubicBezTo>
                  <a:pt x="18" y="16"/>
                  <a:pt x="21" y="16"/>
                  <a:pt x="23" y="15"/>
                </a:cubicBezTo>
                <a:cubicBezTo>
                  <a:pt x="23" y="14"/>
                  <a:pt x="23" y="13"/>
                  <a:pt x="23" y="12"/>
                </a:cubicBezTo>
                <a:cubicBezTo>
                  <a:pt x="24" y="10"/>
                  <a:pt x="25" y="10"/>
                  <a:pt x="27" y="9"/>
                </a:cubicBezTo>
                <a:cubicBezTo>
                  <a:pt x="29" y="8"/>
                  <a:pt x="28" y="5"/>
                  <a:pt x="26" y="4"/>
                </a:cubicBezTo>
                <a:cubicBezTo>
                  <a:pt x="24" y="3"/>
                  <a:pt x="22" y="2"/>
                  <a:pt x="19" y="1"/>
                </a:cubicBezTo>
                <a:cubicBezTo>
                  <a:pt x="17" y="0"/>
                  <a:pt x="13" y="1"/>
                  <a:pt x="10" y="1"/>
                </a:cubicBezTo>
                <a:cubicBezTo>
                  <a:pt x="8" y="1"/>
                  <a:pt x="0" y="0"/>
                  <a:pt x="0" y="4"/>
                </a:cubicBezTo>
                <a:cubicBezTo>
                  <a:pt x="0" y="4"/>
                  <a:pt x="1" y="5"/>
                  <a:pt x="1" y="6"/>
                </a:cubicBezTo>
                <a:cubicBezTo>
                  <a:pt x="2" y="7"/>
                  <a:pt x="1" y="8"/>
                  <a:pt x="2" y="9"/>
                </a:cubicBezTo>
                <a:cubicBezTo>
                  <a:pt x="3" y="9"/>
                  <a:pt x="4" y="11"/>
                  <a:pt x="5" y="10"/>
                </a:cubicBezTo>
                <a:cubicBezTo>
                  <a:pt x="7" y="10"/>
                  <a:pt x="9" y="9"/>
                  <a:pt x="9" y="11"/>
                </a:cubicBezTo>
                <a:cubicBezTo>
                  <a:pt x="9" y="12"/>
                  <a:pt x="9" y="14"/>
                  <a:pt x="8" y="15"/>
                </a:cubicBezTo>
                <a:cubicBezTo>
                  <a:pt x="11" y="15"/>
                  <a:pt x="11" y="15"/>
                  <a:pt x="12" y="18"/>
                </a:cubicBezTo>
                <a:cubicBezTo>
                  <a:pt x="13" y="18"/>
                  <a:pt x="16" y="18"/>
                  <a:pt x="16" y="18"/>
                </a:cubicBezTo>
                <a:cubicBezTo>
                  <a:pt x="17" y="17"/>
                  <a:pt x="15" y="19"/>
                  <a:pt x="16" y="18"/>
                </a:cubicBezTo>
                <a:close/>
              </a:path>
            </a:pathLst>
          </a:custGeom>
          <a:solidFill>
            <a:srgbClr val="27b4bf"/>
          </a:solidFill>
          <a:ln w="38160">
            <a:noFill/>
          </a:ln>
        </p:spPr>
        <p:style>
          <a:lnRef idx="0"/>
          <a:fillRef idx="0"/>
          <a:effectRef idx="0"/>
          <a:fontRef idx="minor"/>
        </p:style>
      </p:sp>
      <p:sp>
        <p:nvSpPr>
          <p:cNvPr id="721" name="CustomShape 259"/>
          <p:cNvSpPr/>
          <p:nvPr/>
        </p:nvSpPr>
        <p:spPr>
          <a:xfrm>
            <a:off x="12852360" y="4077720"/>
            <a:ext cx="463320" cy="247320"/>
          </a:xfrm>
          <a:custGeom>
            <a:avLst/>
            <a:gdLst/>
            <a:ahLst/>
            <a:rect l="l" t="t" r="r" b="b"/>
            <a:pathLst>
              <a:path w="36" h="18">
                <a:moveTo>
                  <a:pt x="11" y="13"/>
                </a:moveTo>
                <a:cubicBezTo>
                  <a:pt x="14" y="13"/>
                  <a:pt x="16" y="12"/>
                  <a:pt x="19" y="12"/>
                </a:cubicBezTo>
                <a:cubicBezTo>
                  <a:pt x="20" y="12"/>
                  <a:pt x="24" y="14"/>
                  <a:pt x="25" y="15"/>
                </a:cubicBezTo>
                <a:cubicBezTo>
                  <a:pt x="26" y="16"/>
                  <a:pt x="27" y="18"/>
                  <a:pt x="29" y="17"/>
                </a:cubicBezTo>
                <a:cubicBezTo>
                  <a:pt x="30" y="17"/>
                  <a:pt x="31" y="16"/>
                  <a:pt x="33" y="16"/>
                </a:cubicBezTo>
                <a:cubicBezTo>
                  <a:pt x="34" y="16"/>
                  <a:pt x="34" y="14"/>
                  <a:pt x="36" y="14"/>
                </a:cubicBezTo>
                <a:cubicBezTo>
                  <a:pt x="35" y="12"/>
                  <a:pt x="33" y="9"/>
                  <a:pt x="34" y="8"/>
                </a:cubicBezTo>
                <a:cubicBezTo>
                  <a:pt x="35" y="6"/>
                  <a:pt x="32" y="4"/>
                  <a:pt x="31" y="4"/>
                </a:cubicBezTo>
                <a:cubicBezTo>
                  <a:pt x="29" y="3"/>
                  <a:pt x="27" y="5"/>
                  <a:pt x="25" y="3"/>
                </a:cubicBezTo>
                <a:cubicBezTo>
                  <a:pt x="22" y="1"/>
                  <a:pt x="21" y="0"/>
                  <a:pt x="18" y="1"/>
                </a:cubicBezTo>
                <a:cubicBezTo>
                  <a:pt x="16" y="2"/>
                  <a:pt x="17" y="3"/>
                  <a:pt x="17" y="5"/>
                </a:cubicBezTo>
                <a:cubicBezTo>
                  <a:pt x="16" y="6"/>
                  <a:pt x="16" y="7"/>
                  <a:pt x="15" y="7"/>
                </a:cubicBezTo>
                <a:cubicBezTo>
                  <a:pt x="12" y="9"/>
                  <a:pt x="10" y="5"/>
                  <a:pt x="8" y="4"/>
                </a:cubicBezTo>
                <a:cubicBezTo>
                  <a:pt x="3" y="0"/>
                  <a:pt x="0" y="11"/>
                  <a:pt x="0" y="15"/>
                </a:cubicBezTo>
                <a:cubicBezTo>
                  <a:pt x="4" y="13"/>
                  <a:pt x="7" y="13"/>
                  <a:pt x="11" y="13"/>
                </a:cubicBezTo>
                <a:close/>
              </a:path>
            </a:pathLst>
          </a:custGeom>
          <a:solidFill>
            <a:srgbClr val="27b4bf"/>
          </a:solidFill>
          <a:ln w="38160">
            <a:noFill/>
          </a:ln>
        </p:spPr>
        <p:style>
          <a:lnRef idx="0"/>
          <a:fillRef idx="0"/>
          <a:effectRef idx="0"/>
          <a:fontRef idx="minor"/>
        </p:style>
      </p:sp>
      <p:sp>
        <p:nvSpPr>
          <p:cNvPr id="722" name="CustomShape 260"/>
          <p:cNvSpPr/>
          <p:nvPr/>
        </p:nvSpPr>
        <p:spPr>
          <a:xfrm>
            <a:off x="12993480" y="3927960"/>
            <a:ext cx="308880" cy="205200"/>
          </a:xfrm>
          <a:custGeom>
            <a:avLst/>
            <a:gdLst/>
            <a:ahLst/>
            <a:rect l="l" t="t" r="r" b="b"/>
            <a:pathLst>
              <a:path w="24" h="15">
                <a:moveTo>
                  <a:pt x="16" y="15"/>
                </a:moveTo>
                <a:cubicBezTo>
                  <a:pt x="17" y="15"/>
                  <a:pt x="19" y="15"/>
                  <a:pt x="20" y="15"/>
                </a:cubicBezTo>
                <a:cubicBezTo>
                  <a:pt x="20" y="14"/>
                  <a:pt x="22" y="14"/>
                  <a:pt x="22" y="13"/>
                </a:cubicBezTo>
                <a:cubicBezTo>
                  <a:pt x="22" y="12"/>
                  <a:pt x="22" y="11"/>
                  <a:pt x="22" y="10"/>
                </a:cubicBezTo>
                <a:cubicBezTo>
                  <a:pt x="21" y="8"/>
                  <a:pt x="20" y="7"/>
                  <a:pt x="21" y="5"/>
                </a:cubicBezTo>
                <a:cubicBezTo>
                  <a:pt x="23" y="4"/>
                  <a:pt x="24" y="2"/>
                  <a:pt x="24" y="0"/>
                </a:cubicBezTo>
                <a:cubicBezTo>
                  <a:pt x="22" y="3"/>
                  <a:pt x="15" y="0"/>
                  <a:pt x="12" y="0"/>
                </a:cubicBezTo>
                <a:cubicBezTo>
                  <a:pt x="10" y="0"/>
                  <a:pt x="8" y="0"/>
                  <a:pt x="6" y="1"/>
                </a:cubicBezTo>
                <a:cubicBezTo>
                  <a:pt x="5" y="1"/>
                  <a:pt x="0" y="5"/>
                  <a:pt x="0" y="5"/>
                </a:cubicBezTo>
                <a:cubicBezTo>
                  <a:pt x="0" y="6"/>
                  <a:pt x="3" y="5"/>
                  <a:pt x="2" y="6"/>
                </a:cubicBezTo>
                <a:cubicBezTo>
                  <a:pt x="2" y="7"/>
                  <a:pt x="2" y="7"/>
                  <a:pt x="2" y="8"/>
                </a:cubicBezTo>
                <a:cubicBezTo>
                  <a:pt x="3" y="10"/>
                  <a:pt x="7" y="9"/>
                  <a:pt x="7" y="9"/>
                </a:cubicBezTo>
                <a:cubicBezTo>
                  <a:pt x="7" y="10"/>
                  <a:pt x="6" y="12"/>
                  <a:pt x="6" y="13"/>
                </a:cubicBezTo>
                <a:cubicBezTo>
                  <a:pt x="7" y="12"/>
                  <a:pt x="9" y="11"/>
                  <a:pt x="11" y="12"/>
                </a:cubicBezTo>
                <a:cubicBezTo>
                  <a:pt x="13" y="13"/>
                  <a:pt x="14" y="15"/>
                  <a:pt x="16" y="15"/>
                </a:cubicBezTo>
                <a:close/>
              </a:path>
            </a:pathLst>
          </a:custGeom>
          <a:solidFill>
            <a:srgbClr val="27b4bf"/>
          </a:solidFill>
          <a:ln w="38160">
            <a:noFill/>
          </a:ln>
        </p:spPr>
        <p:style>
          <a:lnRef idx="0"/>
          <a:fillRef idx="0"/>
          <a:effectRef idx="0"/>
          <a:fontRef idx="minor"/>
        </p:style>
      </p:sp>
      <p:sp>
        <p:nvSpPr>
          <p:cNvPr id="723" name="CustomShape 261"/>
          <p:cNvSpPr/>
          <p:nvPr/>
        </p:nvSpPr>
        <p:spPr>
          <a:xfrm>
            <a:off x="12759480" y="4353480"/>
            <a:ext cx="207360" cy="107280"/>
          </a:xfrm>
          <a:custGeom>
            <a:avLst/>
            <a:gdLst/>
            <a:ahLst/>
            <a:rect l="l" t="t" r="r" b="b"/>
            <a:pathLst>
              <a:path w="16" h="8">
                <a:moveTo>
                  <a:pt x="16" y="4"/>
                </a:moveTo>
                <a:cubicBezTo>
                  <a:pt x="16" y="1"/>
                  <a:pt x="14" y="2"/>
                  <a:pt x="12" y="2"/>
                </a:cubicBezTo>
                <a:cubicBezTo>
                  <a:pt x="11" y="3"/>
                  <a:pt x="10" y="1"/>
                  <a:pt x="8" y="0"/>
                </a:cubicBezTo>
                <a:cubicBezTo>
                  <a:pt x="8" y="1"/>
                  <a:pt x="8" y="2"/>
                  <a:pt x="7" y="3"/>
                </a:cubicBezTo>
                <a:cubicBezTo>
                  <a:pt x="6" y="3"/>
                  <a:pt x="7" y="1"/>
                  <a:pt x="5" y="2"/>
                </a:cubicBezTo>
                <a:cubicBezTo>
                  <a:pt x="4" y="2"/>
                  <a:pt x="2" y="2"/>
                  <a:pt x="2" y="3"/>
                </a:cubicBezTo>
                <a:cubicBezTo>
                  <a:pt x="1" y="5"/>
                  <a:pt x="2" y="6"/>
                  <a:pt x="0" y="5"/>
                </a:cubicBezTo>
                <a:cubicBezTo>
                  <a:pt x="0" y="5"/>
                  <a:pt x="0" y="5"/>
                  <a:pt x="0" y="6"/>
                </a:cubicBezTo>
                <a:cubicBezTo>
                  <a:pt x="0" y="6"/>
                  <a:pt x="1" y="6"/>
                  <a:pt x="2" y="6"/>
                </a:cubicBezTo>
                <a:cubicBezTo>
                  <a:pt x="4" y="7"/>
                  <a:pt x="6" y="7"/>
                  <a:pt x="8" y="7"/>
                </a:cubicBezTo>
                <a:cubicBezTo>
                  <a:pt x="10" y="7"/>
                  <a:pt x="16" y="8"/>
                  <a:pt x="16" y="4"/>
                </a:cubicBezTo>
                <a:close/>
              </a:path>
            </a:pathLst>
          </a:custGeom>
          <a:solidFill>
            <a:srgbClr val="27b4bf"/>
          </a:solidFill>
          <a:ln w="38160">
            <a:noFill/>
          </a:ln>
        </p:spPr>
        <p:style>
          <a:lnRef idx="0"/>
          <a:fillRef idx="0"/>
          <a:effectRef idx="0"/>
          <a:fontRef idx="minor"/>
        </p:style>
      </p:sp>
      <p:sp>
        <p:nvSpPr>
          <p:cNvPr id="724" name="CustomShape 262"/>
          <p:cNvSpPr/>
          <p:nvPr/>
        </p:nvSpPr>
        <p:spPr>
          <a:xfrm>
            <a:off x="12436920" y="4381200"/>
            <a:ext cx="618120" cy="574560"/>
          </a:xfrm>
          <a:custGeom>
            <a:avLst/>
            <a:gdLst/>
            <a:ahLst/>
            <a:rect l="l" t="t" r="r" b="b"/>
            <a:pathLst>
              <a:path w="48" h="42">
                <a:moveTo>
                  <a:pt x="1" y="12"/>
                </a:moveTo>
                <a:cubicBezTo>
                  <a:pt x="1" y="13"/>
                  <a:pt x="0" y="15"/>
                  <a:pt x="0" y="16"/>
                </a:cubicBezTo>
                <a:cubicBezTo>
                  <a:pt x="1" y="17"/>
                  <a:pt x="2" y="19"/>
                  <a:pt x="2" y="20"/>
                </a:cubicBezTo>
                <a:cubicBezTo>
                  <a:pt x="2" y="22"/>
                  <a:pt x="3" y="25"/>
                  <a:pt x="4" y="27"/>
                </a:cubicBezTo>
                <a:cubicBezTo>
                  <a:pt x="5" y="30"/>
                  <a:pt x="8" y="29"/>
                  <a:pt x="9" y="31"/>
                </a:cubicBezTo>
                <a:cubicBezTo>
                  <a:pt x="9" y="31"/>
                  <a:pt x="9" y="33"/>
                  <a:pt x="10" y="33"/>
                </a:cubicBezTo>
                <a:cubicBezTo>
                  <a:pt x="11" y="34"/>
                  <a:pt x="12" y="32"/>
                  <a:pt x="13" y="32"/>
                </a:cubicBezTo>
                <a:cubicBezTo>
                  <a:pt x="15" y="31"/>
                  <a:pt x="19" y="35"/>
                  <a:pt x="21" y="36"/>
                </a:cubicBezTo>
                <a:cubicBezTo>
                  <a:pt x="22" y="37"/>
                  <a:pt x="23" y="39"/>
                  <a:pt x="25" y="37"/>
                </a:cubicBezTo>
                <a:cubicBezTo>
                  <a:pt x="26" y="36"/>
                  <a:pt x="31" y="37"/>
                  <a:pt x="33" y="37"/>
                </a:cubicBezTo>
                <a:cubicBezTo>
                  <a:pt x="36" y="37"/>
                  <a:pt x="37" y="39"/>
                  <a:pt x="39" y="41"/>
                </a:cubicBezTo>
                <a:cubicBezTo>
                  <a:pt x="40" y="42"/>
                  <a:pt x="40" y="36"/>
                  <a:pt x="41" y="35"/>
                </a:cubicBezTo>
                <a:cubicBezTo>
                  <a:pt x="42" y="34"/>
                  <a:pt x="43" y="33"/>
                  <a:pt x="44" y="32"/>
                </a:cubicBezTo>
                <a:cubicBezTo>
                  <a:pt x="45" y="32"/>
                  <a:pt x="48" y="32"/>
                  <a:pt x="48" y="31"/>
                </a:cubicBezTo>
                <a:cubicBezTo>
                  <a:pt x="47" y="28"/>
                  <a:pt x="47" y="27"/>
                  <a:pt x="45" y="26"/>
                </a:cubicBezTo>
                <a:cubicBezTo>
                  <a:pt x="43" y="24"/>
                  <a:pt x="46" y="21"/>
                  <a:pt x="44" y="19"/>
                </a:cubicBezTo>
                <a:cubicBezTo>
                  <a:pt x="42" y="18"/>
                  <a:pt x="47" y="14"/>
                  <a:pt x="46" y="12"/>
                </a:cubicBezTo>
                <a:cubicBezTo>
                  <a:pt x="45" y="10"/>
                  <a:pt x="44" y="9"/>
                  <a:pt x="44" y="7"/>
                </a:cubicBezTo>
                <a:cubicBezTo>
                  <a:pt x="44" y="6"/>
                  <a:pt x="44" y="5"/>
                  <a:pt x="42" y="5"/>
                </a:cubicBezTo>
                <a:cubicBezTo>
                  <a:pt x="37" y="3"/>
                  <a:pt x="30" y="6"/>
                  <a:pt x="25" y="4"/>
                </a:cubicBezTo>
                <a:cubicBezTo>
                  <a:pt x="25" y="7"/>
                  <a:pt x="21" y="2"/>
                  <a:pt x="20" y="2"/>
                </a:cubicBezTo>
                <a:cubicBezTo>
                  <a:pt x="17" y="0"/>
                  <a:pt x="15" y="2"/>
                  <a:pt x="13" y="4"/>
                </a:cubicBezTo>
                <a:cubicBezTo>
                  <a:pt x="10" y="5"/>
                  <a:pt x="8" y="6"/>
                  <a:pt x="6" y="6"/>
                </a:cubicBezTo>
                <a:cubicBezTo>
                  <a:pt x="5" y="7"/>
                  <a:pt x="3" y="7"/>
                  <a:pt x="2" y="7"/>
                </a:cubicBezTo>
                <a:cubicBezTo>
                  <a:pt x="1" y="8"/>
                  <a:pt x="3" y="9"/>
                  <a:pt x="1" y="9"/>
                </a:cubicBezTo>
                <a:cubicBezTo>
                  <a:pt x="1" y="10"/>
                  <a:pt x="1" y="11"/>
                  <a:pt x="1" y="12"/>
                </a:cubicBezTo>
                <a:cubicBezTo>
                  <a:pt x="1" y="14"/>
                  <a:pt x="1" y="12"/>
                  <a:pt x="1" y="12"/>
                </a:cubicBezTo>
                <a:close/>
              </a:path>
            </a:pathLst>
          </a:custGeom>
          <a:solidFill>
            <a:srgbClr val="27b4bf"/>
          </a:solidFill>
          <a:ln w="38160">
            <a:noFill/>
          </a:ln>
        </p:spPr>
        <p:style>
          <a:lnRef idx="0"/>
          <a:fillRef idx="0"/>
          <a:effectRef idx="0"/>
          <a:fontRef idx="minor"/>
        </p:style>
      </p:sp>
      <p:sp>
        <p:nvSpPr>
          <p:cNvPr id="725" name="CustomShape 263"/>
          <p:cNvSpPr/>
          <p:nvPr/>
        </p:nvSpPr>
        <p:spPr>
          <a:xfrm>
            <a:off x="12812400" y="4984200"/>
            <a:ext cx="595800" cy="411120"/>
          </a:xfrm>
          <a:custGeom>
            <a:avLst/>
            <a:gdLst/>
            <a:ahLst/>
            <a:rect l="l" t="t" r="r" b="b"/>
            <a:pathLst>
              <a:path w="46" h="30">
                <a:moveTo>
                  <a:pt x="38" y="13"/>
                </a:moveTo>
                <a:cubicBezTo>
                  <a:pt x="39" y="10"/>
                  <a:pt x="36" y="8"/>
                  <a:pt x="35" y="6"/>
                </a:cubicBezTo>
                <a:cubicBezTo>
                  <a:pt x="33" y="5"/>
                  <a:pt x="32" y="2"/>
                  <a:pt x="32" y="0"/>
                </a:cubicBezTo>
                <a:cubicBezTo>
                  <a:pt x="29" y="1"/>
                  <a:pt x="26" y="4"/>
                  <a:pt x="22" y="4"/>
                </a:cubicBezTo>
                <a:cubicBezTo>
                  <a:pt x="21" y="4"/>
                  <a:pt x="19" y="3"/>
                  <a:pt x="18" y="3"/>
                </a:cubicBezTo>
                <a:cubicBezTo>
                  <a:pt x="16" y="3"/>
                  <a:pt x="14" y="3"/>
                  <a:pt x="12" y="3"/>
                </a:cubicBezTo>
                <a:cubicBezTo>
                  <a:pt x="12" y="3"/>
                  <a:pt x="9" y="6"/>
                  <a:pt x="8" y="6"/>
                </a:cubicBezTo>
                <a:cubicBezTo>
                  <a:pt x="7" y="9"/>
                  <a:pt x="5" y="11"/>
                  <a:pt x="4" y="14"/>
                </a:cubicBezTo>
                <a:cubicBezTo>
                  <a:pt x="3" y="14"/>
                  <a:pt x="1" y="14"/>
                  <a:pt x="0" y="15"/>
                </a:cubicBezTo>
                <a:cubicBezTo>
                  <a:pt x="0" y="16"/>
                  <a:pt x="3" y="17"/>
                  <a:pt x="3" y="18"/>
                </a:cubicBezTo>
                <a:cubicBezTo>
                  <a:pt x="3" y="20"/>
                  <a:pt x="4" y="20"/>
                  <a:pt x="5" y="22"/>
                </a:cubicBezTo>
                <a:cubicBezTo>
                  <a:pt x="5" y="24"/>
                  <a:pt x="6" y="24"/>
                  <a:pt x="8" y="24"/>
                </a:cubicBezTo>
                <a:cubicBezTo>
                  <a:pt x="9" y="24"/>
                  <a:pt x="11" y="24"/>
                  <a:pt x="11" y="25"/>
                </a:cubicBezTo>
                <a:cubicBezTo>
                  <a:pt x="11" y="26"/>
                  <a:pt x="11" y="27"/>
                  <a:pt x="11" y="28"/>
                </a:cubicBezTo>
                <a:cubicBezTo>
                  <a:pt x="13" y="30"/>
                  <a:pt x="18" y="30"/>
                  <a:pt x="21" y="30"/>
                </a:cubicBezTo>
                <a:cubicBezTo>
                  <a:pt x="24" y="30"/>
                  <a:pt x="26" y="30"/>
                  <a:pt x="28" y="28"/>
                </a:cubicBezTo>
                <a:cubicBezTo>
                  <a:pt x="32" y="26"/>
                  <a:pt x="36" y="28"/>
                  <a:pt x="40" y="30"/>
                </a:cubicBezTo>
                <a:cubicBezTo>
                  <a:pt x="40" y="28"/>
                  <a:pt x="40" y="25"/>
                  <a:pt x="41" y="23"/>
                </a:cubicBezTo>
                <a:cubicBezTo>
                  <a:pt x="42" y="22"/>
                  <a:pt x="45" y="24"/>
                  <a:pt x="46" y="20"/>
                </a:cubicBezTo>
                <a:cubicBezTo>
                  <a:pt x="43" y="18"/>
                  <a:pt x="42" y="20"/>
                  <a:pt x="39" y="20"/>
                </a:cubicBezTo>
                <a:cubicBezTo>
                  <a:pt x="37" y="19"/>
                  <a:pt x="37" y="14"/>
                  <a:pt x="38" y="13"/>
                </a:cubicBezTo>
                <a:cubicBezTo>
                  <a:pt x="39" y="11"/>
                  <a:pt x="37" y="15"/>
                  <a:pt x="38" y="13"/>
                </a:cubicBezTo>
                <a:close/>
              </a:path>
            </a:pathLst>
          </a:custGeom>
          <a:solidFill>
            <a:srgbClr val="27b4bf"/>
          </a:solidFill>
          <a:ln w="38160">
            <a:noFill/>
          </a:ln>
        </p:spPr>
        <p:style>
          <a:lnRef idx="0"/>
          <a:fillRef idx="0"/>
          <a:effectRef idx="0"/>
          <a:fontRef idx="minor"/>
        </p:style>
      </p:sp>
      <p:sp>
        <p:nvSpPr>
          <p:cNvPr id="726" name="CustomShape 264"/>
          <p:cNvSpPr/>
          <p:nvPr/>
        </p:nvSpPr>
        <p:spPr>
          <a:xfrm>
            <a:off x="13227480" y="4970160"/>
            <a:ext cx="216000" cy="275400"/>
          </a:xfrm>
          <a:custGeom>
            <a:avLst/>
            <a:gdLst/>
            <a:ahLst/>
            <a:rect l="l" t="t" r="r" b="b"/>
            <a:pathLst>
              <a:path w="17" h="20">
                <a:moveTo>
                  <a:pt x="14" y="10"/>
                </a:moveTo>
                <a:cubicBezTo>
                  <a:pt x="12" y="8"/>
                  <a:pt x="11" y="4"/>
                  <a:pt x="9" y="3"/>
                </a:cubicBezTo>
                <a:cubicBezTo>
                  <a:pt x="8" y="3"/>
                  <a:pt x="0" y="0"/>
                  <a:pt x="0" y="1"/>
                </a:cubicBezTo>
                <a:cubicBezTo>
                  <a:pt x="1" y="5"/>
                  <a:pt x="3" y="7"/>
                  <a:pt x="5" y="10"/>
                </a:cubicBezTo>
                <a:cubicBezTo>
                  <a:pt x="7" y="13"/>
                  <a:pt x="4" y="17"/>
                  <a:pt x="7" y="20"/>
                </a:cubicBezTo>
                <a:cubicBezTo>
                  <a:pt x="8" y="19"/>
                  <a:pt x="9" y="16"/>
                  <a:pt x="10" y="14"/>
                </a:cubicBezTo>
                <a:cubicBezTo>
                  <a:pt x="12" y="13"/>
                  <a:pt x="13" y="14"/>
                  <a:pt x="14" y="14"/>
                </a:cubicBezTo>
                <a:cubicBezTo>
                  <a:pt x="17" y="14"/>
                  <a:pt x="14" y="10"/>
                  <a:pt x="14" y="10"/>
                </a:cubicBezTo>
                <a:cubicBezTo>
                  <a:pt x="13" y="9"/>
                  <a:pt x="14" y="10"/>
                  <a:pt x="14" y="10"/>
                </a:cubicBezTo>
                <a:close/>
              </a:path>
            </a:pathLst>
          </a:custGeom>
          <a:solidFill>
            <a:srgbClr val="27b4bf"/>
          </a:solidFill>
          <a:ln w="38160">
            <a:noFill/>
          </a:ln>
        </p:spPr>
        <p:style>
          <a:lnRef idx="0"/>
          <a:fillRef idx="0"/>
          <a:effectRef idx="0"/>
          <a:fontRef idx="minor"/>
        </p:style>
      </p:sp>
      <p:sp>
        <p:nvSpPr>
          <p:cNvPr id="727" name="CustomShape 265"/>
          <p:cNvSpPr/>
          <p:nvPr/>
        </p:nvSpPr>
        <p:spPr>
          <a:xfrm>
            <a:off x="13316040" y="5119920"/>
            <a:ext cx="127800" cy="139680"/>
          </a:xfrm>
          <a:custGeom>
            <a:avLst/>
            <a:gdLst/>
            <a:ahLst/>
            <a:rect l="l" t="t" r="r" b="b"/>
            <a:pathLst>
              <a:path w="10" h="10">
                <a:moveTo>
                  <a:pt x="7" y="9"/>
                </a:moveTo>
                <a:cubicBezTo>
                  <a:pt x="6" y="8"/>
                  <a:pt x="6" y="8"/>
                  <a:pt x="7" y="7"/>
                </a:cubicBezTo>
                <a:cubicBezTo>
                  <a:pt x="8" y="6"/>
                  <a:pt x="9" y="5"/>
                  <a:pt x="10" y="4"/>
                </a:cubicBezTo>
                <a:cubicBezTo>
                  <a:pt x="10" y="4"/>
                  <a:pt x="8" y="2"/>
                  <a:pt x="8" y="1"/>
                </a:cubicBezTo>
                <a:cubicBezTo>
                  <a:pt x="8" y="5"/>
                  <a:pt x="3" y="0"/>
                  <a:pt x="3" y="4"/>
                </a:cubicBezTo>
                <a:cubicBezTo>
                  <a:pt x="3" y="6"/>
                  <a:pt x="1" y="8"/>
                  <a:pt x="0" y="9"/>
                </a:cubicBezTo>
                <a:cubicBezTo>
                  <a:pt x="0" y="10"/>
                  <a:pt x="2" y="9"/>
                  <a:pt x="3" y="9"/>
                </a:cubicBezTo>
                <a:cubicBezTo>
                  <a:pt x="5" y="9"/>
                  <a:pt x="6" y="9"/>
                  <a:pt x="7" y="10"/>
                </a:cubicBezTo>
                <a:cubicBezTo>
                  <a:pt x="7" y="10"/>
                  <a:pt x="7" y="9"/>
                  <a:pt x="7" y="9"/>
                </a:cubicBezTo>
                <a:cubicBezTo>
                  <a:pt x="6" y="8"/>
                  <a:pt x="7" y="9"/>
                  <a:pt x="7" y="9"/>
                </a:cubicBezTo>
                <a:close/>
              </a:path>
            </a:pathLst>
          </a:custGeom>
          <a:solidFill>
            <a:srgbClr val="27b4bf"/>
          </a:solidFill>
          <a:ln w="38160">
            <a:noFill/>
          </a:ln>
        </p:spPr>
        <p:style>
          <a:lnRef idx="0"/>
          <a:fillRef idx="0"/>
          <a:effectRef idx="0"/>
          <a:fontRef idx="minor"/>
        </p:style>
      </p:sp>
      <p:sp>
        <p:nvSpPr>
          <p:cNvPr id="728" name="CustomShape 266"/>
          <p:cNvSpPr/>
          <p:nvPr/>
        </p:nvSpPr>
        <p:spPr>
          <a:xfrm>
            <a:off x="12927240" y="5339520"/>
            <a:ext cx="414720" cy="261360"/>
          </a:xfrm>
          <a:custGeom>
            <a:avLst/>
            <a:gdLst/>
            <a:ahLst/>
            <a:rect l="l" t="t" r="r" b="b"/>
            <a:pathLst>
              <a:path w="32" h="19">
                <a:moveTo>
                  <a:pt x="17" y="4"/>
                </a:moveTo>
                <a:cubicBezTo>
                  <a:pt x="13" y="4"/>
                  <a:pt x="3" y="6"/>
                  <a:pt x="2" y="0"/>
                </a:cubicBezTo>
                <a:cubicBezTo>
                  <a:pt x="1" y="2"/>
                  <a:pt x="0" y="4"/>
                  <a:pt x="2" y="5"/>
                </a:cubicBezTo>
                <a:cubicBezTo>
                  <a:pt x="3" y="6"/>
                  <a:pt x="4" y="7"/>
                  <a:pt x="3" y="8"/>
                </a:cubicBezTo>
                <a:cubicBezTo>
                  <a:pt x="2" y="9"/>
                  <a:pt x="1" y="9"/>
                  <a:pt x="1" y="11"/>
                </a:cubicBezTo>
                <a:cubicBezTo>
                  <a:pt x="2" y="13"/>
                  <a:pt x="3" y="14"/>
                  <a:pt x="3" y="17"/>
                </a:cubicBezTo>
                <a:cubicBezTo>
                  <a:pt x="5" y="17"/>
                  <a:pt x="7" y="17"/>
                  <a:pt x="9" y="17"/>
                </a:cubicBezTo>
                <a:cubicBezTo>
                  <a:pt x="11" y="17"/>
                  <a:pt x="14" y="19"/>
                  <a:pt x="16" y="18"/>
                </a:cubicBezTo>
                <a:cubicBezTo>
                  <a:pt x="18" y="18"/>
                  <a:pt x="20" y="16"/>
                  <a:pt x="21" y="15"/>
                </a:cubicBezTo>
                <a:cubicBezTo>
                  <a:pt x="23" y="13"/>
                  <a:pt x="25" y="14"/>
                  <a:pt x="28" y="14"/>
                </a:cubicBezTo>
                <a:cubicBezTo>
                  <a:pt x="27" y="12"/>
                  <a:pt x="27" y="11"/>
                  <a:pt x="28" y="8"/>
                </a:cubicBezTo>
                <a:cubicBezTo>
                  <a:pt x="29" y="6"/>
                  <a:pt x="32" y="4"/>
                  <a:pt x="29" y="3"/>
                </a:cubicBezTo>
                <a:cubicBezTo>
                  <a:pt x="27" y="2"/>
                  <a:pt x="24" y="1"/>
                  <a:pt x="21" y="2"/>
                </a:cubicBezTo>
                <a:cubicBezTo>
                  <a:pt x="19" y="2"/>
                  <a:pt x="18" y="4"/>
                  <a:pt x="17" y="4"/>
                </a:cubicBezTo>
                <a:close/>
              </a:path>
            </a:pathLst>
          </a:custGeom>
          <a:solidFill>
            <a:srgbClr val="27b4bf"/>
          </a:solidFill>
          <a:ln w="38160">
            <a:noFill/>
          </a:ln>
        </p:spPr>
        <p:style>
          <a:lnRef idx="0"/>
          <a:fillRef idx="0"/>
          <a:effectRef idx="0"/>
          <a:fontRef idx="minor"/>
        </p:style>
      </p:sp>
      <p:sp>
        <p:nvSpPr>
          <p:cNvPr id="729" name="CustomShape 267"/>
          <p:cNvSpPr/>
          <p:nvPr/>
        </p:nvSpPr>
        <p:spPr>
          <a:xfrm>
            <a:off x="12525480" y="5274000"/>
            <a:ext cx="233640" cy="205200"/>
          </a:xfrm>
          <a:custGeom>
            <a:avLst/>
            <a:gdLst/>
            <a:ahLst/>
            <a:rect l="l" t="t" r="r" b="b"/>
            <a:pathLst>
              <a:path w="18" h="15">
                <a:moveTo>
                  <a:pt x="10" y="0"/>
                </a:moveTo>
                <a:cubicBezTo>
                  <a:pt x="8" y="0"/>
                  <a:pt x="0" y="0"/>
                  <a:pt x="1" y="2"/>
                </a:cubicBezTo>
                <a:cubicBezTo>
                  <a:pt x="1" y="3"/>
                  <a:pt x="3" y="7"/>
                  <a:pt x="4" y="8"/>
                </a:cubicBezTo>
                <a:cubicBezTo>
                  <a:pt x="6" y="11"/>
                  <a:pt x="10" y="13"/>
                  <a:pt x="13" y="15"/>
                </a:cubicBezTo>
                <a:cubicBezTo>
                  <a:pt x="13" y="13"/>
                  <a:pt x="13" y="11"/>
                  <a:pt x="15" y="10"/>
                </a:cubicBezTo>
                <a:cubicBezTo>
                  <a:pt x="17" y="9"/>
                  <a:pt x="18" y="8"/>
                  <a:pt x="17" y="6"/>
                </a:cubicBezTo>
                <a:cubicBezTo>
                  <a:pt x="17" y="4"/>
                  <a:pt x="17" y="3"/>
                  <a:pt x="16" y="2"/>
                </a:cubicBezTo>
                <a:cubicBezTo>
                  <a:pt x="14" y="1"/>
                  <a:pt x="12" y="0"/>
                  <a:pt x="10" y="0"/>
                </a:cubicBezTo>
                <a:close/>
              </a:path>
            </a:pathLst>
          </a:custGeom>
          <a:solidFill>
            <a:srgbClr val="27b4bf"/>
          </a:solidFill>
          <a:ln w="38160">
            <a:noFill/>
          </a:ln>
        </p:spPr>
        <p:style>
          <a:lnRef idx="0"/>
          <a:fillRef idx="0"/>
          <a:effectRef idx="0"/>
          <a:fontRef idx="minor"/>
        </p:style>
      </p:sp>
      <p:sp>
        <p:nvSpPr>
          <p:cNvPr id="730" name="CustomShape 268"/>
          <p:cNvSpPr/>
          <p:nvPr/>
        </p:nvSpPr>
        <p:spPr>
          <a:xfrm>
            <a:off x="12693240" y="5176080"/>
            <a:ext cx="286560" cy="369000"/>
          </a:xfrm>
          <a:custGeom>
            <a:avLst/>
            <a:gdLst/>
            <a:ahLst/>
            <a:rect l="l" t="t" r="r" b="b"/>
            <a:pathLst>
              <a:path w="22" h="27">
                <a:moveTo>
                  <a:pt x="21" y="19"/>
                </a:moveTo>
                <a:cubicBezTo>
                  <a:pt x="22" y="18"/>
                  <a:pt x="21" y="18"/>
                  <a:pt x="20" y="17"/>
                </a:cubicBezTo>
                <a:cubicBezTo>
                  <a:pt x="19" y="16"/>
                  <a:pt x="19" y="15"/>
                  <a:pt x="19" y="13"/>
                </a:cubicBezTo>
                <a:cubicBezTo>
                  <a:pt x="21" y="10"/>
                  <a:pt x="18" y="10"/>
                  <a:pt x="15" y="10"/>
                </a:cubicBezTo>
                <a:cubicBezTo>
                  <a:pt x="14" y="10"/>
                  <a:pt x="14" y="9"/>
                  <a:pt x="14" y="8"/>
                </a:cubicBezTo>
                <a:cubicBezTo>
                  <a:pt x="13" y="6"/>
                  <a:pt x="12" y="7"/>
                  <a:pt x="12" y="5"/>
                </a:cubicBezTo>
                <a:cubicBezTo>
                  <a:pt x="11" y="2"/>
                  <a:pt x="9" y="0"/>
                  <a:pt x="5" y="1"/>
                </a:cubicBezTo>
                <a:cubicBezTo>
                  <a:pt x="2" y="2"/>
                  <a:pt x="2" y="2"/>
                  <a:pt x="2" y="4"/>
                </a:cubicBezTo>
                <a:cubicBezTo>
                  <a:pt x="3" y="7"/>
                  <a:pt x="4" y="10"/>
                  <a:pt x="4" y="14"/>
                </a:cubicBezTo>
                <a:cubicBezTo>
                  <a:pt x="5" y="17"/>
                  <a:pt x="2" y="16"/>
                  <a:pt x="1" y="19"/>
                </a:cubicBezTo>
                <a:cubicBezTo>
                  <a:pt x="0" y="20"/>
                  <a:pt x="0" y="22"/>
                  <a:pt x="0" y="23"/>
                </a:cubicBezTo>
                <a:cubicBezTo>
                  <a:pt x="0" y="25"/>
                  <a:pt x="3" y="26"/>
                  <a:pt x="4" y="27"/>
                </a:cubicBezTo>
                <a:cubicBezTo>
                  <a:pt x="4" y="26"/>
                  <a:pt x="4" y="23"/>
                  <a:pt x="6" y="23"/>
                </a:cubicBezTo>
                <a:cubicBezTo>
                  <a:pt x="8" y="23"/>
                  <a:pt x="9" y="24"/>
                  <a:pt x="10" y="26"/>
                </a:cubicBezTo>
                <a:cubicBezTo>
                  <a:pt x="11" y="26"/>
                  <a:pt x="18" y="24"/>
                  <a:pt x="20" y="24"/>
                </a:cubicBezTo>
                <a:cubicBezTo>
                  <a:pt x="18" y="22"/>
                  <a:pt x="20" y="21"/>
                  <a:pt x="21" y="19"/>
                </a:cubicBezTo>
                <a:cubicBezTo>
                  <a:pt x="22" y="18"/>
                  <a:pt x="20" y="20"/>
                  <a:pt x="21" y="19"/>
                </a:cubicBezTo>
                <a:close/>
              </a:path>
            </a:pathLst>
          </a:custGeom>
          <a:solidFill>
            <a:srgbClr val="27b4bf"/>
          </a:solidFill>
          <a:ln w="38160">
            <a:noFill/>
          </a:ln>
        </p:spPr>
        <p:style>
          <a:lnRef idx="0"/>
          <a:fillRef idx="0"/>
          <a:effectRef idx="0"/>
          <a:fontRef idx="minor"/>
        </p:style>
      </p:sp>
      <p:sp>
        <p:nvSpPr>
          <p:cNvPr id="731" name="CustomShape 269"/>
          <p:cNvSpPr/>
          <p:nvPr/>
        </p:nvSpPr>
        <p:spPr>
          <a:xfrm>
            <a:off x="12538440" y="4956120"/>
            <a:ext cx="454680" cy="261360"/>
          </a:xfrm>
          <a:custGeom>
            <a:avLst/>
            <a:gdLst/>
            <a:ahLst/>
            <a:rect l="l" t="t" r="r" b="b"/>
            <a:pathLst>
              <a:path w="35" h="19">
                <a:moveTo>
                  <a:pt x="30" y="3"/>
                </a:moveTo>
                <a:cubicBezTo>
                  <a:pt x="30" y="2"/>
                  <a:pt x="25" y="2"/>
                  <a:pt x="24" y="1"/>
                </a:cubicBezTo>
                <a:cubicBezTo>
                  <a:pt x="20" y="0"/>
                  <a:pt x="22" y="4"/>
                  <a:pt x="19" y="4"/>
                </a:cubicBezTo>
                <a:cubicBezTo>
                  <a:pt x="18" y="3"/>
                  <a:pt x="17" y="4"/>
                  <a:pt x="15" y="4"/>
                </a:cubicBezTo>
                <a:cubicBezTo>
                  <a:pt x="14" y="4"/>
                  <a:pt x="14" y="6"/>
                  <a:pt x="13" y="6"/>
                </a:cubicBezTo>
                <a:cubicBezTo>
                  <a:pt x="9" y="8"/>
                  <a:pt x="7" y="6"/>
                  <a:pt x="5" y="4"/>
                </a:cubicBezTo>
                <a:cubicBezTo>
                  <a:pt x="5" y="5"/>
                  <a:pt x="5" y="6"/>
                  <a:pt x="5" y="7"/>
                </a:cubicBezTo>
                <a:cubicBezTo>
                  <a:pt x="4" y="8"/>
                  <a:pt x="3" y="6"/>
                  <a:pt x="3" y="8"/>
                </a:cubicBezTo>
                <a:cubicBezTo>
                  <a:pt x="3" y="11"/>
                  <a:pt x="0" y="13"/>
                  <a:pt x="3" y="15"/>
                </a:cubicBezTo>
                <a:cubicBezTo>
                  <a:pt x="5" y="17"/>
                  <a:pt x="8" y="19"/>
                  <a:pt x="11" y="19"/>
                </a:cubicBezTo>
                <a:cubicBezTo>
                  <a:pt x="15" y="19"/>
                  <a:pt x="17" y="16"/>
                  <a:pt x="21" y="17"/>
                </a:cubicBezTo>
                <a:cubicBezTo>
                  <a:pt x="21" y="16"/>
                  <a:pt x="24" y="16"/>
                  <a:pt x="25" y="15"/>
                </a:cubicBezTo>
                <a:cubicBezTo>
                  <a:pt x="26" y="13"/>
                  <a:pt x="27" y="11"/>
                  <a:pt x="29" y="9"/>
                </a:cubicBezTo>
                <a:cubicBezTo>
                  <a:pt x="30" y="7"/>
                  <a:pt x="31" y="7"/>
                  <a:pt x="33" y="6"/>
                </a:cubicBezTo>
                <a:cubicBezTo>
                  <a:pt x="35" y="4"/>
                  <a:pt x="30" y="4"/>
                  <a:pt x="30" y="3"/>
                </a:cubicBezTo>
                <a:cubicBezTo>
                  <a:pt x="30" y="3"/>
                  <a:pt x="30" y="4"/>
                  <a:pt x="30" y="3"/>
                </a:cubicBezTo>
                <a:close/>
              </a:path>
            </a:pathLst>
          </a:custGeom>
          <a:solidFill>
            <a:srgbClr val="27b4bf"/>
          </a:solidFill>
          <a:ln w="38160">
            <a:noFill/>
          </a:ln>
        </p:spPr>
        <p:style>
          <a:lnRef idx="0"/>
          <a:fillRef idx="0"/>
          <a:effectRef idx="0"/>
          <a:fontRef idx="minor"/>
        </p:style>
      </p:sp>
      <p:sp>
        <p:nvSpPr>
          <p:cNvPr id="732" name="CustomShape 270"/>
          <p:cNvSpPr/>
          <p:nvPr/>
        </p:nvSpPr>
        <p:spPr>
          <a:xfrm>
            <a:off x="12799080" y="5545080"/>
            <a:ext cx="401400" cy="438840"/>
          </a:xfrm>
          <a:custGeom>
            <a:avLst/>
            <a:gdLst/>
            <a:ahLst/>
            <a:rect l="l" t="t" r="r" b="b"/>
            <a:pathLst>
              <a:path w="31" h="32">
                <a:moveTo>
                  <a:pt x="31" y="0"/>
                </a:moveTo>
                <a:cubicBezTo>
                  <a:pt x="28" y="2"/>
                  <a:pt x="27" y="4"/>
                  <a:pt x="23" y="3"/>
                </a:cubicBezTo>
                <a:cubicBezTo>
                  <a:pt x="21" y="2"/>
                  <a:pt x="15" y="1"/>
                  <a:pt x="13" y="2"/>
                </a:cubicBezTo>
                <a:cubicBezTo>
                  <a:pt x="13" y="5"/>
                  <a:pt x="10" y="3"/>
                  <a:pt x="9" y="4"/>
                </a:cubicBezTo>
                <a:cubicBezTo>
                  <a:pt x="8" y="5"/>
                  <a:pt x="7" y="5"/>
                  <a:pt x="6" y="5"/>
                </a:cubicBezTo>
                <a:cubicBezTo>
                  <a:pt x="4" y="6"/>
                  <a:pt x="4" y="7"/>
                  <a:pt x="4" y="8"/>
                </a:cubicBezTo>
                <a:cubicBezTo>
                  <a:pt x="3" y="9"/>
                  <a:pt x="3" y="10"/>
                  <a:pt x="2" y="11"/>
                </a:cubicBezTo>
                <a:cubicBezTo>
                  <a:pt x="0" y="13"/>
                  <a:pt x="0" y="13"/>
                  <a:pt x="2" y="15"/>
                </a:cubicBezTo>
                <a:cubicBezTo>
                  <a:pt x="3" y="16"/>
                  <a:pt x="4" y="16"/>
                  <a:pt x="4" y="17"/>
                </a:cubicBezTo>
                <a:cubicBezTo>
                  <a:pt x="4" y="19"/>
                  <a:pt x="4" y="20"/>
                  <a:pt x="5" y="22"/>
                </a:cubicBezTo>
                <a:cubicBezTo>
                  <a:pt x="5" y="23"/>
                  <a:pt x="5" y="24"/>
                  <a:pt x="6" y="25"/>
                </a:cubicBezTo>
                <a:cubicBezTo>
                  <a:pt x="8" y="26"/>
                  <a:pt x="6" y="27"/>
                  <a:pt x="7" y="28"/>
                </a:cubicBezTo>
                <a:cubicBezTo>
                  <a:pt x="7" y="30"/>
                  <a:pt x="8" y="29"/>
                  <a:pt x="8" y="29"/>
                </a:cubicBezTo>
                <a:cubicBezTo>
                  <a:pt x="10" y="29"/>
                  <a:pt x="10" y="30"/>
                  <a:pt x="10" y="31"/>
                </a:cubicBezTo>
                <a:cubicBezTo>
                  <a:pt x="11" y="31"/>
                  <a:pt x="12" y="30"/>
                  <a:pt x="12" y="30"/>
                </a:cubicBezTo>
                <a:cubicBezTo>
                  <a:pt x="13" y="29"/>
                  <a:pt x="13" y="31"/>
                  <a:pt x="13" y="31"/>
                </a:cubicBezTo>
                <a:cubicBezTo>
                  <a:pt x="14" y="32"/>
                  <a:pt x="13" y="25"/>
                  <a:pt x="13" y="26"/>
                </a:cubicBezTo>
                <a:cubicBezTo>
                  <a:pt x="13" y="25"/>
                  <a:pt x="16" y="26"/>
                  <a:pt x="17" y="26"/>
                </a:cubicBezTo>
                <a:cubicBezTo>
                  <a:pt x="17" y="25"/>
                  <a:pt x="14" y="24"/>
                  <a:pt x="14" y="23"/>
                </a:cubicBezTo>
                <a:cubicBezTo>
                  <a:pt x="15" y="21"/>
                  <a:pt x="17" y="23"/>
                  <a:pt x="17" y="24"/>
                </a:cubicBezTo>
                <a:cubicBezTo>
                  <a:pt x="19" y="25"/>
                  <a:pt x="18" y="23"/>
                  <a:pt x="18" y="22"/>
                </a:cubicBezTo>
                <a:cubicBezTo>
                  <a:pt x="18" y="21"/>
                  <a:pt x="21" y="23"/>
                  <a:pt x="21" y="23"/>
                </a:cubicBezTo>
                <a:cubicBezTo>
                  <a:pt x="21" y="22"/>
                  <a:pt x="19" y="19"/>
                  <a:pt x="19" y="19"/>
                </a:cubicBezTo>
                <a:cubicBezTo>
                  <a:pt x="18" y="18"/>
                  <a:pt x="16" y="18"/>
                  <a:pt x="15" y="17"/>
                </a:cubicBezTo>
                <a:cubicBezTo>
                  <a:pt x="15" y="17"/>
                  <a:pt x="15" y="15"/>
                  <a:pt x="15" y="16"/>
                </a:cubicBezTo>
                <a:cubicBezTo>
                  <a:pt x="14" y="14"/>
                  <a:pt x="11" y="12"/>
                  <a:pt x="11" y="10"/>
                </a:cubicBezTo>
                <a:cubicBezTo>
                  <a:pt x="12" y="6"/>
                  <a:pt x="15" y="10"/>
                  <a:pt x="16" y="11"/>
                </a:cubicBezTo>
                <a:cubicBezTo>
                  <a:pt x="16" y="11"/>
                  <a:pt x="16" y="10"/>
                  <a:pt x="16" y="10"/>
                </a:cubicBezTo>
                <a:cubicBezTo>
                  <a:pt x="17" y="9"/>
                  <a:pt x="18" y="10"/>
                  <a:pt x="18" y="11"/>
                </a:cubicBezTo>
                <a:cubicBezTo>
                  <a:pt x="18" y="11"/>
                  <a:pt x="17" y="9"/>
                  <a:pt x="17" y="9"/>
                </a:cubicBezTo>
                <a:cubicBezTo>
                  <a:pt x="18" y="9"/>
                  <a:pt x="20" y="10"/>
                  <a:pt x="21" y="10"/>
                </a:cubicBezTo>
                <a:cubicBezTo>
                  <a:pt x="21" y="9"/>
                  <a:pt x="17" y="9"/>
                  <a:pt x="17" y="7"/>
                </a:cubicBezTo>
                <a:cubicBezTo>
                  <a:pt x="17" y="7"/>
                  <a:pt x="21" y="5"/>
                  <a:pt x="22" y="5"/>
                </a:cubicBezTo>
                <a:cubicBezTo>
                  <a:pt x="22" y="5"/>
                  <a:pt x="21" y="7"/>
                  <a:pt x="21" y="7"/>
                </a:cubicBezTo>
                <a:cubicBezTo>
                  <a:pt x="21" y="7"/>
                  <a:pt x="24" y="5"/>
                  <a:pt x="25" y="5"/>
                </a:cubicBezTo>
                <a:cubicBezTo>
                  <a:pt x="26" y="5"/>
                  <a:pt x="27" y="6"/>
                  <a:pt x="29" y="7"/>
                </a:cubicBezTo>
                <a:cubicBezTo>
                  <a:pt x="30" y="5"/>
                  <a:pt x="31" y="2"/>
                  <a:pt x="31" y="0"/>
                </a:cubicBezTo>
                <a:close/>
              </a:path>
            </a:pathLst>
          </a:custGeom>
          <a:solidFill>
            <a:srgbClr val="27b4bf"/>
          </a:solidFill>
          <a:ln w="38160">
            <a:noFill/>
          </a:ln>
        </p:spPr>
        <p:style>
          <a:lnRef idx="0"/>
          <a:fillRef idx="0"/>
          <a:effectRef idx="0"/>
          <a:fontRef idx="minor"/>
        </p:style>
      </p:sp>
      <p:sp>
        <p:nvSpPr>
          <p:cNvPr id="733" name="CustomShape 271"/>
          <p:cNvSpPr/>
          <p:nvPr/>
        </p:nvSpPr>
        <p:spPr>
          <a:xfrm>
            <a:off x="13161240" y="5521680"/>
            <a:ext cx="194040" cy="135360"/>
          </a:xfrm>
          <a:custGeom>
            <a:avLst/>
            <a:gdLst/>
            <a:ahLst/>
            <a:rect l="l" t="t" r="r" b="b"/>
            <a:pathLst>
              <a:path w="15" h="10">
                <a:moveTo>
                  <a:pt x="15" y="6"/>
                </a:moveTo>
                <a:cubicBezTo>
                  <a:pt x="13" y="4"/>
                  <a:pt x="10" y="4"/>
                  <a:pt x="10" y="1"/>
                </a:cubicBezTo>
                <a:cubicBezTo>
                  <a:pt x="5" y="0"/>
                  <a:pt x="4" y="0"/>
                  <a:pt x="2" y="5"/>
                </a:cubicBezTo>
                <a:cubicBezTo>
                  <a:pt x="2" y="6"/>
                  <a:pt x="0" y="9"/>
                  <a:pt x="1" y="9"/>
                </a:cubicBezTo>
                <a:cubicBezTo>
                  <a:pt x="3" y="10"/>
                  <a:pt x="5" y="10"/>
                  <a:pt x="6" y="9"/>
                </a:cubicBezTo>
                <a:cubicBezTo>
                  <a:pt x="8" y="8"/>
                  <a:pt x="9" y="7"/>
                  <a:pt x="11" y="7"/>
                </a:cubicBezTo>
                <a:cubicBezTo>
                  <a:pt x="11" y="7"/>
                  <a:pt x="15" y="7"/>
                  <a:pt x="15" y="6"/>
                </a:cubicBezTo>
                <a:cubicBezTo>
                  <a:pt x="14" y="6"/>
                  <a:pt x="15" y="7"/>
                  <a:pt x="15" y="6"/>
                </a:cubicBezTo>
                <a:close/>
              </a:path>
            </a:pathLst>
          </a:custGeom>
          <a:solidFill>
            <a:srgbClr val="27b4bf"/>
          </a:solidFill>
          <a:ln w="38160">
            <a:noFill/>
          </a:ln>
        </p:spPr>
        <p:style>
          <a:lnRef idx="0"/>
          <a:fillRef idx="0"/>
          <a:effectRef idx="0"/>
          <a:fontRef idx="minor"/>
        </p:style>
      </p:sp>
      <p:sp>
        <p:nvSpPr>
          <p:cNvPr id="734" name="CustomShape 272"/>
          <p:cNvSpPr/>
          <p:nvPr/>
        </p:nvSpPr>
        <p:spPr>
          <a:xfrm>
            <a:off x="12746160" y="5479920"/>
            <a:ext cx="114480" cy="247320"/>
          </a:xfrm>
          <a:custGeom>
            <a:avLst/>
            <a:gdLst/>
            <a:ahLst/>
            <a:rect l="l" t="t" r="r" b="b"/>
            <a:pathLst>
              <a:path w="9" h="18">
                <a:moveTo>
                  <a:pt x="6" y="16"/>
                </a:moveTo>
                <a:cubicBezTo>
                  <a:pt x="7" y="14"/>
                  <a:pt x="9" y="12"/>
                  <a:pt x="7" y="11"/>
                </a:cubicBezTo>
                <a:cubicBezTo>
                  <a:pt x="6" y="10"/>
                  <a:pt x="5" y="8"/>
                  <a:pt x="6" y="6"/>
                </a:cubicBezTo>
                <a:cubicBezTo>
                  <a:pt x="6" y="6"/>
                  <a:pt x="7" y="4"/>
                  <a:pt x="7" y="4"/>
                </a:cubicBezTo>
                <a:cubicBezTo>
                  <a:pt x="6" y="3"/>
                  <a:pt x="4" y="1"/>
                  <a:pt x="3" y="1"/>
                </a:cubicBezTo>
                <a:cubicBezTo>
                  <a:pt x="0" y="0"/>
                  <a:pt x="0" y="7"/>
                  <a:pt x="0" y="9"/>
                </a:cubicBezTo>
                <a:cubicBezTo>
                  <a:pt x="0" y="13"/>
                  <a:pt x="2" y="15"/>
                  <a:pt x="4" y="18"/>
                </a:cubicBezTo>
                <a:cubicBezTo>
                  <a:pt x="5" y="17"/>
                  <a:pt x="6" y="16"/>
                  <a:pt x="6" y="16"/>
                </a:cubicBezTo>
                <a:cubicBezTo>
                  <a:pt x="7" y="14"/>
                  <a:pt x="6" y="16"/>
                  <a:pt x="6" y="16"/>
                </a:cubicBezTo>
                <a:close/>
              </a:path>
            </a:pathLst>
          </a:custGeom>
          <a:solidFill>
            <a:srgbClr val="27b4bf"/>
          </a:solidFill>
          <a:ln w="38160">
            <a:noFill/>
          </a:ln>
        </p:spPr>
        <p:style>
          <a:lnRef idx="0"/>
          <a:fillRef idx="0"/>
          <a:effectRef idx="0"/>
          <a:fontRef idx="minor"/>
        </p:style>
      </p:sp>
      <p:sp>
        <p:nvSpPr>
          <p:cNvPr id="735" name="CustomShape 273"/>
          <p:cNvSpPr/>
          <p:nvPr/>
        </p:nvSpPr>
        <p:spPr>
          <a:xfrm>
            <a:off x="12812400" y="5507640"/>
            <a:ext cx="167400" cy="121320"/>
          </a:xfrm>
          <a:custGeom>
            <a:avLst/>
            <a:gdLst/>
            <a:ahLst/>
            <a:rect l="l" t="t" r="r" b="b"/>
            <a:pathLst>
              <a:path w="13" h="9">
                <a:moveTo>
                  <a:pt x="11" y="0"/>
                </a:moveTo>
                <a:cubicBezTo>
                  <a:pt x="9" y="0"/>
                  <a:pt x="2" y="0"/>
                  <a:pt x="2" y="2"/>
                </a:cubicBezTo>
                <a:cubicBezTo>
                  <a:pt x="0" y="4"/>
                  <a:pt x="0" y="8"/>
                  <a:pt x="3" y="9"/>
                </a:cubicBezTo>
                <a:cubicBezTo>
                  <a:pt x="4" y="8"/>
                  <a:pt x="6" y="9"/>
                  <a:pt x="7" y="8"/>
                </a:cubicBezTo>
                <a:cubicBezTo>
                  <a:pt x="8" y="8"/>
                  <a:pt x="9" y="6"/>
                  <a:pt x="10" y="7"/>
                </a:cubicBezTo>
                <a:cubicBezTo>
                  <a:pt x="13" y="9"/>
                  <a:pt x="11" y="1"/>
                  <a:pt x="11" y="0"/>
                </a:cubicBezTo>
                <a:close/>
              </a:path>
            </a:pathLst>
          </a:custGeom>
          <a:solidFill>
            <a:srgbClr val="27b4bf"/>
          </a:solidFill>
          <a:ln w="38160">
            <a:noFill/>
          </a:ln>
        </p:spPr>
        <p:style>
          <a:lnRef idx="0"/>
          <a:fillRef idx="0"/>
          <a:effectRef idx="0"/>
          <a:fontRef idx="minor"/>
        </p:style>
      </p:sp>
      <p:sp>
        <p:nvSpPr>
          <p:cNvPr id="736" name="CustomShape 274"/>
          <p:cNvSpPr/>
          <p:nvPr/>
        </p:nvSpPr>
        <p:spPr>
          <a:xfrm>
            <a:off x="14234760" y="5587200"/>
            <a:ext cx="246960" cy="219240"/>
          </a:xfrm>
          <a:custGeom>
            <a:avLst/>
            <a:gdLst/>
            <a:ahLst/>
            <a:rect l="l" t="t" r="r" b="b"/>
            <a:pathLst>
              <a:path w="19" h="16">
                <a:moveTo>
                  <a:pt x="19" y="14"/>
                </a:moveTo>
                <a:cubicBezTo>
                  <a:pt x="19" y="12"/>
                  <a:pt x="19" y="11"/>
                  <a:pt x="17" y="10"/>
                </a:cubicBezTo>
                <a:cubicBezTo>
                  <a:pt x="15" y="9"/>
                  <a:pt x="17" y="8"/>
                  <a:pt x="16" y="7"/>
                </a:cubicBezTo>
                <a:cubicBezTo>
                  <a:pt x="15" y="5"/>
                  <a:pt x="14" y="6"/>
                  <a:pt x="14" y="3"/>
                </a:cubicBezTo>
                <a:cubicBezTo>
                  <a:pt x="14" y="3"/>
                  <a:pt x="11" y="1"/>
                  <a:pt x="12" y="0"/>
                </a:cubicBezTo>
                <a:cubicBezTo>
                  <a:pt x="9" y="0"/>
                  <a:pt x="0" y="1"/>
                  <a:pt x="6" y="6"/>
                </a:cubicBezTo>
                <a:cubicBezTo>
                  <a:pt x="7" y="7"/>
                  <a:pt x="8" y="8"/>
                  <a:pt x="9" y="9"/>
                </a:cubicBezTo>
                <a:cubicBezTo>
                  <a:pt x="10" y="10"/>
                  <a:pt x="11" y="10"/>
                  <a:pt x="12" y="11"/>
                </a:cubicBezTo>
                <a:cubicBezTo>
                  <a:pt x="14" y="11"/>
                  <a:pt x="16" y="11"/>
                  <a:pt x="16" y="13"/>
                </a:cubicBezTo>
                <a:cubicBezTo>
                  <a:pt x="17" y="14"/>
                  <a:pt x="18" y="16"/>
                  <a:pt x="19" y="14"/>
                </a:cubicBezTo>
                <a:cubicBezTo>
                  <a:pt x="19" y="13"/>
                  <a:pt x="18" y="15"/>
                  <a:pt x="19" y="14"/>
                </a:cubicBezTo>
                <a:close/>
              </a:path>
            </a:pathLst>
          </a:custGeom>
          <a:solidFill>
            <a:srgbClr val="27b4bf"/>
          </a:solidFill>
          <a:ln w="38160">
            <a:noFill/>
          </a:ln>
        </p:spPr>
        <p:style>
          <a:lnRef idx="0"/>
          <a:fillRef idx="0"/>
          <a:effectRef idx="0"/>
          <a:fontRef idx="minor"/>
        </p:style>
      </p:sp>
      <p:sp>
        <p:nvSpPr>
          <p:cNvPr id="737" name="CustomShape 275"/>
          <p:cNvSpPr/>
          <p:nvPr/>
        </p:nvSpPr>
        <p:spPr>
          <a:xfrm>
            <a:off x="14327280" y="5699520"/>
            <a:ext cx="1280520" cy="1149480"/>
          </a:xfrm>
          <a:custGeom>
            <a:avLst/>
            <a:gdLst/>
            <a:ahLst/>
            <a:rect l="l" t="t" r="r" b="b"/>
            <a:pathLst>
              <a:path w="99" h="84">
                <a:moveTo>
                  <a:pt x="95" y="73"/>
                </a:moveTo>
                <a:cubicBezTo>
                  <a:pt x="93" y="72"/>
                  <a:pt x="94" y="70"/>
                  <a:pt x="93" y="68"/>
                </a:cubicBezTo>
                <a:cubicBezTo>
                  <a:pt x="93" y="67"/>
                  <a:pt x="91" y="66"/>
                  <a:pt x="90" y="65"/>
                </a:cubicBezTo>
                <a:cubicBezTo>
                  <a:pt x="88" y="64"/>
                  <a:pt x="87" y="62"/>
                  <a:pt x="86" y="60"/>
                </a:cubicBezTo>
                <a:cubicBezTo>
                  <a:pt x="84" y="58"/>
                  <a:pt x="85" y="58"/>
                  <a:pt x="87" y="55"/>
                </a:cubicBezTo>
                <a:cubicBezTo>
                  <a:pt x="88" y="54"/>
                  <a:pt x="90" y="52"/>
                  <a:pt x="89" y="50"/>
                </a:cubicBezTo>
                <a:cubicBezTo>
                  <a:pt x="88" y="49"/>
                  <a:pt x="85" y="49"/>
                  <a:pt x="84" y="49"/>
                </a:cubicBezTo>
                <a:cubicBezTo>
                  <a:pt x="83" y="48"/>
                  <a:pt x="84" y="46"/>
                  <a:pt x="84" y="46"/>
                </a:cubicBezTo>
                <a:cubicBezTo>
                  <a:pt x="83" y="44"/>
                  <a:pt x="83" y="41"/>
                  <a:pt x="84" y="40"/>
                </a:cubicBezTo>
                <a:cubicBezTo>
                  <a:pt x="86" y="38"/>
                  <a:pt x="83" y="37"/>
                  <a:pt x="82" y="36"/>
                </a:cubicBezTo>
                <a:cubicBezTo>
                  <a:pt x="82" y="35"/>
                  <a:pt x="84" y="32"/>
                  <a:pt x="85" y="31"/>
                </a:cubicBezTo>
                <a:cubicBezTo>
                  <a:pt x="85" y="30"/>
                  <a:pt x="87" y="20"/>
                  <a:pt x="86" y="20"/>
                </a:cubicBezTo>
                <a:cubicBezTo>
                  <a:pt x="83" y="20"/>
                  <a:pt x="82" y="20"/>
                  <a:pt x="79" y="18"/>
                </a:cubicBezTo>
                <a:cubicBezTo>
                  <a:pt x="78" y="17"/>
                  <a:pt x="77" y="16"/>
                  <a:pt x="76" y="15"/>
                </a:cubicBezTo>
                <a:cubicBezTo>
                  <a:pt x="75" y="14"/>
                  <a:pt x="72" y="14"/>
                  <a:pt x="71" y="13"/>
                </a:cubicBezTo>
                <a:cubicBezTo>
                  <a:pt x="69" y="13"/>
                  <a:pt x="68" y="13"/>
                  <a:pt x="66" y="12"/>
                </a:cubicBezTo>
                <a:cubicBezTo>
                  <a:pt x="65" y="10"/>
                  <a:pt x="63" y="11"/>
                  <a:pt x="61" y="11"/>
                </a:cubicBezTo>
                <a:cubicBezTo>
                  <a:pt x="60" y="12"/>
                  <a:pt x="58" y="11"/>
                  <a:pt x="57" y="12"/>
                </a:cubicBezTo>
                <a:cubicBezTo>
                  <a:pt x="55" y="12"/>
                  <a:pt x="54" y="14"/>
                  <a:pt x="53" y="15"/>
                </a:cubicBezTo>
                <a:cubicBezTo>
                  <a:pt x="52" y="16"/>
                  <a:pt x="49" y="15"/>
                  <a:pt x="49" y="17"/>
                </a:cubicBezTo>
                <a:cubicBezTo>
                  <a:pt x="49" y="19"/>
                  <a:pt x="48" y="19"/>
                  <a:pt x="46" y="20"/>
                </a:cubicBezTo>
                <a:cubicBezTo>
                  <a:pt x="41" y="21"/>
                  <a:pt x="37" y="21"/>
                  <a:pt x="33" y="18"/>
                </a:cubicBezTo>
                <a:cubicBezTo>
                  <a:pt x="32" y="17"/>
                  <a:pt x="31" y="16"/>
                  <a:pt x="30" y="16"/>
                </a:cubicBezTo>
                <a:cubicBezTo>
                  <a:pt x="28" y="14"/>
                  <a:pt x="27" y="15"/>
                  <a:pt x="25" y="15"/>
                </a:cubicBezTo>
                <a:cubicBezTo>
                  <a:pt x="24" y="14"/>
                  <a:pt x="24" y="11"/>
                  <a:pt x="24" y="10"/>
                </a:cubicBezTo>
                <a:cubicBezTo>
                  <a:pt x="21" y="9"/>
                  <a:pt x="20" y="8"/>
                  <a:pt x="20" y="5"/>
                </a:cubicBezTo>
                <a:cubicBezTo>
                  <a:pt x="20" y="0"/>
                  <a:pt x="16" y="3"/>
                  <a:pt x="14" y="5"/>
                </a:cubicBezTo>
                <a:cubicBezTo>
                  <a:pt x="13" y="6"/>
                  <a:pt x="12" y="7"/>
                  <a:pt x="11" y="7"/>
                </a:cubicBezTo>
                <a:cubicBezTo>
                  <a:pt x="9" y="6"/>
                  <a:pt x="6" y="6"/>
                  <a:pt x="5" y="4"/>
                </a:cubicBezTo>
                <a:cubicBezTo>
                  <a:pt x="3" y="2"/>
                  <a:pt x="3" y="1"/>
                  <a:pt x="1" y="3"/>
                </a:cubicBezTo>
                <a:cubicBezTo>
                  <a:pt x="1" y="4"/>
                  <a:pt x="0" y="4"/>
                  <a:pt x="0" y="5"/>
                </a:cubicBezTo>
                <a:cubicBezTo>
                  <a:pt x="0" y="6"/>
                  <a:pt x="0" y="7"/>
                  <a:pt x="1" y="8"/>
                </a:cubicBezTo>
                <a:cubicBezTo>
                  <a:pt x="1" y="8"/>
                  <a:pt x="2" y="10"/>
                  <a:pt x="1" y="10"/>
                </a:cubicBezTo>
                <a:cubicBezTo>
                  <a:pt x="1" y="11"/>
                  <a:pt x="0" y="11"/>
                  <a:pt x="1" y="12"/>
                </a:cubicBezTo>
                <a:cubicBezTo>
                  <a:pt x="1" y="13"/>
                  <a:pt x="3" y="13"/>
                  <a:pt x="3" y="14"/>
                </a:cubicBezTo>
                <a:cubicBezTo>
                  <a:pt x="3" y="15"/>
                  <a:pt x="2" y="16"/>
                  <a:pt x="3" y="16"/>
                </a:cubicBezTo>
                <a:cubicBezTo>
                  <a:pt x="4" y="18"/>
                  <a:pt x="4" y="19"/>
                  <a:pt x="5" y="21"/>
                </a:cubicBezTo>
                <a:cubicBezTo>
                  <a:pt x="6" y="22"/>
                  <a:pt x="6" y="23"/>
                  <a:pt x="8" y="24"/>
                </a:cubicBezTo>
                <a:cubicBezTo>
                  <a:pt x="8" y="24"/>
                  <a:pt x="10" y="25"/>
                  <a:pt x="10" y="25"/>
                </a:cubicBezTo>
                <a:cubicBezTo>
                  <a:pt x="11" y="29"/>
                  <a:pt x="2" y="33"/>
                  <a:pt x="8" y="37"/>
                </a:cubicBezTo>
                <a:cubicBezTo>
                  <a:pt x="10" y="38"/>
                  <a:pt x="10" y="40"/>
                  <a:pt x="12" y="41"/>
                </a:cubicBezTo>
                <a:cubicBezTo>
                  <a:pt x="14" y="43"/>
                  <a:pt x="16" y="44"/>
                  <a:pt x="18" y="47"/>
                </a:cubicBezTo>
                <a:cubicBezTo>
                  <a:pt x="18" y="48"/>
                  <a:pt x="17" y="49"/>
                  <a:pt x="17" y="50"/>
                </a:cubicBezTo>
                <a:cubicBezTo>
                  <a:pt x="18" y="51"/>
                  <a:pt x="20" y="51"/>
                  <a:pt x="19" y="52"/>
                </a:cubicBezTo>
                <a:cubicBezTo>
                  <a:pt x="19" y="55"/>
                  <a:pt x="21" y="56"/>
                  <a:pt x="22" y="58"/>
                </a:cubicBezTo>
                <a:cubicBezTo>
                  <a:pt x="24" y="57"/>
                  <a:pt x="23" y="56"/>
                  <a:pt x="24" y="55"/>
                </a:cubicBezTo>
                <a:cubicBezTo>
                  <a:pt x="24" y="55"/>
                  <a:pt x="25" y="56"/>
                  <a:pt x="25" y="56"/>
                </a:cubicBezTo>
                <a:cubicBezTo>
                  <a:pt x="27" y="56"/>
                  <a:pt x="25" y="56"/>
                  <a:pt x="26" y="57"/>
                </a:cubicBezTo>
                <a:cubicBezTo>
                  <a:pt x="27" y="58"/>
                  <a:pt x="28" y="55"/>
                  <a:pt x="30" y="57"/>
                </a:cubicBezTo>
                <a:cubicBezTo>
                  <a:pt x="32" y="60"/>
                  <a:pt x="33" y="63"/>
                  <a:pt x="35" y="66"/>
                </a:cubicBezTo>
                <a:cubicBezTo>
                  <a:pt x="37" y="69"/>
                  <a:pt x="42" y="72"/>
                  <a:pt x="46" y="74"/>
                </a:cubicBezTo>
                <a:cubicBezTo>
                  <a:pt x="48" y="75"/>
                  <a:pt x="50" y="75"/>
                  <a:pt x="52" y="76"/>
                </a:cubicBezTo>
                <a:cubicBezTo>
                  <a:pt x="53" y="76"/>
                  <a:pt x="56" y="75"/>
                  <a:pt x="56" y="75"/>
                </a:cubicBezTo>
                <a:cubicBezTo>
                  <a:pt x="56" y="75"/>
                  <a:pt x="56" y="76"/>
                  <a:pt x="56" y="76"/>
                </a:cubicBezTo>
                <a:cubicBezTo>
                  <a:pt x="57" y="76"/>
                  <a:pt x="60" y="74"/>
                  <a:pt x="61" y="73"/>
                </a:cubicBezTo>
                <a:cubicBezTo>
                  <a:pt x="61" y="73"/>
                  <a:pt x="60" y="73"/>
                  <a:pt x="60" y="73"/>
                </a:cubicBezTo>
                <a:cubicBezTo>
                  <a:pt x="60" y="72"/>
                  <a:pt x="62" y="73"/>
                  <a:pt x="62" y="73"/>
                </a:cubicBezTo>
                <a:cubicBezTo>
                  <a:pt x="64" y="74"/>
                  <a:pt x="64" y="75"/>
                  <a:pt x="65" y="77"/>
                </a:cubicBezTo>
                <a:cubicBezTo>
                  <a:pt x="66" y="80"/>
                  <a:pt x="67" y="80"/>
                  <a:pt x="69" y="81"/>
                </a:cubicBezTo>
                <a:cubicBezTo>
                  <a:pt x="75" y="82"/>
                  <a:pt x="82" y="83"/>
                  <a:pt x="88" y="84"/>
                </a:cubicBezTo>
                <a:cubicBezTo>
                  <a:pt x="88" y="80"/>
                  <a:pt x="89" y="79"/>
                  <a:pt x="92" y="77"/>
                </a:cubicBezTo>
                <a:cubicBezTo>
                  <a:pt x="94" y="76"/>
                  <a:pt x="99" y="75"/>
                  <a:pt x="95" y="73"/>
                </a:cubicBezTo>
                <a:cubicBezTo>
                  <a:pt x="94" y="72"/>
                  <a:pt x="97" y="74"/>
                  <a:pt x="95" y="73"/>
                </a:cubicBezTo>
                <a:close/>
              </a:path>
            </a:pathLst>
          </a:custGeom>
          <a:solidFill>
            <a:srgbClr val="27b4bf"/>
          </a:solidFill>
          <a:ln w="38160">
            <a:noFill/>
          </a:ln>
        </p:spPr>
        <p:style>
          <a:lnRef idx="0"/>
          <a:fillRef idx="0"/>
          <a:effectRef idx="0"/>
          <a:fontRef idx="minor"/>
        </p:style>
      </p:sp>
      <p:sp>
        <p:nvSpPr>
          <p:cNvPr id="738" name="CustomShape 276"/>
          <p:cNvSpPr/>
          <p:nvPr/>
        </p:nvSpPr>
        <p:spPr>
          <a:xfrm>
            <a:off x="14353920" y="5713560"/>
            <a:ext cx="101160" cy="79200"/>
          </a:xfrm>
          <a:custGeom>
            <a:avLst/>
            <a:gdLst/>
            <a:ahLst/>
            <a:rect l="l" t="t" r="r" b="b"/>
            <a:pathLst>
              <a:path w="8" h="6">
                <a:moveTo>
                  <a:pt x="1" y="1"/>
                </a:moveTo>
                <a:cubicBezTo>
                  <a:pt x="2" y="1"/>
                  <a:pt x="2" y="3"/>
                  <a:pt x="3" y="4"/>
                </a:cubicBezTo>
                <a:cubicBezTo>
                  <a:pt x="5" y="4"/>
                  <a:pt x="6" y="5"/>
                  <a:pt x="8" y="6"/>
                </a:cubicBezTo>
                <a:cubicBezTo>
                  <a:pt x="7" y="2"/>
                  <a:pt x="3" y="1"/>
                  <a:pt x="0" y="0"/>
                </a:cubicBezTo>
                <a:cubicBezTo>
                  <a:pt x="0" y="1"/>
                  <a:pt x="0" y="1"/>
                  <a:pt x="1" y="1"/>
                </a:cubicBezTo>
                <a:cubicBezTo>
                  <a:pt x="2" y="1"/>
                  <a:pt x="0" y="1"/>
                  <a:pt x="1" y="1"/>
                </a:cubicBezTo>
                <a:close/>
              </a:path>
            </a:pathLst>
          </a:custGeom>
          <a:solidFill>
            <a:srgbClr val="27b4bf"/>
          </a:solidFill>
          <a:ln w="38160">
            <a:noFill/>
          </a:ln>
        </p:spPr>
        <p:style>
          <a:lnRef idx="0"/>
          <a:fillRef idx="0"/>
          <a:effectRef idx="0"/>
          <a:fontRef idx="minor"/>
        </p:style>
      </p:sp>
      <p:sp>
        <p:nvSpPr>
          <p:cNvPr id="739" name="CustomShape 277"/>
          <p:cNvSpPr/>
          <p:nvPr/>
        </p:nvSpPr>
        <p:spPr>
          <a:xfrm>
            <a:off x="14053680" y="5381640"/>
            <a:ext cx="454680" cy="247320"/>
          </a:xfrm>
          <a:custGeom>
            <a:avLst/>
            <a:gdLst/>
            <a:ahLst/>
            <a:rect l="l" t="t" r="r" b="b"/>
            <a:pathLst>
              <a:path w="35" h="18">
                <a:moveTo>
                  <a:pt x="26" y="15"/>
                </a:moveTo>
                <a:cubicBezTo>
                  <a:pt x="27" y="14"/>
                  <a:pt x="29" y="16"/>
                  <a:pt x="30" y="17"/>
                </a:cubicBezTo>
                <a:cubicBezTo>
                  <a:pt x="30" y="17"/>
                  <a:pt x="34" y="17"/>
                  <a:pt x="34" y="17"/>
                </a:cubicBezTo>
                <a:cubicBezTo>
                  <a:pt x="35" y="16"/>
                  <a:pt x="30" y="12"/>
                  <a:pt x="33" y="12"/>
                </a:cubicBezTo>
                <a:cubicBezTo>
                  <a:pt x="32" y="11"/>
                  <a:pt x="30" y="11"/>
                  <a:pt x="30" y="10"/>
                </a:cubicBezTo>
                <a:cubicBezTo>
                  <a:pt x="30" y="8"/>
                  <a:pt x="29" y="7"/>
                  <a:pt x="27" y="7"/>
                </a:cubicBezTo>
                <a:cubicBezTo>
                  <a:pt x="24" y="7"/>
                  <a:pt x="22" y="8"/>
                  <a:pt x="19" y="6"/>
                </a:cubicBezTo>
                <a:cubicBezTo>
                  <a:pt x="16" y="5"/>
                  <a:pt x="13" y="5"/>
                  <a:pt x="9" y="4"/>
                </a:cubicBezTo>
                <a:cubicBezTo>
                  <a:pt x="6" y="3"/>
                  <a:pt x="4" y="0"/>
                  <a:pt x="0" y="2"/>
                </a:cubicBezTo>
                <a:cubicBezTo>
                  <a:pt x="3" y="6"/>
                  <a:pt x="11" y="7"/>
                  <a:pt x="8" y="14"/>
                </a:cubicBezTo>
                <a:cubicBezTo>
                  <a:pt x="11" y="14"/>
                  <a:pt x="18" y="14"/>
                  <a:pt x="18" y="18"/>
                </a:cubicBezTo>
                <a:cubicBezTo>
                  <a:pt x="18" y="15"/>
                  <a:pt x="24" y="15"/>
                  <a:pt x="26" y="15"/>
                </a:cubicBezTo>
                <a:cubicBezTo>
                  <a:pt x="27" y="14"/>
                  <a:pt x="19" y="15"/>
                  <a:pt x="26" y="15"/>
                </a:cubicBezTo>
                <a:close/>
              </a:path>
            </a:pathLst>
          </a:custGeom>
          <a:solidFill>
            <a:srgbClr val="27b4bf"/>
          </a:solidFill>
          <a:ln w="38160">
            <a:noFill/>
          </a:ln>
        </p:spPr>
        <p:style>
          <a:lnRef idx="0"/>
          <a:fillRef idx="0"/>
          <a:effectRef idx="0"/>
          <a:fontRef idx="minor"/>
        </p:style>
      </p:sp>
      <p:sp>
        <p:nvSpPr>
          <p:cNvPr id="740" name="CustomShape 278"/>
          <p:cNvSpPr/>
          <p:nvPr/>
        </p:nvSpPr>
        <p:spPr>
          <a:xfrm>
            <a:off x="14367240" y="5545080"/>
            <a:ext cx="348480" cy="289440"/>
          </a:xfrm>
          <a:custGeom>
            <a:avLst/>
            <a:gdLst/>
            <a:ahLst/>
            <a:rect l="l" t="t" r="r" b="b"/>
            <a:pathLst>
              <a:path w="27" h="21">
                <a:moveTo>
                  <a:pt x="8" y="2"/>
                </a:moveTo>
                <a:cubicBezTo>
                  <a:pt x="8" y="2"/>
                  <a:pt x="11" y="4"/>
                  <a:pt x="10" y="5"/>
                </a:cubicBezTo>
                <a:cubicBezTo>
                  <a:pt x="10" y="5"/>
                  <a:pt x="7" y="5"/>
                  <a:pt x="7" y="5"/>
                </a:cubicBezTo>
                <a:cubicBezTo>
                  <a:pt x="5" y="5"/>
                  <a:pt x="5" y="3"/>
                  <a:pt x="4" y="3"/>
                </a:cubicBezTo>
                <a:cubicBezTo>
                  <a:pt x="0" y="2"/>
                  <a:pt x="4" y="6"/>
                  <a:pt x="4" y="7"/>
                </a:cubicBezTo>
                <a:cubicBezTo>
                  <a:pt x="4" y="10"/>
                  <a:pt x="7" y="8"/>
                  <a:pt x="6" y="11"/>
                </a:cubicBezTo>
                <a:cubicBezTo>
                  <a:pt x="5" y="13"/>
                  <a:pt x="7" y="13"/>
                  <a:pt x="8" y="14"/>
                </a:cubicBezTo>
                <a:cubicBezTo>
                  <a:pt x="9" y="14"/>
                  <a:pt x="9" y="16"/>
                  <a:pt x="9" y="17"/>
                </a:cubicBezTo>
                <a:cubicBezTo>
                  <a:pt x="10" y="16"/>
                  <a:pt x="14" y="14"/>
                  <a:pt x="16" y="13"/>
                </a:cubicBezTo>
                <a:cubicBezTo>
                  <a:pt x="17" y="13"/>
                  <a:pt x="17" y="15"/>
                  <a:pt x="17" y="16"/>
                </a:cubicBezTo>
                <a:cubicBezTo>
                  <a:pt x="17" y="19"/>
                  <a:pt x="18" y="20"/>
                  <a:pt x="21" y="21"/>
                </a:cubicBezTo>
                <a:cubicBezTo>
                  <a:pt x="21" y="20"/>
                  <a:pt x="21" y="18"/>
                  <a:pt x="21" y="18"/>
                </a:cubicBezTo>
                <a:cubicBezTo>
                  <a:pt x="22" y="17"/>
                  <a:pt x="23" y="17"/>
                  <a:pt x="23" y="16"/>
                </a:cubicBezTo>
                <a:cubicBezTo>
                  <a:pt x="24" y="14"/>
                  <a:pt x="24" y="12"/>
                  <a:pt x="25" y="11"/>
                </a:cubicBezTo>
                <a:cubicBezTo>
                  <a:pt x="27" y="8"/>
                  <a:pt x="21" y="2"/>
                  <a:pt x="19" y="1"/>
                </a:cubicBezTo>
                <a:cubicBezTo>
                  <a:pt x="17" y="4"/>
                  <a:pt x="15" y="4"/>
                  <a:pt x="12" y="2"/>
                </a:cubicBezTo>
                <a:cubicBezTo>
                  <a:pt x="12" y="1"/>
                  <a:pt x="10" y="0"/>
                  <a:pt x="9" y="0"/>
                </a:cubicBezTo>
                <a:cubicBezTo>
                  <a:pt x="8" y="0"/>
                  <a:pt x="8" y="1"/>
                  <a:pt x="8" y="2"/>
                </a:cubicBezTo>
                <a:cubicBezTo>
                  <a:pt x="9" y="3"/>
                  <a:pt x="7" y="0"/>
                  <a:pt x="8" y="2"/>
                </a:cubicBezTo>
                <a:close/>
              </a:path>
            </a:pathLst>
          </a:custGeom>
          <a:solidFill>
            <a:srgbClr val="27b4bf"/>
          </a:solidFill>
          <a:ln w="38160">
            <a:noFill/>
          </a:ln>
        </p:spPr>
        <p:style>
          <a:lnRef idx="0"/>
          <a:fillRef idx="0"/>
          <a:effectRef idx="0"/>
          <a:fontRef idx="minor"/>
        </p:style>
      </p:sp>
      <p:sp>
        <p:nvSpPr>
          <p:cNvPr id="741" name="CustomShape 279"/>
          <p:cNvSpPr/>
          <p:nvPr/>
        </p:nvSpPr>
        <p:spPr>
          <a:xfrm>
            <a:off x="14482080" y="6451920"/>
            <a:ext cx="114480" cy="139680"/>
          </a:xfrm>
          <a:custGeom>
            <a:avLst/>
            <a:gdLst/>
            <a:ahLst/>
            <a:rect l="l" t="t" r="r" b="b"/>
            <a:pathLst>
              <a:path w="9" h="10">
                <a:moveTo>
                  <a:pt x="3" y="2"/>
                </a:moveTo>
                <a:cubicBezTo>
                  <a:pt x="1" y="3"/>
                  <a:pt x="0" y="5"/>
                  <a:pt x="0" y="7"/>
                </a:cubicBezTo>
                <a:cubicBezTo>
                  <a:pt x="1" y="7"/>
                  <a:pt x="4" y="7"/>
                  <a:pt x="4" y="8"/>
                </a:cubicBezTo>
                <a:cubicBezTo>
                  <a:pt x="6" y="10"/>
                  <a:pt x="7" y="10"/>
                  <a:pt x="9" y="10"/>
                </a:cubicBezTo>
                <a:cubicBezTo>
                  <a:pt x="9" y="10"/>
                  <a:pt x="7" y="5"/>
                  <a:pt x="7" y="5"/>
                </a:cubicBezTo>
                <a:cubicBezTo>
                  <a:pt x="8" y="5"/>
                  <a:pt x="9" y="5"/>
                  <a:pt x="8" y="3"/>
                </a:cubicBezTo>
                <a:cubicBezTo>
                  <a:pt x="6" y="2"/>
                  <a:pt x="5" y="0"/>
                  <a:pt x="3" y="2"/>
                </a:cubicBezTo>
                <a:cubicBezTo>
                  <a:pt x="1" y="4"/>
                  <a:pt x="4" y="1"/>
                  <a:pt x="3" y="2"/>
                </a:cubicBezTo>
                <a:close/>
              </a:path>
            </a:pathLst>
          </a:custGeom>
          <a:solidFill>
            <a:srgbClr val="27b4bf"/>
          </a:solidFill>
          <a:ln w="38160">
            <a:noFill/>
          </a:ln>
        </p:spPr>
        <p:style>
          <a:lnRef idx="0"/>
          <a:fillRef idx="0"/>
          <a:effectRef idx="0"/>
          <a:fontRef idx="minor"/>
        </p:style>
      </p:sp>
      <p:sp>
        <p:nvSpPr>
          <p:cNvPr id="742" name="CustomShape 280"/>
          <p:cNvSpPr/>
          <p:nvPr/>
        </p:nvSpPr>
        <p:spPr>
          <a:xfrm>
            <a:off x="13757760" y="5933160"/>
            <a:ext cx="450000" cy="369000"/>
          </a:xfrm>
          <a:custGeom>
            <a:avLst/>
            <a:gdLst/>
            <a:ahLst/>
            <a:rect l="l" t="t" r="r" b="b"/>
            <a:pathLst>
              <a:path w="35" h="27">
                <a:moveTo>
                  <a:pt x="29" y="10"/>
                </a:moveTo>
                <a:cubicBezTo>
                  <a:pt x="30" y="9"/>
                  <a:pt x="31" y="8"/>
                  <a:pt x="30" y="7"/>
                </a:cubicBezTo>
                <a:cubicBezTo>
                  <a:pt x="29" y="6"/>
                  <a:pt x="28" y="6"/>
                  <a:pt x="29" y="5"/>
                </a:cubicBezTo>
                <a:cubicBezTo>
                  <a:pt x="31" y="3"/>
                  <a:pt x="35" y="3"/>
                  <a:pt x="35" y="0"/>
                </a:cubicBezTo>
                <a:cubicBezTo>
                  <a:pt x="32" y="0"/>
                  <a:pt x="28" y="0"/>
                  <a:pt x="25" y="1"/>
                </a:cubicBezTo>
                <a:cubicBezTo>
                  <a:pt x="23" y="1"/>
                  <a:pt x="21" y="2"/>
                  <a:pt x="19" y="2"/>
                </a:cubicBezTo>
                <a:cubicBezTo>
                  <a:pt x="16" y="2"/>
                  <a:pt x="15" y="1"/>
                  <a:pt x="13" y="2"/>
                </a:cubicBezTo>
                <a:cubicBezTo>
                  <a:pt x="11" y="3"/>
                  <a:pt x="10" y="3"/>
                  <a:pt x="8" y="2"/>
                </a:cubicBezTo>
                <a:cubicBezTo>
                  <a:pt x="6" y="0"/>
                  <a:pt x="7" y="4"/>
                  <a:pt x="7" y="4"/>
                </a:cubicBezTo>
                <a:cubicBezTo>
                  <a:pt x="6" y="5"/>
                  <a:pt x="6" y="6"/>
                  <a:pt x="6" y="6"/>
                </a:cubicBezTo>
                <a:cubicBezTo>
                  <a:pt x="5" y="8"/>
                  <a:pt x="4" y="6"/>
                  <a:pt x="3" y="6"/>
                </a:cubicBezTo>
                <a:cubicBezTo>
                  <a:pt x="2" y="7"/>
                  <a:pt x="3" y="9"/>
                  <a:pt x="3" y="10"/>
                </a:cubicBezTo>
                <a:cubicBezTo>
                  <a:pt x="3" y="11"/>
                  <a:pt x="2" y="13"/>
                  <a:pt x="4" y="14"/>
                </a:cubicBezTo>
                <a:cubicBezTo>
                  <a:pt x="9" y="17"/>
                  <a:pt x="5" y="19"/>
                  <a:pt x="2" y="22"/>
                </a:cubicBezTo>
                <a:cubicBezTo>
                  <a:pt x="0" y="24"/>
                  <a:pt x="5" y="27"/>
                  <a:pt x="7" y="27"/>
                </a:cubicBezTo>
                <a:cubicBezTo>
                  <a:pt x="9" y="27"/>
                  <a:pt x="11" y="25"/>
                  <a:pt x="13" y="24"/>
                </a:cubicBezTo>
                <a:cubicBezTo>
                  <a:pt x="16" y="22"/>
                  <a:pt x="19" y="21"/>
                  <a:pt x="22" y="19"/>
                </a:cubicBezTo>
                <a:cubicBezTo>
                  <a:pt x="24" y="18"/>
                  <a:pt x="26" y="17"/>
                  <a:pt x="28" y="15"/>
                </a:cubicBezTo>
                <a:cubicBezTo>
                  <a:pt x="29" y="13"/>
                  <a:pt x="28" y="11"/>
                  <a:pt x="29" y="10"/>
                </a:cubicBezTo>
                <a:cubicBezTo>
                  <a:pt x="30" y="8"/>
                  <a:pt x="29" y="11"/>
                  <a:pt x="29" y="10"/>
                </a:cubicBezTo>
                <a:close/>
              </a:path>
            </a:pathLst>
          </a:custGeom>
          <a:solidFill>
            <a:srgbClr val="27b4bf"/>
          </a:solidFill>
          <a:ln w="38160">
            <a:noFill/>
          </a:ln>
        </p:spPr>
        <p:style>
          <a:lnRef idx="0"/>
          <a:fillRef idx="0"/>
          <a:effectRef idx="0"/>
          <a:fontRef idx="minor"/>
        </p:style>
      </p:sp>
      <p:sp>
        <p:nvSpPr>
          <p:cNvPr id="743" name="CustomShape 281"/>
          <p:cNvSpPr/>
          <p:nvPr/>
        </p:nvSpPr>
        <p:spPr>
          <a:xfrm>
            <a:off x="13965120" y="5905080"/>
            <a:ext cx="644400" cy="644760"/>
          </a:xfrm>
          <a:custGeom>
            <a:avLst/>
            <a:gdLst/>
            <a:ahLst/>
            <a:rect l="l" t="t" r="r" b="b"/>
            <a:pathLst>
              <a:path w="50" h="47">
                <a:moveTo>
                  <a:pt x="47" y="36"/>
                </a:moveTo>
                <a:cubicBezTo>
                  <a:pt x="47" y="36"/>
                  <a:pt x="45" y="35"/>
                  <a:pt x="45" y="34"/>
                </a:cubicBezTo>
                <a:cubicBezTo>
                  <a:pt x="45" y="33"/>
                  <a:pt x="46" y="33"/>
                  <a:pt x="46" y="32"/>
                </a:cubicBezTo>
                <a:cubicBezTo>
                  <a:pt x="45" y="30"/>
                  <a:pt x="43" y="29"/>
                  <a:pt x="41" y="27"/>
                </a:cubicBezTo>
                <a:cubicBezTo>
                  <a:pt x="40" y="27"/>
                  <a:pt x="38" y="26"/>
                  <a:pt x="38" y="25"/>
                </a:cubicBezTo>
                <a:cubicBezTo>
                  <a:pt x="37" y="23"/>
                  <a:pt x="35" y="21"/>
                  <a:pt x="35" y="18"/>
                </a:cubicBezTo>
                <a:cubicBezTo>
                  <a:pt x="34" y="16"/>
                  <a:pt x="40" y="12"/>
                  <a:pt x="38" y="10"/>
                </a:cubicBezTo>
                <a:cubicBezTo>
                  <a:pt x="36" y="9"/>
                  <a:pt x="35" y="8"/>
                  <a:pt x="34" y="6"/>
                </a:cubicBezTo>
                <a:cubicBezTo>
                  <a:pt x="33" y="5"/>
                  <a:pt x="33" y="3"/>
                  <a:pt x="32" y="2"/>
                </a:cubicBezTo>
                <a:cubicBezTo>
                  <a:pt x="31" y="2"/>
                  <a:pt x="31" y="3"/>
                  <a:pt x="30" y="3"/>
                </a:cubicBezTo>
                <a:cubicBezTo>
                  <a:pt x="28" y="3"/>
                  <a:pt x="29" y="1"/>
                  <a:pt x="28" y="1"/>
                </a:cubicBezTo>
                <a:cubicBezTo>
                  <a:pt x="27" y="1"/>
                  <a:pt x="25" y="2"/>
                  <a:pt x="25" y="2"/>
                </a:cubicBezTo>
                <a:cubicBezTo>
                  <a:pt x="23" y="0"/>
                  <a:pt x="22" y="1"/>
                  <a:pt x="20" y="1"/>
                </a:cubicBezTo>
                <a:cubicBezTo>
                  <a:pt x="18" y="2"/>
                  <a:pt x="19" y="3"/>
                  <a:pt x="18" y="4"/>
                </a:cubicBezTo>
                <a:cubicBezTo>
                  <a:pt x="16" y="5"/>
                  <a:pt x="14" y="5"/>
                  <a:pt x="13" y="7"/>
                </a:cubicBezTo>
                <a:cubicBezTo>
                  <a:pt x="12" y="9"/>
                  <a:pt x="14" y="8"/>
                  <a:pt x="14" y="10"/>
                </a:cubicBezTo>
                <a:cubicBezTo>
                  <a:pt x="14" y="11"/>
                  <a:pt x="13" y="11"/>
                  <a:pt x="13" y="13"/>
                </a:cubicBezTo>
                <a:cubicBezTo>
                  <a:pt x="13" y="16"/>
                  <a:pt x="12" y="17"/>
                  <a:pt x="9" y="19"/>
                </a:cubicBezTo>
                <a:cubicBezTo>
                  <a:pt x="7" y="20"/>
                  <a:pt x="0" y="23"/>
                  <a:pt x="1" y="25"/>
                </a:cubicBezTo>
                <a:cubicBezTo>
                  <a:pt x="2" y="26"/>
                  <a:pt x="2" y="29"/>
                  <a:pt x="3" y="30"/>
                </a:cubicBezTo>
                <a:cubicBezTo>
                  <a:pt x="4" y="31"/>
                  <a:pt x="8" y="31"/>
                  <a:pt x="9" y="31"/>
                </a:cubicBezTo>
                <a:cubicBezTo>
                  <a:pt x="12" y="32"/>
                  <a:pt x="15" y="34"/>
                  <a:pt x="18" y="36"/>
                </a:cubicBezTo>
                <a:cubicBezTo>
                  <a:pt x="22" y="39"/>
                  <a:pt x="25" y="42"/>
                  <a:pt x="29" y="45"/>
                </a:cubicBezTo>
                <a:cubicBezTo>
                  <a:pt x="32" y="47"/>
                  <a:pt x="35" y="47"/>
                  <a:pt x="38" y="47"/>
                </a:cubicBezTo>
                <a:cubicBezTo>
                  <a:pt x="41" y="47"/>
                  <a:pt x="41" y="44"/>
                  <a:pt x="43" y="42"/>
                </a:cubicBezTo>
                <a:cubicBezTo>
                  <a:pt x="45" y="40"/>
                  <a:pt x="49" y="44"/>
                  <a:pt x="50" y="43"/>
                </a:cubicBezTo>
                <a:cubicBezTo>
                  <a:pt x="49" y="42"/>
                  <a:pt x="48" y="41"/>
                  <a:pt x="47" y="39"/>
                </a:cubicBezTo>
                <a:cubicBezTo>
                  <a:pt x="47" y="38"/>
                  <a:pt x="48" y="37"/>
                  <a:pt x="47" y="36"/>
                </a:cubicBezTo>
                <a:cubicBezTo>
                  <a:pt x="46" y="35"/>
                  <a:pt x="48" y="37"/>
                  <a:pt x="47" y="36"/>
                </a:cubicBezTo>
                <a:close/>
              </a:path>
            </a:pathLst>
          </a:custGeom>
          <a:solidFill>
            <a:srgbClr val="27b4bf"/>
          </a:solidFill>
          <a:ln w="38160">
            <a:noFill/>
          </a:ln>
        </p:spPr>
        <p:style>
          <a:lnRef idx="0"/>
          <a:fillRef idx="0"/>
          <a:effectRef idx="0"/>
          <a:fontRef idx="minor"/>
        </p:style>
      </p:sp>
      <p:sp>
        <p:nvSpPr>
          <p:cNvPr id="744" name="CustomShape 282"/>
          <p:cNvSpPr/>
          <p:nvPr/>
        </p:nvSpPr>
        <p:spPr>
          <a:xfrm>
            <a:off x="13148280" y="5531040"/>
            <a:ext cx="1227600" cy="495000"/>
          </a:xfrm>
          <a:custGeom>
            <a:avLst/>
            <a:gdLst/>
            <a:ahLst/>
            <a:rect l="l" t="t" r="r" b="b"/>
            <a:pathLst>
              <a:path w="95" h="36">
                <a:moveTo>
                  <a:pt x="52" y="36"/>
                </a:moveTo>
                <a:cubicBezTo>
                  <a:pt x="53" y="35"/>
                  <a:pt x="54" y="33"/>
                  <a:pt x="54" y="33"/>
                </a:cubicBezTo>
                <a:cubicBezTo>
                  <a:pt x="53" y="31"/>
                  <a:pt x="54" y="30"/>
                  <a:pt x="55" y="31"/>
                </a:cubicBezTo>
                <a:cubicBezTo>
                  <a:pt x="57" y="32"/>
                  <a:pt x="58" y="31"/>
                  <a:pt x="60" y="31"/>
                </a:cubicBezTo>
                <a:cubicBezTo>
                  <a:pt x="62" y="30"/>
                  <a:pt x="62" y="30"/>
                  <a:pt x="64" y="31"/>
                </a:cubicBezTo>
                <a:cubicBezTo>
                  <a:pt x="68" y="31"/>
                  <a:pt x="71" y="29"/>
                  <a:pt x="75" y="29"/>
                </a:cubicBezTo>
                <a:cubicBezTo>
                  <a:pt x="78" y="29"/>
                  <a:pt x="82" y="29"/>
                  <a:pt x="85" y="28"/>
                </a:cubicBezTo>
                <a:cubicBezTo>
                  <a:pt x="87" y="27"/>
                  <a:pt x="87" y="29"/>
                  <a:pt x="90" y="28"/>
                </a:cubicBezTo>
                <a:cubicBezTo>
                  <a:pt x="92" y="27"/>
                  <a:pt x="91" y="29"/>
                  <a:pt x="92" y="30"/>
                </a:cubicBezTo>
                <a:cubicBezTo>
                  <a:pt x="93" y="31"/>
                  <a:pt x="95" y="29"/>
                  <a:pt x="94" y="28"/>
                </a:cubicBezTo>
                <a:cubicBezTo>
                  <a:pt x="93" y="27"/>
                  <a:pt x="95" y="25"/>
                  <a:pt x="92" y="24"/>
                </a:cubicBezTo>
                <a:cubicBezTo>
                  <a:pt x="91" y="23"/>
                  <a:pt x="93" y="23"/>
                  <a:pt x="92" y="22"/>
                </a:cubicBezTo>
                <a:cubicBezTo>
                  <a:pt x="92" y="20"/>
                  <a:pt x="91" y="19"/>
                  <a:pt x="91" y="17"/>
                </a:cubicBezTo>
                <a:cubicBezTo>
                  <a:pt x="91" y="16"/>
                  <a:pt x="93" y="14"/>
                  <a:pt x="93" y="14"/>
                </a:cubicBezTo>
                <a:cubicBezTo>
                  <a:pt x="92" y="12"/>
                  <a:pt x="90" y="11"/>
                  <a:pt x="89" y="8"/>
                </a:cubicBezTo>
                <a:cubicBezTo>
                  <a:pt x="87" y="5"/>
                  <a:pt x="87" y="4"/>
                  <a:pt x="83" y="3"/>
                </a:cubicBezTo>
                <a:cubicBezTo>
                  <a:pt x="82" y="3"/>
                  <a:pt x="81" y="3"/>
                  <a:pt x="80" y="3"/>
                </a:cubicBezTo>
                <a:cubicBezTo>
                  <a:pt x="78" y="2"/>
                  <a:pt x="79" y="3"/>
                  <a:pt x="78" y="3"/>
                </a:cubicBezTo>
                <a:cubicBezTo>
                  <a:pt x="76" y="5"/>
                  <a:pt x="74" y="5"/>
                  <a:pt x="73" y="6"/>
                </a:cubicBezTo>
                <a:cubicBezTo>
                  <a:pt x="70" y="7"/>
                  <a:pt x="66" y="6"/>
                  <a:pt x="63" y="6"/>
                </a:cubicBezTo>
                <a:cubicBezTo>
                  <a:pt x="61" y="6"/>
                  <a:pt x="59" y="6"/>
                  <a:pt x="58" y="6"/>
                </a:cubicBezTo>
                <a:cubicBezTo>
                  <a:pt x="56" y="5"/>
                  <a:pt x="56" y="4"/>
                  <a:pt x="54" y="4"/>
                </a:cubicBezTo>
                <a:cubicBezTo>
                  <a:pt x="52" y="4"/>
                  <a:pt x="51" y="3"/>
                  <a:pt x="50" y="2"/>
                </a:cubicBezTo>
                <a:cubicBezTo>
                  <a:pt x="49" y="2"/>
                  <a:pt x="45" y="0"/>
                  <a:pt x="46" y="0"/>
                </a:cubicBezTo>
                <a:cubicBezTo>
                  <a:pt x="44" y="1"/>
                  <a:pt x="39" y="0"/>
                  <a:pt x="37" y="0"/>
                </a:cubicBezTo>
                <a:cubicBezTo>
                  <a:pt x="34" y="0"/>
                  <a:pt x="31" y="3"/>
                  <a:pt x="29" y="4"/>
                </a:cubicBezTo>
                <a:cubicBezTo>
                  <a:pt x="26" y="6"/>
                  <a:pt x="21" y="4"/>
                  <a:pt x="18" y="5"/>
                </a:cubicBezTo>
                <a:cubicBezTo>
                  <a:pt x="17" y="5"/>
                  <a:pt x="16" y="5"/>
                  <a:pt x="16" y="6"/>
                </a:cubicBezTo>
                <a:cubicBezTo>
                  <a:pt x="16" y="6"/>
                  <a:pt x="18" y="6"/>
                  <a:pt x="18" y="7"/>
                </a:cubicBezTo>
                <a:cubicBezTo>
                  <a:pt x="18" y="7"/>
                  <a:pt x="15" y="7"/>
                  <a:pt x="15" y="8"/>
                </a:cubicBezTo>
                <a:cubicBezTo>
                  <a:pt x="15" y="9"/>
                  <a:pt x="15" y="9"/>
                  <a:pt x="13" y="9"/>
                </a:cubicBezTo>
                <a:cubicBezTo>
                  <a:pt x="10" y="9"/>
                  <a:pt x="7" y="9"/>
                  <a:pt x="4" y="9"/>
                </a:cubicBezTo>
                <a:cubicBezTo>
                  <a:pt x="2" y="9"/>
                  <a:pt x="3" y="10"/>
                  <a:pt x="3" y="11"/>
                </a:cubicBezTo>
                <a:cubicBezTo>
                  <a:pt x="2" y="13"/>
                  <a:pt x="0" y="14"/>
                  <a:pt x="3" y="15"/>
                </a:cubicBezTo>
                <a:cubicBezTo>
                  <a:pt x="3" y="15"/>
                  <a:pt x="5" y="14"/>
                  <a:pt x="5" y="14"/>
                </a:cubicBezTo>
                <a:cubicBezTo>
                  <a:pt x="5" y="15"/>
                  <a:pt x="3" y="17"/>
                  <a:pt x="3" y="17"/>
                </a:cubicBezTo>
                <a:cubicBezTo>
                  <a:pt x="4" y="18"/>
                  <a:pt x="4" y="17"/>
                  <a:pt x="5" y="17"/>
                </a:cubicBezTo>
                <a:cubicBezTo>
                  <a:pt x="5" y="17"/>
                  <a:pt x="5" y="19"/>
                  <a:pt x="5" y="19"/>
                </a:cubicBezTo>
                <a:cubicBezTo>
                  <a:pt x="7" y="22"/>
                  <a:pt x="4" y="20"/>
                  <a:pt x="3" y="20"/>
                </a:cubicBezTo>
                <a:cubicBezTo>
                  <a:pt x="3" y="20"/>
                  <a:pt x="2" y="23"/>
                  <a:pt x="4" y="22"/>
                </a:cubicBezTo>
                <a:cubicBezTo>
                  <a:pt x="6" y="22"/>
                  <a:pt x="4" y="24"/>
                  <a:pt x="4" y="25"/>
                </a:cubicBezTo>
                <a:cubicBezTo>
                  <a:pt x="4" y="26"/>
                  <a:pt x="7" y="26"/>
                  <a:pt x="8" y="27"/>
                </a:cubicBezTo>
                <a:cubicBezTo>
                  <a:pt x="9" y="28"/>
                  <a:pt x="7" y="30"/>
                  <a:pt x="7" y="30"/>
                </a:cubicBezTo>
                <a:cubicBezTo>
                  <a:pt x="8" y="30"/>
                  <a:pt x="9" y="28"/>
                  <a:pt x="10" y="30"/>
                </a:cubicBezTo>
                <a:cubicBezTo>
                  <a:pt x="10" y="31"/>
                  <a:pt x="8" y="31"/>
                  <a:pt x="8" y="31"/>
                </a:cubicBezTo>
                <a:cubicBezTo>
                  <a:pt x="8" y="31"/>
                  <a:pt x="10" y="31"/>
                  <a:pt x="10" y="31"/>
                </a:cubicBezTo>
                <a:cubicBezTo>
                  <a:pt x="11" y="32"/>
                  <a:pt x="10" y="33"/>
                  <a:pt x="9" y="34"/>
                </a:cubicBezTo>
                <a:cubicBezTo>
                  <a:pt x="9" y="35"/>
                  <a:pt x="11" y="36"/>
                  <a:pt x="11" y="35"/>
                </a:cubicBezTo>
                <a:cubicBezTo>
                  <a:pt x="12" y="34"/>
                  <a:pt x="11" y="32"/>
                  <a:pt x="12" y="31"/>
                </a:cubicBezTo>
                <a:cubicBezTo>
                  <a:pt x="13" y="30"/>
                  <a:pt x="15" y="32"/>
                  <a:pt x="16" y="32"/>
                </a:cubicBezTo>
                <a:cubicBezTo>
                  <a:pt x="18" y="33"/>
                  <a:pt x="20" y="35"/>
                  <a:pt x="22" y="33"/>
                </a:cubicBezTo>
                <a:cubicBezTo>
                  <a:pt x="25" y="32"/>
                  <a:pt x="23" y="29"/>
                  <a:pt x="27" y="31"/>
                </a:cubicBezTo>
                <a:cubicBezTo>
                  <a:pt x="29" y="33"/>
                  <a:pt x="32" y="35"/>
                  <a:pt x="35" y="35"/>
                </a:cubicBezTo>
                <a:cubicBezTo>
                  <a:pt x="37" y="34"/>
                  <a:pt x="40" y="33"/>
                  <a:pt x="42" y="32"/>
                </a:cubicBezTo>
                <a:cubicBezTo>
                  <a:pt x="43" y="31"/>
                  <a:pt x="43" y="30"/>
                  <a:pt x="44" y="30"/>
                </a:cubicBezTo>
                <a:cubicBezTo>
                  <a:pt x="46" y="31"/>
                  <a:pt x="47" y="32"/>
                  <a:pt x="48" y="31"/>
                </a:cubicBezTo>
                <a:cubicBezTo>
                  <a:pt x="51" y="30"/>
                  <a:pt x="51" y="31"/>
                  <a:pt x="50" y="33"/>
                </a:cubicBezTo>
                <a:cubicBezTo>
                  <a:pt x="50" y="34"/>
                  <a:pt x="52" y="34"/>
                  <a:pt x="50" y="35"/>
                </a:cubicBezTo>
                <a:cubicBezTo>
                  <a:pt x="51" y="36"/>
                  <a:pt x="51" y="36"/>
                  <a:pt x="52" y="36"/>
                </a:cubicBezTo>
                <a:cubicBezTo>
                  <a:pt x="53" y="35"/>
                  <a:pt x="51" y="36"/>
                  <a:pt x="52" y="36"/>
                </a:cubicBezTo>
                <a:close/>
              </a:path>
            </a:pathLst>
          </a:custGeom>
          <a:solidFill>
            <a:srgbClr val="27b4bf"/>
          </a:solidFill>
          <a:ln w="38160">
            <a:noFill/>
          </a:ln>
        </p:spPr>
        <p:style>
          <a:lnRef idx="0"/>
          <a:fillRef idx="0"/>
          <a:effectRef idx="0"/>
          <a:fontRef idx="minor"/>
        </p:style>
      </p:sp>
      <p:sp>
        <p:nvSpPr>
          <p:cNvPr id="745" name="CustomShape 283"/>
          <p:cNvSpPr/>
          <p:nvPr/>
        </p:nvSpPr>
        <p:spPr>
          <a:xfrm>
            <a:off x="13704480" y="6316560"/>
            <a:ext cx="1360080" cy="1154160"/>
          </a:xfrm>
          <a:custGeom>
            <a:avLst/>
            <a:gdLst/>
            <a:ahLst/>
            <a:rect l="l" t="t" r="r" b="b"/>
            <a:pathLst>
              <a:path w="105" h="84">
                <a:moveTo>
                  <a:pt x="65" y="20"/>
                </a:moveTo>
                <a:cubicBezTo>
                  <a:pt x="64" y="17"/>
                  <a:pt x="64" y="17"/>
                  <a:pt x="61" y="17"/>
                </a:cubicBezTo>
                <a:cubicBezTo>
                  <a:pt x="58" y="17"/>
                  <a:pt x="55" y="17"/>
                  <a:pt x="52" y="17"/>
                </a:cubicBezTo>
                <a:cubicBezTo>
                  <a:pt x="50" y="17"/>
                  <a:pt x="49" y="15"/>
                  <a:pt x="48" y="15"/>
                </a:cubicBezTo>
                <a:cubicBezTo>
                  <a:pt x="45" y="12"/>
                  <a:pt x="42" y="10"/>
                  <a:pt x="40" y="8"/>
                </a:cubicBezTo>
                <a:cubicBezTo>
                  <a:pt x="36" y="5"/>
                  <a:pt x="32" y="2"/>
                  <a:pt x="27" y="1"/>
                </a:cubicBezTo>
                <a:cubicBezTo>
                  <a:pt x="25" y="0"/>
                  <a:pt x="24" y="0"/>
                  <a:pt x="21" y="1"/>
                </a:cubicBezTo>
                <a:cubicBezTo>
                  <a:pt x="19" y="1"/>
                  <a:pt x="16" y="2"/>
                  <a:pt x="13" y="3"/>
                </a:cubicBezTo>
                <a:cubicBezTo>
                  <a:pt x="14" y="5"/>
                  <a:pt x="17" y="7"/>
                  <a:pt x="17" y="9"/>
                </a:cubicBezTo>
                <a:cubicBezTo>
                  <a:pt x="17" y="11"/>
                  <a:pt x="14" y="12"/>
                  <a:pt x="13" y="12"/>
                </a:cubicBezTo>
                <a:cubicBezTo>
                  <a:pt x="12" y="13"/>
                  <a:pt x="11" y="12"/>
                  <a:pt x="10" y="12"/>
                </a:cubicBezTo>
                <a:cubicBezTo>
                  <a:pt x="9" y="13"/>
                  <a:pt x="9" y="14"/>
                  <a:pt x="9" y="14"/>
                </a:cubicBezTo>
                <a:cubicBezTo>
                  <a:pt x="7" y="17"/>
                  <a:pt x="3" y="15"/>
                  <a:pt x="2" y="14"/>
                </a:cubicBezTo>
                <a:cubicBezTo>
                  <a:pt x="1" y="16"/>
                  <a:pt x="1" y="17"/>
                  <a:pt x="1" y="19"/>
                </a:cubicBezTo>
                <a:cubicBezTo>
                  <a:pt x="0" y="22"/>
                  <a:pt x="1" y="21"/>
                  <a:pt x="3" y="22"/>
                </a:cubicBezTo>
                <a:cubicBezTo>
                  <a:pt x="5" y="24"/>
                  <a:pt x="7" y="28"/>
                  <a:pt x="8" y="31"/>
                </a:cubicBezTo>
                <a:cubicBezTo>
                  <a:pt x="10" y="33"/>
                  <a:pt x="11" y="35"/>
                  <a:pt x="12" y="38"/>
                </a:cubicBezTo>
                <a:cubicBezTo>
                  <a:pt x="13" y="40"/>
                  <a:pt x="14" y="41"/>
                  <a:pt x="15" y="42"/>
                </a:cubicBezTo>
                <a:cubicBezTo>
                  <a:pt x="17" y="44"/>
                  <a:pt x="19" y="44"/>
                  <a:pt x="20" y="46"/>
                </a:cubicBezTo>
                <a:cubicBezTo>
                  <a:pt x="21" y="48"/>
                  <a:pt x="22" y="50"/>
                  <a:pt x="22" y="53"/>
                </a:cubicBezTo>
                <a:cubicBezTo>
                  <a:pt x="23" y="55"/>
                  <a:pt x="22" y="57"/>
                  <a:pt x="23" y="59"/>
                </a:cubicBezTo>
                <a:cubicBezTo>
                  <a:pt x="25" y="63"/>
                  <a:pt x="29" y="64"/>
                  <a:pt x="31" y="67"/>
                </a:cubicBezTo>
                <a:cubicBezTo>
                  <a:pt x="33" y="70"/>
                  <a:pt x="34" y="74"/>
                  <a:pt x="36" y="76"/>
                </a:cubicBezTo>
                <a:cubicBezTo>
                  <a:pt x="37" y="78"/>
                  <a:pt x="39" y="80"/>
                  <a:pt x="40" y="81"/>
                </a:cubicBezTo>
                <a:cubicBezTo>
                  <a:pt x="40" y="82"/>
                  <a:pt x="40" y="84"/>
                  <a:pt x="41" y="84"/>
                </a:cubicBezTo>
                <a:cubicBezTo>
                  <a:pt x="43" y="84"/>
                  <a:pt x="42" y="82"/>
                  <a:pt x="43" y="81"/>
                </a:cubicBezTo>
                <a:cubicBezTo>
                  <a:pt x="43" y="78"/>
                  <a:pt x="48" y="79"/>
                  <a:pt x="50" y="79"/>
                </a:cubicBezTo>
                <a:cubicBezTo>
                  <a:pt x="53" y="79"/>
                  <a:pt x="58" y="78"/>
                  <a:pt x="60" y="80"/>
                </a:cubicBezTo>
                <a:cubicBezTo>
                  <a:pt x="63" y="81"/>
                  <a:pt x="64" y="79"/>
                  <a:pt x="66" y="77"/>
                </a:cubicBezTo>
                <a:cubicBezTo>
                  <a:pt x="69" y="73"/>
                  <a:pt x="72" y="73"/>
                  <a:pt x="76" y="72"/>
                </a:cubicBezTo>
                <a:cubicBezTo>
                  <a:pt x="82" y="72"/>
                  <a:pt x="88" y="70"/>
                  <a:pt x="94" y="68"/>
                </a:cubicBezTo>
                <a:cubicBezTo>
                  <a:pt x="96" y="67"/>
                  <a:pt x="99" y="66"/>
                  <a:pt x="102" y="66"/>
                </a:cubicBezTo>
                <a:cubicBezTo>
                  <a:pt x="103" y="65"/>
                  <a:pt x="103" y="63"/>
                  <a:pt x="104" y="61"/>
                </a:cubicBezTo>
                <a:cubicBezTo>
                  <a:pt x="104" y="60"/>
                  <a:pt x="105" y="58"/>
                  <a:pt x="105" y="56"/>
                </a:cubicBezTo>
                <a:cubicBezTo>
                  <a:pt x="105" y="55"/>
                  <a:pt x="104" y="52"/>
                  <a:pt x="103" y="51"/>
                </a:cubicBezTo>
                <a:cubicBezTo>
                  <a:pt x="100" y="51"/>
                  <a:pt x="96" y="51"/>
                  <a:pt x="93" y="50"/>
                </a:cubicBezTo>
                <a:cubicBezTo>
                  <a:pt x="90" y="50"/>
                  <a:pt x="90" y="49"/>
                  <a:pt x="88" y="47"/>
                </a:cubicBezTo>
                <a:cubicBezTo>
                  <a:pt x="86" y="43"/>
                  <a:pt x="83" y="42"/>
                  <a:pt x="81" y="39"/>
                </a:cubicBezTo>
                <a:cubicBezTo>
                  <a:pt x="80" y="39"/>
                  <a:pt x="78" y="35"/>
                  <a:pt x="77" y="34"/>
                </a:cubicBezTo>
                <a:cubicBezTo>
                  <a:pt x="76" y="32"/>
                  <a:pt x="81" y="31"/>
                  <a:pt x="77" y="29"/>
                </a:cubicBezTo>
                <a:cubicBezTo>
                  <a:pt x="76" y="29"/>
                  <a:pt x="75" y="27"/>
                  <a:pt x="74" y="27"/>
                </a:cubicBezTo>
                <a:cubicBezTo>
                  <a:pt x="72" y="27"/>
                  <a:pt x="71" y="24"/>
                  <a:pt x="70" y="22"/>
                </a:cubicBezTo>
                <a:cubicBezTo>
                  <a:pt x="69" y="19"/>
                  <a:pt x="69" y="20"/>
                  <a:pt x="65" y="20"/>
                </a:cubicBezTo>
                <a:close/>
              </a:path>
            </a:pathLst>
          </a:custGeom>
          <a:solidFill>
            <a:srgbClr val="27b4bf"/>
          </a:solidFill>
          <a:ln w="38160">
            <a:noFill/>
          </a:ln>
        </p:spPr>
        <p:style>
          <a:lnRef idx="0"/>
          <a:fillRef idx="0"/>
          <a:effectRef idx="0"/>
          <a:fontRef idx="minor"/>
        </p:style>
      </p:sp>
      <p:sp>
        <p:nvSpPr>
          <p:cNvPr id="746" name="CustomShape 284"/>
          <p:cNvSpPr/>
          <p:nvPr/>
        </p:nvSpPr>
        <p:spPr>
          <a:xfrm>
            <a:off x="13731120" y="6232320"/>
            <a:ext cx="268920" cy="303480"/>
          </a:xfrm>
          <a:custGeom>
            <a:avLst/>
            <a:gdLst/>
            <a:ahLst/>
            <a:rect l="l" t="t" r="r" b="b"/>
            <a:pathLst>
              <a:path w="21" h="22">
                <a:moveTo>
                  <a:pt x="5" y="22"/>
                </a:moveTo>
                <a:cubicBezTo>
                  <a:pt x="7" y="22"/>
                  <a:pt x="7" y="19"/>
                  <a:pt x="8" y="19"/>
                </a:cubicBezTo>
                <a:cubicBezTo>
                  <a:pt x="9" y="17"/>
                  <a:pt x="11" y="18"/>
                  <a:pt x="12" y="18"/>
                </a:cubicBezTo>
                <a:cubicBezTo>
                  <a:pt x="13" y="17"/>
                  <a:pt x="16" y="16"/>
                  <a:pt x="15" y="15"/>
                </a:cubicBezTo>
                <a:cubicBezTo>
                  <a:pt x="14" y="13"/>
                  <a:pt x="13" y="11"/>
                  <a:pt x="11" y="9"/>
                </a:cubicBezTo>
                <a:cubicBezTo>
                  <a:pt x="15" y="8"/>
                  <a:pt x="18" y="7"/>
                  <a:pt x="21" y="6"/>
                </a:cubicBezTo>
                <a:cubicBezTo>
                  <a:pt x="21" y="4"/>
                  <a:pt x="20" y="2"/>
                  <a:pt x="19" y="0"/>
                </a:cubicBezTo>
                <a:cubicBezTo>
                  <a:pt x="16" y="1"/>
                  <a:pt x="12" y="5"/>
                  <a:pt x="9" y="5"/>
                </a:cubicBezTo>
                <a:cubicBezTo>
                  <a:pt x="7" y="5"/>
                  <a:pt x="4" y="3"/>
                  <a:pt x="4" y="1"/>
                </a:cubicBezTo>
                <a:cubicBezTo>
                  <a:pt x="3" y="5"/>
                  <a:pt x="3" y="8"/>
                  <a:pt x="3" y="11"/>
                </a:cubicBezTo>
                <a:cubicBezTo>
                  <a:pt x="2" y="13"/>
                  <a:pt x="0" y="16"/>
                  <a:pt x="0" y="18"/>
                </a:cubicBezTo>
                <a:cubicBezTo>
                  <a:pt x="0" y="20"/>
                  <a:pt x="0" y="20"/>
                  <a:pt x="1" y="21"/>
                </a:cubicBezTo>
                <a:cubicBezTo>
                  <a:pt x="3" y="21"/>
                  <a:pt x="4" y="22"/>
                  <a:pt x="5" y="22"/>
                </a:cubicBezTo>
                <a:close/>
              </a:path>
            </a:pathLst>
          </a:custGeom>
          <a:solidFill>
            <a:srgbClr val="27b4bf"/>
          </a:solidFill>
          <a:ln w="38160">
            <a:noFill/>
          </a:ln>
        </p:spPr>
        <p:style>
          <a:lnRef idx="0"/>
          <a:fillRef idx="0"/>
          <a:effectRef idx="0"/>
          <a:fontRef idx="minor"/>
        </p:style>
      </p:sp>
      <p:sp>
        <p:nvSpPr>
          <p:cNvPr id="747" name="CustomShape 285"/>
          <p:cNvSpPr/>
          <p:nvPr/>
        </p:nvSpPr>
        <p:spPr>
          <a:xfrm>
            <a:off x="13744440" y="6124680"/>
            <a:ext cx="101160" cy="121320"/>
          </a:xfrm>
          <a:custGeom>
            <a:avLst/>
            <a:gdLst/>
            <a:ahLst/>
            <a:rect l="l" t="t" r="r" b="b"/>
            <a:pathLst>
              <a:path w="8" h="9">
                <a:moveTo>
                  <a:pt x="7" y="2"/>
                </a:moveTo>
                <a:cubicBezTo>
                  <a:pt x="7" y="1"/>
                  <a:pt x="5" y="0"/>
                  <a:pt x="4" y="0"/>
                </a:cubicBezTo>
                <a:cubicBezTo>
                  <a:pt x="3" y="1"/>
                  <a:pt x="3" y="1"/>
                  <a:pt x="2" y="2"/>
                </a:cubicBezTo>
                <a:cubicBezTo>
                  <a:pt x="2" y="4"/>
                  <a:pt x="1" y="6"/>
                  <a:pt x="0" y="8"/>
                </a:cubicBezTo>
                <a:cubicBezTo>
                  <a:pt x="2" y="8"/>
                  <a:pt x="2" y="9"/>
                  <a:pt x="4" y="8"/>
                </a:cubicBezTo>
                <a:cubicBezTo>
                  <a:pt x="5" y="7"/>
                  <a:pt x="8" y="4"/>
                  <a:pt x="7" y="2"/>
                </a:cubicBezTo>
                <a:close/>
              </a:path>
            </a:pathLst>
          </a:custGeom>
          <a:solidFill>
            <a:srgbClr val="27b4bf"/>
          </a:solidFill>
          <a:ln w="38160">
            <a:noFill/>
          </a:ln>
        </p:spPr>
        <p:style>
          <a:lnRef idx="0"/>
          <a:fillRef idx="0"/>
          <a:effectRef idx="0"/>
          <a:fontRef idx="minor"/>
        </p:style>
      </p:sp>
      <p:sp>
        <p:nvSpPr>
          <p:cNvPr id="748" name="CustomShape 286"/>
          <p:cNvSpPr/>
          <p:nvPr/>
        </p:nvSpPr>
        <p:spPr>
          <a:xfrm>
            <a:off x="13731120" y="6288480"/>
            <a:ext cx="39240" cy="97920"/>
          </a:xfrm>
          <a:custGeom>
            <a:avLst/>
            <a:gdLst/>
            <a:ahLst/>
            <a:rect l="l" t="t" r="r" b="b"/>
            <a:pathLst>
              <a:path w="3" h="7">
                <a:moveTo>
                  <a:pt x="0" y="3"/>
                </a:moveTo>
                <a:cubicBezTo>
                  <a:pt x="0" y="5"/>
                  <a:pt x="1" y="6"/>
                  <a:pt x="3" y="7"/>
                </a:cubicBezTo>
                <a:cubicBezTo>
                  <a:pt x="3" y="5"/>
                  <a:pt x="3" y="3"/>
                  <a:pt x="3" y="1"/>
                </a:cubicBezTo>
                <a:cubicBezTo>
                  <a:pt x="3" y="0"/>
                  <a:pt x="3" y="0"/>
                  <a:pt x="2" y="0"/>
                </a:cubicBezTo>
                <a:cubicBezTo>
                  <a:pt x="0" y="0"/>
                  <a:pt x="0" y="2"/>
                  <a:pt x="0" y="3"/>
                </a:cubicBezTo>
                <a:close/>
              </a:path>
            </a:pathLst>
          </a:custGeom>
          <a:solidFill>
            <a:srgbClr val="27b4bf"/>
          </a:solidFill>
          <a:ln w="38160">
            <a:noFill/>
          </a:ln>
        </p:spPr>
        <p:style>
          <a:lnRef idx="0"/>
          <a:fillRef idx="0"/>
          <a:effectRef idx="0"/>
          <a:fontRef idx="minor"/>
        </p:style>
      </p:sp>
      <p:sp>
        <p:nvSpPr>
          <p:cNvPr id="749" name="CustomShape 287"/>
          <p:cNvSpPr/>
          <p:nvPr/>
        </p:nvSpPr>
        <p:spPr>
          <a:xfrm>
            <a:off x="13678200" y="6232320"/>
            <a:ext cx="105480" cy="359640"/>
          </a:xfrm>
          <a:custGeom>
            <a:avLst/>
            <a:gdLst/>
            <a:ahLst/>
            <a:rect l="l" t="t" r="r" b="b"/>
            <a:pathLst>
              <a:path w="8" h="26">
                <a:moveTo>
                  <a:pt x="4" y="17"/>
                </a:moveTo>
                <a:cubicBezTo>
                  <a:pt x="4" y="16"/>
                  <a:pt x="5" y="15"/>
                  <a:pt x="6" y="13"/>
                </a:cubicBezTo>
                <a:cubicBezTo>
                  <a:pt x="7" y="11"/>
                  <a:pt x="6" y="12"/>
                  <a:pt x="5" y="10"/>
                </a:cubicBezTo>
                <a:cubicBezTo>
                  <a:pt x="3" y="8"/>
                  <a:pt x="4" y="3"/>
                  <a:pt x="7" y="4"/>
                </a:cubicBezTo>
                <a:cubicBezTo>
                  <a:pt x="8" y="1"/>
                  <a:pt x="8" y="1"/>
                  <a:pt x="6" y="0"/>
                </a:cubicBezTo>
                <a:cubicBezTo>
                  <a:pt x="4" y="0"/>
                  <a:pt x="3" y="5"/>
                  <a:pt x="2" y="7"/>
                </a:cubicBezTo>
                <a:cubicBezTo>
                  <a:pt x="1" y="8"/>
                  <a:pt x="0" y="9"/>
                  <a:pt x="0" y="11"/>
                </a:cubicBezTo>
                <a:cubicBezTo>
                  <a:pt x="0" y="12"/>
                  <a:pt x="1" y="14"/>
                  <a:pt x="1" y="16"/>
                </a:cubicBezTo>
                <a:cubicBezTo>
                  <a:pt x="1" y="19"/>
                  <a:pt x="2" y="22"/>
                  <a:pt x="2" y="26"/>
                </a:cubicBezTo>
                <a:cubicBezTo>
                  <a:pt x="2" y="25"/>
                  <a:pt x="2" y="25"/>
                  <a:pt x="2" y="25"/>
                </a:cubicBezTo>
                <a:cubicBezTo>
                  <a:pt x="3" y="23"/>
                  <a:pt x="3" y="20"/>
                  <a:pt x="4" y="17"/>
                </a:cubicBezTo>
                <a:cubicBezTo>
                  <a:pt x="4" y="16"/>
                  <a:pt x="4" y="18"/>
                  <a:pt x="4" y="17"/>
                </a:cubicBezTo>
                <a:close/>
              </a:path>
            </a:pathLst>
          </a:custGeom>
          <a:solidFill>
            <a:srgbClr val="27b4bf"/>
          </a:solidFill>
          <a:ln w="38160">
            <a:noFill/>
          </a:ln>
        </p:spPr>
        <p:style>
          <a:lnRef idx="0"/>
          <a:fillRef idx="0"/>
          <a:effectRef idx="0"/>
          <a:fontRef idx="minor"/>
        </p:style>
      </p:sp>
      <p:sp>
        <p:nvSpPr>
          <p:cNvPr id="750" name="CustomShape 288"/>
          <p:cNvSpPr/>
          <p:nvPr/>
        </p:nvSpPr>
        <p:spPr>
          <a:xfrm>
            <a:off x="14751360" y="6769800"/>
            <a:ext cx="65880" cy="107280"/>
          </a:xfrm>
          <a:custGeom>
            <a:avLst/>
            <a:gdLst/>
            <a:ahLst/>
            <a:rect l="l" t="t" r="r" b="b"/>
            <a:pathLst>
              <a:path w="5" h="8">
                <a:moveTo>
                  <a:pt x="3" y="8"/>
                </a:moveTo>
                <a:cubicBezTo>
                  <a:pt x="3" y="7"/>
                  <a:pt x="5" y="0"/>
                  <a:pt x="2" y="0"/>
                </a:cubicBezTo>
                <a:cubicBezTo>
                  <a:pt x="1" y="1"/>
                  <a:pt x="0" y="3"/>
                  <a:pt x="0" y="4"/>
                </a:cubicBezTo>
                <a:cubicBezTo>
                  <a:pt x="0" y="6"/>
                  <a:pt x="1" y="7"/>
                  <a:pt x="3" y="8"/>
                </a:cubicBezTo>
                <a:cubicBezTo>
                  <a:pt x="3" y="8"/>
                  <a:pt x="2" y="8"/>
                  <a:pt x="3" y="8"/>
                </a:cubicBezTo>
                <a:close/>
              </a:path>
            </a:pathLst>
          </a:custGeom>
          <a:solidFill>
            <a:srgbClr val="27b4bf"/>
          </a:solidFill>
          <a:ln w="38160">
            <a:noFill/>
          </a:ln>
        </p:spPr>
        <p:style>
          <a:lnRef idx="0"/>
          <a:fillRef idx="0"/>
          <a:effectRef idx="0"/>
          <a:fontRef idx="minor"/>
        </p:style>
      </p:sp>
      <p:sp>
        <p:nvSpPr>
          <p:cNvPr id="751" name="CustomShape 289"/>
          <p:cNvSpPr/>
          <p:nvPr/>
        </p:nvSpPr>
        <p:spPr>
          <a:xfrm>
            <a:off x="14221440" y="7279200"/>
            <a:ext cx="688680" cy="462240"/>
          </a:xfrm>
          <a:custGeom>
            <a:avLst/>
            <a:gdLst/>
            <a:ahLst/>
            <a:rect l="l" t="t" r="r" b="b"/>
            <a:pathLst>
              <a:path w="53" h="34">
                <a:moveTo>
                  <a:pt x="47" y="0"/>
                </a:moveTo>
                <a:cubicBezTo>
                  <a:pt x="44" y="1"/>
                  <a:pt x="41" y="2"/>
                  <a:pt x="38" y="2"/>
                </a:cubicBezTo>
                <a:cubicBezTo>
                  <a:pt x="35" y="3"/>
                  <a:pt x="31" y="2"/>
                  <a:pt x="28" y="4"/>
                </a:cubicBezTo>
                <a:cubicBezTo>
                  <a:pt x="26" y="6"/>
                  <a:pt x="25" y="8"/>
                  <a:pt x="23" y="10"/>
                </a:cubicBezTo>
                <a:cubicBezTo>
                  <a:pt x="22" y="11"/>
                  <a:pt x="19" y="9"/>
                  <a:pt x="17" y="9"/>
                </a:cubicBezTo>
                <a:cubicBezTo>
                  <a:pt x="14" y="9"/>
                  <a:pt x="12" y="9"/>
                  <a:pt x="9" y="9"/>
                </a:cubicBezTo>
                <a:cubicBezTo>
                  <a:pt x="6" y="9"/>
                  <a:pt x="3" y="8"/>
                  <a:pt x="3" y="12"/>
                </a:cubicBezTo>
                <a:cubicBezTo>
                  <a:pt x="2" y="14"/>
                  <a:pt x="1" y="13"/>
                  <a:pt x="1" y="15"/>
                </a:cubicBezTo>
                <a:cubicBezTo>
                  <a:pt x="0" y="17"/>
                  <a:pt x="0" y="19"/>
                  <a:pt x="1" y="21"/>
                </a:cubicBezTo>
                <a:cubicBezTo>
                  <a:pt x="1" y="23"/>
                  <a:pt x="2" y="26"/>
                  <a:pt x="3" y="28"/>
                </a:cubicBezTo>
                <a:cubicBezTo>
                  <a:pt x="3" y="29"/>
                  <a:pt x="3" y="31"/>
                  <a:pt x="4" y="32"/>
                </a:cubicBezTo>
                <a:cubicBezTo>
                  <a:pt x="5" y="34"/>
                  <a:pt x="10" y="33"/>
                  <a:pt x="12" y="32"/>
                </a:cubicBezTo>
                <a:cubicBezTo>
                  <a:pt x="13" y="31"/>
                  <a:pt x="14" y="30"/>
                  <a:pt x="16" y="29"/>
                </a:cubicBezTo>
                <a:cubicBezTo>
                  <a:pt x="17" y="29"/>
                  <a:pt x="19" y="29"/>
                  <a:pt x="21" y="29"/>
                </a:cubicBezTo>
                <a:cubicBezTo>
                  <a:pt x="22" y="28"/>
                  <a:pt x="23" y="27"/>
                  <a:pt x="24" y="26"/>
                </a:cubicBezTo>
                <a:cubicBezTo>
                  <a:pt x="27" y="25"/>
                  <a:pt x="29" y="25"/>
                  <a:pt x="32" y="24"/>
                </a:cubicBezTo>
                <a:cubicBezTo>
                  <a:pt x="35" y="23"/>
                  <a:pt x="38" y="22"/>
                  <a:pt x="41" y="21"/>
                </a:cubicBezTo>
                <a:cubicBezTo>
                  <a:pt x="43" y="20"/>
                  <a:pt x="47" y="19"/>
                  <a:pt x="47" y="17"/>
                </a:cubicBezTo>
                <a:cubicBezTo>
                  <a:pt x="48" y="14"/>
                  <a:pt x="53" y="14"/>
                  <a:pt x="52" y="12"/>
                </a:cubicBezTo>
                <a:cubicBezTo>
                  <a:pt x="50" y="8"/>
                  <a:pt x="49" y="4"/>
                  <a:pt x="47" y="0"/>
                </a:cubicBezTo>
                <a:close/>
              </a:path>
            </a:pathLst>
          </a:custGeom>
          <a:solidFill>
            <a:srgbClr val="27b4bf"/>
          </a:solidFill>
          <a:ln w="38160">
            <a:noFill/>
          </a:ln>
        </p:spPr>
        <p:style>
          <a:lnRef idx="0"/>
          <a:fillRef idx="0"/>
          <a:effectRef idx="0"/>
          <a:fontRef idx="minor"/>
        </p:style>
      </p:sp>
      <p:sp>
        <p:nvSpPr>
          <p:cNvPr id="752" name="CustomShape 290"/>
          <p:cNvSpPr/>
          <p:nvPr/>
        </p:nvSpPr>
        <p:spPr>
          <a:xfrm>
            <a:off x="14830920" y="6769800"/>
            <a:ext cx="529560" cy="672840"/>
          </a:xfrm>
          <a:custGeom>
            <a:avLst/>
            <a:gdLst/>
            <a:ahLst/>
            <a:rect l="l" t="t" r="r" b="b"/>
            <a:pathLst>
              <a:path w="41" h="49">
                <a:moveTo>
                  <a:pt x="39" y="19"/>
                </a:moveTo>
                <a:cubicBezTo>
                  <a:pt x="36" y="19"/>
                  <a:pt x="35" y="16"/>
                  <a:pt x="34" y="14"/>
                </a:cubicBezTo>
                <a:cubicBezTo>
                  <a:pt x="33" y="13"/>
                  <a:pt x="29" y="13"/>
                  <a:pt x="28" y="12"/>
                </a:cubicBezTo>
                <a:cubicBezTo>
                  <a:pt x="25" y="11"/>
                  <a:pt x="24" y="9"/>
                  <a:pt x="22" y="6"/>
                </a:cubicBezTo>
                <a:cubicBezTo>
                  <a:pt x="22" y="5"/>
                  <a:pt x="21" y="4"/>
                  <a:pt x="21" y="3"/>
                </a:cubicBezTo>
                <a:cubicBezTo>
                  <a:pt x="21" y="3"/>
                  <a:pt x="22" y="0"/>
                  <a:pt x="22" y="0"/>
                </a:cubicBezTo>
                <a:cubicBezTo>
                  <a:pt x="21" y="0"/>
                  <a:pt x="18" y="4"/>
                  <a:pt x="17" y="5"/>
                </a:cubicBezTo>
                <a:cubicBezTo>
                  <a:pt x="15" y="7"/>
                  <a:pt x="13" y="10"/>
                  <a:pt x="10" y="10"/>
                </a:cubicBezTo>
                <a:cubicBezTo>
                  <a:pt x="8" y="11"/>
                  <a:pt x="7" y="10"/>
                  <a:pt x="5" y="10"/>
                </a:cubicBezTo>
                <a:cubicBezTo>
                  <a:pt x="3" y="11"/>
                  <a:pt x="1" y="13"/>
                  <a:pt x="0" y="11"/>
                </a:cubicBezTo>
                <a:cubicBezTo>
                  <a:pt x="1" y="14"/>
                  <a:pt x="2" y="17"/>
                  <a:pt x="5" y="17"/>
                </a:cubicBezTo>
                <a:cubicBezTo>
                  <a:pt x="7" y="17"/>
                  <a:pt x="15" y="17"/>
                  <a:pt x="16" y="19"/>
                </a:cubicBezTo>
                <a:cubicBezTo>
                  <a:pt x="19" y="23"/>
                  <a:pt x="17" y="27"/>
                  <a:pt x="16" y="32"/>
                </a:cubicBezTo>
                <a:cubicBezTo>
                  <a:pt x="15" y="33"/>
                  <a:pt x="11" y="34"/>
                  <a:pt x="11" y="34"/>
                </a:cubicBezTo>
                <a:cubicBezTo>
                  <a:pt x="7" y="35"/>
                  <a:pt x="3" y="36"/>
                  <a:pt x="0" y="37"/>
                </a:cubicBezTo>
                <a:cubicBezTo>
                  <a:pt x="2" y="41"/>
                  <a:pt x="4" y="45"/>
                  <a:pt x="5" y="49"/>
                </a:cubicBezTo>
                <a:cubicBezTo>
                  <a:pt x="8" y="48"/>
                  <a:pt x="11" y="48"/>
                  <a:pt x="14" y="48"/>
                </a:cubicBezTo>
                <a:cubicBezTo>
                  <a:pt x="18" y="47"/>
                  <a:pt x="15" y="46"/>
                  <a:pt x="17" y="44"/>
                </a:cubicBezTo>
                <a:cubicBezTo>
                  <a:pt x="19" y="43"/>
                  <a:pt x="22" y="44"/>
                  <a:pt x="23" y="42"/>
                </a:cubicBezTo>
                <a:cubicBezTo>
                  <a:pt x="25" y="40"/>
                  <a:pt x="25" y="39"/>
                  <a:pt x="28" y="38"/>
                </a:cubicBezTo>
                <a:cubicBezTo>
                  <a:pt x="30" y="37"/>
                  <a:pt x="29" y="34"/>
                  <a:pt x="29" y="32"/>
                </a:cubicBezTo>
                <a:cubicBezTo>
                  <a:pt x="28" y="30"/>
                  <a:pt x="30" y="30"/>
                  <a:pt x="32" y="30"/>
                </a:cubicBezTo>
                <a:cubicBezTo>
                  <a:pt x="35" y="29"/>
                  <a:pt x="35" y="26"/>
                  <a:pt x="37" y="24"/>
                </a:cubicBezTo>
                <a:cubicBezTo>
                  <a:pt x="38" y="23"/>
                  <a:pt x="41" y="20"/>
                  <a:pt x="39" y="19"/>
                </a:cubicBezTo>
                <a:cubicBezTo>
                  <a:pt x="38" y="19"/>
                  <a:pt x="40" y="20"/>
                  <a:pt x="39" y="19"/>
                </a:cubicBezTo>
                <a:close/>
              </a:path>
            </a:pathLst>
          </a:custGeom>
          <a:solidFill>
            <a:srgbClr val="27b4bf"/>
          </a:solidFill>
          <a:ln w="38160">
            <a:noFill/>
          </a:ln>
        </p:spPr>
        <p:style>
          <a:lnRef idx="0"/>
          <a:fillRef idx="0"/>
          <a:effectRef idx="0"/>
          <a:fontRef idx="minor"/>
        </p:style>
      </p:sp>
      <p:sp>
        <p:nvSpPr>
          <p:cNvPr id="753" name="CustomShape 291"/>
          <p:cNvSpPr/>
          <p:nvPr/>
        </p:nvSpPr>
        <p:spPr>
          <a:xfrm>
            <a:off x="15957360" y="5451840"/>
            <a:ext cx="710640" cy="326880"/>
          </a:xfrm>
          <a:custGeom>
            <a:avLst/>
            <a:gdLst/>
            <a:ahLst/>
            <a:rect l="l" t="t" r="r" b="b"/>
            <a:pathLst>
              <a:path w="55" h="24">
                <a:moveTo>
                  <a:pt x="55" y="5"/>
                </a:moveTo>
                <a:cubicBezTo>
                  <a:pt x="52" y="5"/>
                  <a:pt x="50" y="3"/>
                  <a:pt x="47" y="3"/>
                </a:cubicBezTo>
                <a:cubicBezTo>
                  <a:pt x="44" y="2"/>
                  <a:pt x="40" y="2"/>
                  <a:pt x="36" y="2"/>
                </a:cubicBezTo>
                <a:cubicBezTo>
                  <a:pt x="33" y="2"/>
                  <a:pt x="30" y="2"/>
                  <a:pt x="27" y="0"/>
                </a:cubicBezTo>
                <a:cubicBezTo>
                  <a:pt x="25" y="0"/>
                  <a:pt x="23" y="0"/>
                  <a:pt x="22" y="2"/>
                </a:cubicBezTo>
                <a:cubicBezTo>
                  <a:pt x="22" y="4"/>
                  <a:pt x="21" y="5"/>
                  <a:pt x="19" y="4"/>
                </a:cubicBezTo>
                <a:cubicBezTo>
                  <a:pt x="17" y="3"/>
                  <a:pt x="12" y="1"/>
                  <a:pt x="11" y="5"/>
                </a:cubicBezTo>
                <a:cubicBezTo>
                  <a:pt x="10" y="6"/>
                  <a:pt x="11" y="6"/>
                  <a:pt x="9" y="7"/>
                </a:cubicBezTo>
                <a:cubicBezTo>
                  <a:pt x="8" y="8"/>
                  <a:pt x="6" y="10"/>
                  <a:pt x="8" y="11"/>
                </a:cubicBezTo>
                <a:cubicBezTo>
                  <a:pt x="9" y="12"/>
                  <a:pt x="12" y="13"/>
                  <a:pt x="12" y="12"/>
                </a:cubicBezTo>
                <a:cubicBezTo>
                  <a:pt x="13" y="10"/>
                  <a:pt x="14" y="11"/>
                  <a:pt x="15" y="12"/>
                </a:cubicBezTo>
                <a:cubicBezTo>
                  <a:pt x="16" y="13"/>
                  <a:pt x="20" y="14"/>
                  <a:pt x="19" y="15"/>
                </a:cubicBezTo>
                <a:cubicBezTo>
                  <a:pt x="19" y="16"/>
                  <a:pt x="16" y="16"/>
                  <a:pt x="15" y="17"/>
                </a:cubicBezTo>
                <a:cubicBezTo>
                  <a:pt x="14" y="18"/>
                  <a:pt x="13" y="19"/>
                  <a:pt x="11" y="17"/>
                </a:cubicBezTo>
                <a:cubicBezTo>
                  <a:pt x="10" y="16"/>
                  <a:pt x="10" y="19"/>
                  <a:pt x="10" y="20"/>
                </a:cubicBezTo>
                <a:cubicBezTo>
                  <a:pt x="6" y="22"/>
                  <a:pt x="4" y="15"/>
                  <a:pt x="1" y="20"/>
                </a:cubicBezTo>
                <a:cubicBezTo>
                  <a:pt x="0" y="21"/>
                  <a:pt x="10" y="23"/>
                  <a:pt x="11" y="22"/>
                </a:cubicBezTo>
                <a:cubicBezTo>
                  <a:pt x="12" y="21"/>
                  <a:pt x="14" y="22"/>
                  <a:pt x="15" y="23"/>
                </a:cubicBezTo>
                <a:cubicBezTo>
                  <a:pt x="16" y="23"/>
                  <a:pt x="19" y="24"/>
                  <a:pt x="21" y="23"/>
                </a:cubicBezTo>
                <a:cubicBezTo>
                  <a:pt x="22" y="22"/>
                  <a:pt x="24" y="23"/>
                  <a:pt x="25" y="20"/>
                </a:cubicBezTo>
                <a:cubicBezTo>
                  <a:pt x="25" y="19"/>
                  <a:pt x="27" y="18"/>
                  <a:pt x="28" y="17"/>
                </a:cubicBezTo>
                <a:cubicBezTo>
                  <a:pt x="29" y="16"/>
                  <a:pt x="33" y="16"/>
                  <a:pt x="33" y="16"/>
                </a:cubicBezTo>
                <a:cubicBezTo>
                  <a:pt x="34" y="18"/>
                  <a:pt x="35" y="16"/>
                  <a:pt x="37" y="16"/>
                </a:cubicBezTo>
                <a:cubicBezTo>
                  <a:pt x="38" y="16"/>
                  <a:pt x="39" y="13"/>
                  <a:pt x="40" y="13"/>
                </a:cubicBezTo>
                <a:cubicBezTo>
                  <a:pt x="41" y="12"/>
                  <a:pt x="43" y="13"/>
                  <a:pt x="44" y="12"/>
                </a:cubicBezTo>
                <a:cubicBezTo>
                  <a:pt x="48" y="11"/>
                  <a:pt x="50" y="9"/>
                  <a:pt x="54" y="7"/>
                </a:cubicBezTo>
                <a:cubicBezTo>
                  <a:pt x="55" y="7"/>
                  <a:pt x="55" y="7"/>
                  <a:pt x="55" y="5"/>
                </a:cubicBezTo>
                <a:close/>
              </a:path>
            </a:pathLst>
          </a:custGeom>
          <a:solidFill>
            <a:srgbClr val="27b4bf"/>
          </a:solidFill>
          <a:ln w="38160">
            <a:noFill/>
          </a:ln>
        </p:spPr>
        <p:style>
          <a:lnRef idx="0"/>
          <a:fillRef idx="0"/>
          <a:effectRef idx="0"/>
          <a:fontRef idx="minor"/>
        </p:style>
      </p:sp>
      <p:sp>
        <p:nvSpPr>
          <p:cNvPr id="754" name="CustomShape 292"/>
          <p:cNvSpPr/>
          <p:nvPr/>
        </p:nvSpPr>
        <p:spPr>
          <a:xfrm>
            <a:off x="15091560" y="5245920"/>
            <a:ext cx="1152360" cy="714600"/>
          </a:xfrm>
          <a:custGeom>
            <a:avLst/>
            <a:gdLst/>
            <a:ahLst/>
            <a:rect l="l" t="t" r="r" b="b"/>
            <a:pathLst>
              <a:path w="89" h="52">
                <a:moveTo>
                  <a:pt x="78" y="32"/>
                </a:moveTo>
                <a:cubicBezTo>
                  <a:pt x="79" y="33"/>
                  <a:pt x="79" y="34"/>
                  <a:pt x="81" y="33"/>
                </a:cubicBezTo>
                <a:cubicBezTo>
                  <a:pt x="82" y="33"/>
                  <a:pt x="83" y="31"/>
                  <a:pt x="84" y="31"/>
                </a:cubicBezTo>
                <a:cubicBezTo>
                  <a:pt x="89" y="30"/>
                  <a:pt x="83" y="28"/>
                  <a:pt x="81" y="26"/>
                </a:cubicBezTo>
                <a:cubicBezTo>
                  <a:pt x="80" y="25"/>
                  <a:pt x="80" y="26"/>
                  <a:pt x="79" y="27"/>
                </a:cubicBezTo>
                <a:cubicBezTo>
                  <a:pt x="79" y="28"/>
                  <a:pt x="76" y="27"/>
                  <a:pt x="75" y="27"/>
                </a:cubicBezTo>
                <a:cubicBezTo>
                  <a:pt x="71" y="25"/>
                  <a:pt x="77" y="22"/>
                  <a:pt x="78" y="21"/>
                </a:cubicBezTo>
                <a:cubicBezTo>
                  <a:pt x="78" y="21"/>
                  <a:pt x="74" y="22"/>
                  <a:pt x="74" y="22"/>
                </a:cubicBezTo>
                <a:cubicBezTo>
                  <a:pt x="72" y="23"/>
                  <a:pt x="70" y="23"/>
                  <a:pt x="68" y="25"/>
                </a:cubicBezTo>
                <a:cubicBezTo>
                  <a:pt x="67" y="26"/>
                  <a:pt x="66" y="28"/>
                  <a:pt x="65" y="29"/>
                </a:cubicBezTo>
                <a:cubicBezTo>
                  <a:pt x="64" y="32"/>
                  <a:pt x="63" y="30"/>
                  <a:pt x="62" y="28"/>
                </a:cubicBezTo>
                <a:cubicBezTo>
                  <a:pt x="61" y="26"/>
                  <a:pt x="59" y="27"/>
                  <a:pt x="57" y="27"/>
                </a:cubicBezTo>
                <a:cubicBezTo>
                  <a:pt x="55" y="27"/>
                  <a:pt x="54" y="24"/>
                  <a:pt x="53" y="23"/>
                </a:cubicBezTo>
                <a:cubicBezTo>
                  <a:pt x="51" y="21"/>
                  <a:pt x="54" y="19"/>
                  <a:pt x="52" y="17"/>
                </a:cubicBezTo>
                <a:cubicBezTo>
                  <a:pt x="51" y="16"/>
                  <a:pt x="50" y="14"/>
                  <a:pt x="49" y="13"/>
                </a:cubicBezTo>
                <a:cubicBezTo>
                  <a:pt x="48" y="12"/>
                  <a:pt x="46" y="11"/>
                  <a:pt x="45" y="12"/>
                </a:cubicBezTo>
                <a:cubicBezTo>
                  <a:pt x="43" y="13"/>
                  <a:pt x="41" y="12"/>
                  <a:pt x="38" y="12"/>
                </a:cubicBezTo>
                <a:cubicBezTo>
                  <a:pt x="36" y="12"/>
                  <a:pt x="33" y="13"/>
                  <a:pt x="31" y="12"/>
                </a:cubicBezTo>
                <a:cubicBezTo>
                  <a:pt x="30" y="11"/>
                  <a:pt x="28" y="9"/>
                  <a:pt x="27" y="8"/>
                </a:cubicBezTo>
                <a:cubicBezTo>
                  <a:pt x="25" y="6"/>
                  <a:pt x="24" y="6"/>
                  <a:pt x="23" y="8"/>
                </a:cubicBezTo>
                <a:cubicBezTo>
                  <a:pt x="22" y="9"/>
                  <a:pt x="21" y="10"/>
                  <a:pt x="19" y="10"/>
                </a:cubicBezTo>
                <a:cubicBezTo>
                  <a:pt x="16" y="10"/>
                  <a:pt x="16" y="8"/>
                  <a:pt x="17" y="6"/>
                </a:cubicBezTo>
                <a:cubicBezTo>
                  <a:pt x="18" y="3"/>
                  <a:pt x="18" y="3"/>
                  <a:pt x="15" y="1"/>
                </a:cubicBezTo>
                <a:cubicBezTo>
                  <a:pt x="15" y="2"/>
                  <a:pt x="15" y="4"/>
                  <a:pt x="15" y="5"/>
                </a:cubicBezTo>
                <a:cubicBezTo>
                  <a:pt x="15" y="7"/>
                  <a:pt x="16" y="8"/>
                  <a:pt x="14" y="8"/>
                </a:cubicBezTo>
                <a:cubicBezTo>
                  <a:pt x="12" y="7"/>
                  <a:pt x="12" y="4"/>
                  <a:pt x="13" y="3"/>
                </a:cubicBezTo>
                <a:cubicBezTo>
                  <a:pt x="13" y="3"/>
                  <a:pt x="15" y="0"/>
                  <a:pt x="14" y="0"/>
                </a:cubicBezTo>
                <a:cubicBezTo>
                  <a:pt x="9" y="1"/>
                  <a:pt x="5" y="2"/>
                  <a:pt x="1" y="4"/>
                </a:cubicBezTo>
                <a:cubicBezTo>
                  <a:pt x="0" y="4"/>
                  <a:pt x="1" y="14"/>
                  <a:pt x="1" y="15"/>
                </a:cubicBezTo>
                <a:cubicBezTo>
                  <a:pt x="1" y="18"/>
                  <a:pt x="1" y="21"/>
                  <a:pt x="1" y="23"/>
                </a:cubicBezTo>
                <a:cubicBezTo>
                  <a:pt x="1" y="25"/>
                  <a:pt x="0" y="26"/>
                  <a:pt x="2" y="26"/>
                </a:cubicBezTo>
                <a:cubicBezTo>
                  <a:pt x="3" y="26"/>
                  <a:pt x="4" y="26"/>
                  <a:pt x="6" y="26"/>
                </a:cubicBezTo>
                <a:cubicBezTo>
                  <a:pt x="8" y="26"/>
                  <a:pt x="5" y="24"/>
                  <a:pt x="6" y="23"/>
                </a:cubicBezTo>
                <a:cubicBezTo>
                  <a:pt x="7" y="21"/>
                  <a:pt x="9" y="22"/>
                  <a:pt x="10" y="20"/>
                </a:cubicBezTo>
                <a:cubicBezTo>
                  <a:pt x="12" y="19"/>
                  <a:pt x="12" y="19"/>
                  <a:pt x="13" y="18"/>
                </a:cubicBezTo>
                <a:cubicBezTo>
                  <a:pt x="15" y="17"/>
                  <a:pt x="16" y="18"/>
                  <a:pt x="17" y="19"/>
                </a:cubicBezTo>
                <a:cubicBezTo>
                  <a:pt x="18" y="20"/>
                  <a:pt x="21" y="20"/>
                  <a:pt x="21" y="20"/>
                </a:cubicBezTo>
                <a:cubicBezTo>
                  <a:pt x="22" y="22"/>
                  <a:pt x="21" y="23"/>
                  <a:pt x="21" y="24"/>
                </a:cubicBezTo>
                <a:cubicBezTo>
                  <a:pt x="22" y="27"/>
                  <a:pt x="25" y="27"/>
                  <a:pt x="26" y="27"/>
                </a:cubicBezTo>
                <a:cubicBezTo>
                  <a:pt x="31" y="27"/>
                  <a:pt x="31" y="30"/>
                  <a:pt x="33" y="34"/>
                </a:cubicBezTo>
                <a:cubicBezTo>
                  <a:pt x="34" y="35"/>
                  <a:pt x="36" y="36"/>
                  <a:pt x="38" y="37"/>
                </a:cubicBezTo>
                <a:cubicBezTo>
                  <a:pt x="39" y="37"/>
                  <a:pt x="40" y="38"/>
                  <a:pt x="41" y="39"/>
                </a:cubicBezTo>
                <a:cubicBezTo>
                  <a:pt x="44" y="41"/>
                  <a:pt x="47" y="44"/>
                  <a:pt x="50" y="45"/>
                </a:cubicBezTo>
                <a:cubicBezTo>
                  <a:pt x="54" y="46"/>
                  <a:pt x="54" y="46"/>
                  <a:pt x="54" y="49"/>
                </a:cubicBezTo>
                <a:cubicBezTo>
                  <a:pt x="56" y="49"/>
                  <a:pt x="59" y="51"/>
                  <a:pt x="61" y="52"/>
                </a:cubicBezTo>
                <a:cubicBezTo>
                  <a:pt x="61" y="49"/>
                  <a:pt x="60" y="49"/>
                  <a:pt x="63" y="47"/>
                </a:cubicBezTo>
                <a:cubicBezTo>
                  <a:pt x="64" y="45"/>
                  <a:pt x="62" y="44"/>
                  <a:pt x="62" y="42"/>
                </a:cubicBezTo>
                <a:cubicBezTo>
                  <a:pt x="63" y="39"/>
                  <a:pt x="60" y="40"/>
                  <a:pt x="59" y="38"/>
                </a:cubicBezTo>
                <a:cubicBezTo>
                  <a:pt x="58" y="36"/>
                  <a:pt x="63" y="37"/>
                  <a:pt x="64" y="36"/>
                </a:cubicBezTo>
                <a:cubicBezTo>
                  <a:pt x="67" y="35"/>
                  <a:pt x="64" y="32"/>
                  <a:pt x="66" y="33"/>
                </a:cubicBezTo>
                <a:cubicBezTo>
                  <a:pt x="70" y="33"/>
                  <a:pt x="66" y="30"/>
                  <a:pt x="68" y="30"/>
                </a:cubicBezTo>
                <a:cubicBezTo>
                  <a:pt x="69" y="29"/>
                  <a:pt x="70" y="31"/>
                  <a:pt x="71" y="30"/>
                </a:cubicBezTo>
                <a:cubicBezTo>
                  <a:pt x="72" y="30"/>
                  <a:pt x="73" y="29"/>
                  <a:pt x="74" y="29"/>
                </a:cubicBezTo>
                <a:cubicBezTo>
                  <a:pt x="76" y="29"/>
                  <a:pt x="74" y="33"/>
                  <a:pt x="74" y="34"/>
                </a:cubicBezTo>
                <a:cubicBezTo>
                  <a:pt x="75" y="34"/>
                  <a:pt x="77" y="31"/>
                  <a:pt x="77" y="34"/>
                </a:cubicBezTo>
                <a:cubicBezTo>
                  <a:pt x="77" y="34"/>
                  <a:pt x="77" y="32"/>
                  <a:pt x="78" y="32"/>
                </a:cubicBezTo>
                <a:cubicBezTo>
                  <a:pt x="79" y="32"/>
                  <a:pt x="77" y="32"/>
                  <a:pt x="78" y="32"/>
                </a:cubicBezTo>
                <a:close/>
              </a:path>
            </a:pathLst>
          </a:custGeom>
          <a:solidFill>
            <a:srgbClr val="27b4bf"/>
          </a:solidFill>
          <a:ln w="38160">
            <a:noFill/>
          </a:ln>
        </p:spPr>
        <p:style>
          <a:lnRef idx="0"/>
          <a:fillRef idx="0"/>
          <a:effectRef idx="0"/>
          <a:fontRef idx="minor"/>
        </p:style>
      </p:sp>
      <p:sp>
        <p:nvSpPr>
          <p:cNvPr id="755" name="CustomShape 293"/>
          <p:cNvSpPr/>
          <p:nvPr/>
        </p:nvSpPr>
        <p:spPr>
          <a:xfrm>
            <a:off x="15440400" y="6040800"/>
            <a:ext cx="360" cy="13680"/>
          </a:xfrm>
          <a:custGeom>
            <a:avLst/>
            <a:gdLst/>
            <a:ahLst/>
            <a:rect l="l" t="t" r="r" b="b"/>
            <a:pathLst>
              <a:path w="0" h="1">
                <a:moveTo>
                  <a:pt x="0" y="1"/>
                </a:moveTo>
                <a:cubicBezTo>
                  <a:pt x="0" y="0"/>
                  <a:pt x="0" y="0"/>
                  <a:pt x="0" y="0"/>
                </a:cubicBezTo>
                <a:cubicBezTo>
                  <a:pt x="0" y="0"/>
                  <a:pt x="0" y="0"/>
                  <a:pt x="0" y="1"/>
                </a:cubicBezTo>
                <a:close/>
              </a:path>
            </a:pathLst>
          </a:custGeom>
          <a:solidFill>
            <a:srgbClr val="27b4bf"/>
          </a:solidFill>
          <a:ln w="38160">
            <a:noFill/>
          </a:ln>
        </p:spPr>
        <p:style>
          <a:lnRef idx="0"/>
          <a:fillRef idx="0"/>
          <a:effectRef idx="0"/>
          <a:fontRef idx="minor"/>
        </p:style>
      </p:sp>
      <p:sp>
        <p:nvSpPr>
          <p:cNvPr id="756" name="CustomShape 294"/>
          <p:cNvSpPr/>
          <p:nvPr/>
        </p:nvSpPr>
        <p:spPr>
          <a:xfrm>
            <a:off x="14844240" y="5493600"/>
            <a:ext cx="945000" cy="588600"/>
          </a:xfrm>
          <a:custGeom>
            <a:avLst/>
            <a:gdLst/>
            <a:ahLst/>
            <a:rect l="l" t="t" r="r" b="b"/>
            <a:pathLst>
              <a:path w="73" h="43">
                <a:moveTo>
                  <a:pt x="73" y="28"/>
                </a:moveTo>
                <a:cubicBezTo>
                  <a:pt x="72" y="27"/>
                  <a:pt x="71" y="27"/>
                  <a:pt x="69" y="27"/>
                </a:cubicBezTo>
                <a:cubicBezTo>
                  <a:pt x="68" y="26"/>
                  <a:pt x="66" y="25"/>
                  <a:pt x="65" y="24"/>
                </a:cubicBezTo>
                <a:cubicBezTo>
                  <a:pt x="63" y="23"/>
                  <a:pt x="60" y="22"/>
                  <a:pt x="58" y="20"/>
                </a:cubicBezTo>
                <a:cubicBezTo>
                  <a:pt x="57" y="18"/>
                  <a:pt x="54" y="18"/>
                  <a:pt x="52" y="16"/>
                </a:cubicBezTo>
                <a:cubicBezTo>
                  <a:pt x="51" y="13"/>
                  <a:pt x="50" y="9"/>
                  <a:pt x="47" y="9"/>
                </a:cubicBezTo>
                <a:cubicBezTo>
                  <a:pt x="44" y="9"/>
                  <a:pt x="40" y="9"/>
                  <a:pt x="40" y="5"/>
                </a:cubicBezTo>
                <a:cubicBezTo>
                  <a:pt x="40" y="4"/>
                  <a:pt x="41" y="2"/>
                  <a:pt x="40" y="2"/>
                </a:cubicBezTo>
                <a:cubicBezTo>
                  <a:pt x="39" y="1"/>
                  <a:pt x="38" y="2"/>
                  <a:pt x="36" y="1"/>
                </a:cubicBezTo>
                <a:cubicBezTo>
                  <a:pt x="36" y="1"/>
                  <a:pt x="35" y="0"/>
                  <a:pt x="34" y="0"/>
                </a:cubicBezTo>
                <a:cubicBezTo>
                  <a:pt x="33" y="0"/>
                  <a:pt x="32" y="1"/>
                  <a:pt x="31" y="1"/>
                </a:cubicBezTo>
                <a:cubicBezTo>
                  <a:pt x="30" y="0"/>
                  <a:pt x="29" y="3"/>
                  <a:pt x="28" y="3"/>
                </a:cubicBezTo>
                <a:cubicBezTo>
                  <a:pt x="27" y="3"/>
                  <a:pt x="24" y="4"/>
                  <a:pt x="25" y="6"/>
                </a:cubicBezTo>
                <a:cubicBezTo>
                  <a:pt x="26" y="9"/>
                  <a:pt x="25" y="8"/>
                  <a:pt x="22" y="8"/>
                </a:cubicBezTo>
                <a:cubicBezTo>
                  <a:pt x="21" y="8"/>
                  <a:pt x="18" y="8"/>
                  <a:pt x="17" y="8"/>
                </a:cubicBezTo>
                <a:cubicBezTo>
                  <a:pt x="15" y="6"/>
                  <a:pt x="14" y="4"/>
                  <a:pt x="12" y="2"/>
                </a:cubicBezTo>
                <a:cubicBezTo>
                  <a:pt x="9" y="0"/>
                  <a:pt x="5" y="3"/>
                  <a:pt x="2" y="5"/>
                </a:cubicBezTo>
                <a:cubicBezTo>
                  <a:pt x="3" y="6"/>
                  <a:pt x="6" y="10"/>
                  <a:pt x="5" y="12"/>
                </a:cubicBezTo>
                <a:cubicBezTo>
                  <a:pt x="0" y="15"/>
                  <a:pt x="6" y="15"/>
                  <a:pt x="8" y="17"/>
                </a:cubicBezTo>
                <a:cubicBezTo>
                  <a:pt x="8" y="17"/>
                  <a:pt x="8" y="19"/>
                  <a:pt x="8" y="19"/>
                </a:cubicBezTo>
                <a:cubicBezTo>
                  <a:pt x="7" y="20"/>
                  <a:pt x="9" y="22"/>
                  <a:pt x="10" y="22"/>
                </a:cubicBezTo>
                <a:cubicBezTo>
                  <a:pt x="10" y="23"/>
                  <a:pt x="9" y="24"/>
                  <a:pt x="9" y="26"/>
                </a:cubicBezTo>
                <a:cubicBezTo>
                  <a:pt x="9" y="27"/>
                  <a:pt x="9" y="29"/>
                  <a:pt x="9" y="31"/>
                </a:cubicBezTo>
                <a:cubicBezTo>
                  <a:pt x="11" y="31"/>
                  <a:pt x="12" y="31"/>
                  <a:pt x="14" y="29"/>
                </a:cubicBezTo>
                <a:cubicBezTo>
                  <a:pt x="15" y="28"/>
                  <a:pt x="16" y="27"/>
                  <a:pt x="17" y="26"/>
                </a:cubicBezTo>
                <a:cubicBezTo>
                  <a:pt x="21" y="26"/>
                  <a:pt x="24" y="25"/>
                  <a:pt x="27" y="27"/>
                </a:cubicBezTo>
                <a:cubicBezTo>
                  <a:pt x="29" y="30"/>
                  <a:pt x="35" y="28"/>
                  <a:pt x="37" y="31"/>
                </a:cubicBezTo>
                <a:cubicBezTo>
                  <a:pt x="39" y="34"/>
                  <a:pt x="41" y="35"/>
                  <a:pt x="45" y="35"/>
                </a:cubicBezTo>
                <a:cubicBezTo>
                  <a:pt x="46" y="35"/>
                  <a:pt x="46" y="35"/>
                  <a:pt x="46" y="37"/>
                </a:cubicBezTo>
                <a:cubicBezTo>
                  <a:pt x="46" y="40"/>
                  <a:pt x="46" y="40"/>
                  <a:pt x="48" y="42"/>
                </a:cubicBezTo>
                <a:cubicBezTo>
                  <a:pt x="50" y="42"/>
                  <a:pt x="51" y="43"/>
                  <a:pt x="53" y="43"/>
                </a:cubicBezTo>
                <a:cubicBezTo>
                  <a:pt x="56" y="43"/>
                  <a:pt x="56" y="42"/>
                  <a:pt x="57" y="40"/>
                </a:cubicBezTo>
                <a:cubicBezTo>
                  <a:pt x="58" y="38"/>
                  <a:pt x="60" y="39"/>
                  <a:pt x="62" y="38"/>
                </a:cubicBezTo>
                <a:cubicBezTo>
                  <a:pt x="64" y="37"/>
                  <a:pt x="64" y="35"/>
                  <a:pt x="65" y="33"/>
                </a:cubicBezTo>
                <a:cubicBezTo>
                  <a:pt x="65" y="31"/>
                  <a:pt x="68" y="33"/>
                  <a:pt x="69" y="31"/>
                </a:cubicBezTo>
                <a:cubicBezTo>
                  <a:pt x="69" y="29"/>
                  <a:pt x="72" y="31"/>
                  <a:pt x="73" y="31"/>
                </a:cubicBezTo>
                <a:cubicBezTo>
                  <a:pt x="73" y="30"/>
                  <a:pt x="73" y="29"/>
                  <a:pt x="73" y="28"/>
                </a:cubicBezTo>
                <a:close/>
              </a:path>
            </a:pathLst>
          </a:custGeom>
          <a:solidFill>
            <a:srgbClr val="27b4bf"/>
          </a:solidFill>
          <a:ln w="38160">
            <a:noFill/>
          </a:ln>
        </p:spPr>
        <p:style>
          <a:lnRef idx="0"/>
          <a:fillRef idx="0"/>
          <a:effectRef idx="0"/>
          <a:fontRef idx="minor"/>
        </p:style>
      </p:sp>
      <p:sp>
        <p:nvSpPr>
          <p:cNvPr id="757" name="CustomShape 295"/>
          <p:cNvSpPr/>
          <p:nvPr/>
        </p:nvSpPr>
        <p:spPr>
          <a:xfrm>
            <a:off x="15842520" y="5629320"/>
            <a:ext cx="516240" cy="369000"/>
          </a:xfrm>
          <a:custGeom>
            <a:avLst/>
            <a:gdLst/>
            <a:ahLst/>
            <a:rect l="l" t="t" r="r" b="b"/>
            <a:pathLst>
              <a:path w="40" h="27">
                <a:moveTo>
                  <a:pt x="30" y="10"/>
                </a:moveTo>
                <a:cubicBezTo>
                  <a:pt x="28" y="11"/>
                  <a:pt x="27" y="10"/>
                  <a:pt x="25" y="10"/>
                </a:cubicBezTo>
                <a:cubicBezTo>
                  <a:pt x="23" y="10"/>
                  <a:pt x="22" y="8"/>
                  <a:pt x="21" y="8"/>
                </a:cubicBezTo>
                <a:cubicBezTo>
                  <a:pt x="20" y="8"/>
                  <a:pt x="20" y="9"/>
                  <a:pt x="19" y="9"/>
                </a:cubicBezTo>
                <a:cubicBezTo>
                  <a:pt x="19" y="10"/>
                  <a:pt x="18" y="9"/>
                  <a:pt x="17" y="9"/>
                </a:cubicBezTo>
                <a:cubicBezTo>
                  <a:pt x="15" y="9"/>
                  <a:pt x="12" y="9"/>
                  <a:pt x="10" y="8"/>
                </a:cubicBezTo>
                <a:cubicBezTo>
                  <a:pt x="9" y="7"/>
                  <a:pt x="12" y="5"/>
                  <a:pt x="12" y="5"/>
                </a:cubicBezTo>
                <a:cubicBezTo>
                  <a:pt x="14" y="4"/>
                  <a:pt x="15" y="7"/>
                  <a:pt x="16" y="7"/>
                </a:cubicBezTo>
                <a:cubicBezTo>
                  <a:pt x="18" y="7"/>
                  <a:pt x="19" y="6"/>
                  <a:pt x="19" y="5"/>
                </a:cubicBezTo>
                <a:cubicBezTo>
                  <a:pt x="18" y="4"/>
                  <a:pt x="17" y="6"/>
                  <a:pt x="16" y="6"/>
                </a:cubicBezTo>
                <a:cubicBezTo>
                  <a:pt x="15" y="5"/>
                  <a:pt x="17" y="2"/>
                  <a:pt x="16" y="1"/>
                </a:cubicBezTo>
                <a:cubicBezTo>
                  <a:pt x="16" y="0"/>
                  <a:pt x="14" y="2"/>
                  <a:pt x="14" y="2"/>
                </a:cubicBezTo>
                <a:cubicBezTo>
                  <a:pt x="12" y="3"/>
                  <a:pt x="11" y="1"/>
                  <a:pt x="10" y="2"/>
                </a:cubicBezTo>
                <a:cubicBezTo>
                  <a:pt x="8" y="2"/>
                  <a:pt x="12" y="5"/>
                  <a:pt x="8" y="5"/>
                </a:cubicBezTo>
                <a:cubicBezTo>
                  <a:pt x="6" y="4"/>
                  <a:pt x="9" y="8"/>
                  <a:pt x="6" y="8"/>
                </a:cubicBezTo>
                <a:cubicBezTo>
                  <a:pt x="5" y="9"/>
                  <a:pt x="0" y="8"/>
                  <a:pt x="1" y="10"/>
                </a:cubicBezTo>
                <a:cubicBezTo>
                  <a:pt x="2" y="13"/>
                  <a:pt x="5" y="11"/>
                  <a:pt x="4" y="14"/>
                </a:cubicBezTo>
                <a:cubicBezTo>
                  <a:pt x="4" y="17"/>
                  <a:pt x="7" y="17"/>
                  <a:pt x="4" y="19"/>
                </a:cubicBezTo>
                <a:cubicBezTo>
                  <a:pt x="3" y="20"/>
                  <a:pt x="1" y="24"/>
                  <a:pt x="4" y="24"/>
                </a:cubicBezTo>
                <a:cubicBezTo>
                  <a:pt x="6" y="24"/>
                  <a:pt x="8" y="21"/>
                  <a:pt x="9" y="22"/>
                </a:cubicBezTo>
                <a:cubicBezTo>
                  <a:pt x="12" y="25"/>
                  <a:pt x="9" y="20"/>
                  <a:pt x="12" y="20"/>
                </a:cubicBezTo>
                <a:cubicBezTo>
                  <a:pt x="14" y="20"/>
                  <a:pt x="15" y="19"/>
                  <a:pt x="17" y="17"/>
                </a:cubicBezTo>
                <a:cubicBezTo>
                  <a:pt x="18" y="14"/>
                  <a:pt x="19" y="15"/>
                  <a:pt x="20" y="17"/>
                </a:cubicBezTo>
                <a:cubicBezTo>
                  <a:pt x="21" y="18"/>
                  <a:pt x="22" y="19"/>
                  <a:pt x="22" y="21"/>
                </a:cubicBezTo>
                <a:cubicBezTo>
                  <a:pt x="22" y="22"/>
                  <a:pt x="21" y="23"/>
                  <a:pt x="21" y="24"/>
                </a:cubicBezTo>
                <a:cubicBezTo>
                  <a:pt x="22" y="27"/>
                  <a:pt x="26" y="24"/>
                  <a:pt x="27" y="23"/>
                </a:cubicBezTo>
                <a:cubicBezTo>
                  <a:pt x="28" y="22"/>
                  <a:pt x="31" y="20"/>
                  <a:pt x="32" y="21"/>
                </a:cubicBezTo>
                <a:cubicBezTo>
                  <a:pt x="34" y="23"/>
                  <a:pt x="36" y="20"/>
                  <a:pt x="39" y="21"/>
                </a:cubicBezTo>
                <a:cubicBezTo>
                  <a:pt x="40" y="20"/>
                  <a:pt x="38" y="18"/>
                  <a:pt x="38" y="18"/>
                </a:cubicBezTo>
                <a:cubicBezTo>
                  <a:pt x="37" y="16"/>
                  <a:pt x="38" y="14"/>
                  <a:pt x="36" y="14"/>
                </a:cubicBezTo>
                <a:cubicBezTo>
                  <a:pt x="33" y="15"/>
                  <a:pt x="31" y="12"/>
                  <a:pt x="32" y="9"/>
                </a:cubicBezTo>
                <a:cubicBezTo>
                  <a:pt x="32" y="9"/>
                  <a:pt x="31" y="9"/>
                  <a:pt x="30" y="10"/>
                </a:cubicBezTo>
                <a:cubicBezTo>
                  <a:pt x="29" y="10"/>
                  <a:pt x="31" y="9"/>
                  <a:pt x="30" y="10"/>
                </a:cubicBezTo>
                <a:close/>
              </a:path>
            </a:pathLst>
          </a:custGeom>
          <a:solidFill>
            <a:srgbClr val="27b4bf"/>
          </a:solidFill>
          <a:ln w="38160">
            <a:noFill/>
          </a:ln>
        </p:spPr>
        <p:style>
          <a:lnRef idx="0"/>
          <a:fillRef idx="0"/>
          <a:effectRef idx="0"/>
          <a:fontRef idx="minor"/>
        </p:style>
      </p:sp>
      <p:sp>
        <p:nvSpPr>
          <p:cNvPr id="758" name="CustomShape 296"/>
          <p:cNvSpPr/>
          <p:nvPr/>
        </p:nvSpPr>
        <p:spPr>
          <a:xfrm>
            <a:off x="15427080" y="5947200"/>
            <a:ext cx="1072800" cy="1013760"/>
          </a:xfrm>
          <a:custGeom>
            <a:avLst/>
            <a:gdLst/>
            <a:ahLst/>
            <a:rect l="l" t="t" r="r" b="b"/>
            <a:pathLst>
              <a:path w="83" h="74">
                <a:moveTo>
                  <a:pt x="8" y="51"/>
                </a:moveTo>
                <a:cubicBezTo>
                  <a:pt x="8" y="52"/>
                  <a:pt x="8" y="53"/>
                  <a:pt x="9" y="54"/>
                </a:cubicBezTo>
                <a:cubicBezTo>
                  <a:pt x="10" y="55"/>
                  <a:pt x="11" y="56"/>
                  <a:pt x="11" y="57"/>
                </a:cubicBezTo>
                <a:cubicBezTo>
                  <a:pt x="11" y="58"/>
                  <a:pt x="6" y="60"/>
                  <a:pt x="5" y="61"/>
                </a:cubicBezTo>
                <a:cubicBezTo>
                  <a:pt x="4" y="61"/>
                  <a:pt x="3" y="62"/>
                  <a:pt x="3" y="64"/>
                </a:cubicBezTo>
                <a:cubicBezTo>
                  <a:pt x="3" y="66"/>
                  <a:pt x="3" y="66"/>
                  <a:pt x="6" y="66"/>
                </a:cubicBezTo>
                <a:cubicBezTo>
                  <a:pt x="8" y="65"/>
                  <a:pt x="11" y="65"/>
                  <a:pt x="13" y="64"/>
                </a:cubicBezTo>
                <a:cubicBezTo>
                  <a:pt x="15" y="64"/>
                  <a:pt x="17" y="64"/>
                  <a:pt x="19" y="65"/>
                </a:cubicBezTo>
                <a:cubicBezTo>
                  <a:pt x="20" y="65"/>
                  <a:pt x="22" y="65"/>
                  <a:pt x="23" y="65"/>
                </a:cubicBezTo>
                <a:cubicBezTo>
                  <a:pt x="25" y="65"/>
                  <a:pt x="26" y="64"/>
                  <a:pt x="28" y="64"/>
                </a:cubicBezTo>
                <a:cubicBezTo>
                  <a:pt x="29" y="64"/>
                  <a:pt x="29" y="66"/>
                  <a:pt x="29" y="67"/>
                </a:cubicBezTo>
                <a:cubicBezTo>
                  <a:pt x="30" y="68"/>
                  <a:pt x="31" y="68"/>
                  <a:pt x="32" y="69"/>
                </a:cubicBezTo>
                <a:cubicBezTo>
                  <a:pt x="32" y="70"/>
                  <a:pt x="33" y="72"/>
                  <a:pt x="33" y="73"/>
                </a:cubicBezTo>
                <a:cubicBezTo>
                  <a:pt x="35" y="74"/>
                  <a:pt x="34" y="72"/>
                  <a:pt x="34" y="71"/>
                </a:cubicBezTo>
                <a:cubicBezTo>
                  <a:pt x="35" y="71"/>
                  <a:pt x="36" y="73"/>
                  <a:pt x="36" y="73"/>
                </a:cubicBezTo>
                <a:cubicBezTo>
                  <a:pt x="38" y="72"/>
                  <a:pt x="40" y="70"/>
                  <a:pt x="43" y="71"/>
                </a:cubicBezTo>
                <a:cubicBezTo>
                  <a:pt x="44" y="71"/>
                  <a:pt x="45" y="71"/>
                  <a:pt x="46" y="70"/>
                </a:cubicBezTo>
                <a:cubicBezTo>
                  <a:pt x="47" y="70"/>
                  <a:pt x="49" y="70"/>
                  <a:pt x="50" y="70"/>
                </a:cubicBezTo>
                <a:cubicBezTo>
                  <a:pt x="51" y="69"/>
                  <a:pt x="49" y="64"/>
                  <a:pt x="48" y="64"/>
                </a:cubicBezTo>
                <a:cubicBezTo>
                  <a:pt x="47" y="63"/>
                  <a:pt x="46" y="63"/>
                  <a:pt x="46" y="61"/>
                </a:cubicBezTo>
                <a:cubicBezTo>
                  <a:pt x="46" y="59"/>
                  <a:pt x="45" y="58"/>
                  <a:pt x="44" y="57"/>
                </a:cubicBezTo>
                <a:cubicBezTo>
                  <a:pt x="41" y="56"/>
                  <a:pt x="45" y="54"/>
                  <a:pt x="46" y="52"/>
                </a:cubicBezTo>
                <a:cubicBezTo>
                  <a:pt x="47" y="52"/>
                  <a:pt x="47" y="51"/>
                  <a:pt x="49" y="52"/>
                </a:cubicBezTo>
                <a:cubicBezTo>
                  <a:pt x="51" y="54"/>
                  <a:pt x="50" y="52"/>
                  <a:pt x="52" y="52"/>
                </a:cubicBezTo>
                <a:cubicBezTo>
                  <a:pt x="56" y="51"/>
                  <a:pt x="55" y="48"/>
                  <a:pt x="57" y="46"/>
                </a:cubicBezTo>
                <a:cubicBezTo>
                  <a:pt x="58" y="45"/>
                  <a:pt x="60" y="45"/>
                  <a:pt x="60" y="44"/>
                </a:cubicBezTo>
                <a:cubicBezTo>
                  <a:pt x="61" y="43"/>
                  <a:pt x="62" y="42"/>
                  <a:pt x="62" y="41"/>
                </a:cubicBezTo>
                <a:cubicBezTo>
                  <a:pt x="62" y="40"/>
                  <a:pt x="64" y="39"/>
                  <a:pt x="65" y="39"/>
                </a:cubicBezTo>
                <a:cubicBezTo>
                  <a:pt x="66" y="39"/>
                  <a:pt x="66" y="37"/>
                  <a:pt x="66" y="37"/>
                </a:cubicBezTo>
                <a:cubicBezTo>
                  <a:pt x="66" y="34"/>
                  <a:pt x="70" y="36"/>
                  <a:pt x="69" y="33"/>
                </a:cubicBezTo>
                <a:cubicBezTo>
                  <a:pt x="69" y="30"/>
                  <a:pt x="68" y="29"/>
                  <a:pt x="71" y="27"/>
                </a:cubicBezTo>
                <a:cubicBezTo>
                  <a:pt x="72" y="27"/>
                  <a:pt x="67" y="24"/>
                  <a:pt x="66" y="23"/>
                </a:cubicBezTo>
                <a:cubicBezTo>
                  <a:pt x="65" y="21"/>
                  <a:pt x="66" y="18"/>
                  <a:pt x="65" y="16"/>
                </a:cubicBezTo>
                <a:cubicBezTo>
                  <a:pt x="65" y="13"/>
                  <a:pt x="68" y="13"/>
                  <a:pt x="70" y="14"/>
                </a:cubicBezTo>
                <a:cubicBezTo>
                  <a:pt x="71" y="14"/>
                  <a:pt x="73" y="15"/>
                  <a:pt x="74" y="15"/>
                </a:cubicBezTo>
                <a:cubicBezTo>
                  <a:pt x="76" y="15"/>
                  <a:pt x="76" y="14"/>
                  <a:pt x="77" y="13"/>
                </a:cubicBezTo>
                <a:cubicBezTo>
                  <a:pt x="80" y="13"/>
                  <a:pt x="81" y="13"/>
                  <a:pt x="83" y="10"/>
                </a:cubicBezTo>
                <a:cubicBezTo>
                  <a:pt x="80" y="9"/>
                  <a:pt x="77" y="8"/>
                  <a:pt x="76" y="6"/>
                </a:cubicBezTo>
                <a:cubicBezTo>
                  <a:pt x="75" y="5"/>
                  <a:pt x="75" y="3"/>
                  <a:pt x="74" y="2"/>
                </a:cubicBezTo>
                <a:cubicBezTo>
                  <a:pt x="73" y="1"/>
                  <a:pt x="72" y="1"/>
                  <a:pt x="71" y="0"/>
                </a:cubicBezTo>
                <a:cubicBezTo>
                  <a:pt x="69" y="0"/>
                  <a:pt x="66" y="1"/>
                  <a:pt x="65" y="1"/>
                </a:cubicBezTo>
                <a:cubicBezTo>
                  <a:pt x="61" y="0"/>
                  <a:pt x="59" y="2"/>
                  <a:pt x="56" y="4"/>
                </a:cubicBezTo>
                <a:cubicBezTo>
                  <a:pt x="53" y="5"/>
                  <a:pt x="51" y="5"/>
                  <a:pt x="53" y="8"/>
                </a:cubicBezTo>
                <a:cubicBezTo>
                  <a:pt x="55" y="10"/>
                  <a:pt x="53" y="12"/>
                  <a:pt x="51" y="13"/>
                </a:cubicBezTo>
                <a:cubicBezTo>
                  <a:pt x="49" y="15"/>
                  <a:pt x="52" y="19"/>
                  <a:pt x="48" y="18"/>
                </a:cubicBezTo>
                <a:cubicBezTo>
                  <a:pt x="43" y="18"/>
                  <a:pt x="47" y="19"/>
                  <a:pt x="47" y="21"/>
                </a:cubicBezTo>
                <a:cubicBezTo>
                  <a:pt x="48" y="22"/>
                  <a:pt x="44" y="23"/>
                  <a:pt x="43" y="24"/>
                </a:cubicBezTo>
                <a:cubicBezTo>
                  <a:pt x="42" y="26"/>
                  <a:pt x="42" y="30"/>
                  <a:pt x="41" y="30"/>
                </a:cubicBezTo>
                <a:cubicBezTo>
                  <a:pt x="40" y="31"/>
                  <a:pt x="39" y="30"/>
                  <a:pt x="38" y="30"/>
                </a:cubicBezTo>
                <a:cubicBezTo>
                  <a:pt x="36" y="30"/>
                  <a:pt x="35" y="31"/>
                  <a:pt x="34" y="32"/>
                </a:cubicBezTo>
                <a:cubicBezTo>
                  <a:pt x="32" y="33"/>
                  <a:pt x="31" y="32"/>
                  <a:pt x="30" y="33"/>
                </a:cubicBezTo>
                <a:cubicBezTo>
                  <a:pt x="28" y="34"/>
                  <a:pt x="28" y="35"/>
                  <a:pt x="27" y="37"/>
                </a:cubicBezTo>
                <a:cubicBezTo>
                  <a:pt x="27" y="40"/>
                  <a:pt x="25" y="41"/>
                  <a:pt x="22" y="42"/>
                </a:cubicBezTo>
                <a:cubicBezTo>
                  <a:pt x="19" y="43"/>
                  <a:pt x="16" y="43"/>
                  <a:pt x="13" y="43"/>
                </a:cubicBezTo>
                <a:cubicBezTo>
                  <a:pt x="8" y="43"/>
                  <a:pt x="4" y="42"/>
                  <a:pt x="0" y="40"/>
                </a:cubicBezTo>
                <a:cubicBezTo>
                  <a:pt x="1" y="42"/>
                  <a:pt x="2" y="44"/>
                  <a:pt x="3" y="46"/>
                </a:cubicBezTo>
                <a:cubicBezTo>
                  <a:pt x="4" y="47"/>
                  <a:pt x="8" y="48"/>
                  <a:pt x="8" y="51"/>
                </a:cubicBezTo>
                <a:close/>
              </a:path>
            </a:pathLst>
          </a:custGeom>
          <a:solidFill>
            <a:srgbClr val="27b4bf"/>
          </a:solidFill>
          <a:ln w="38160">
            <a:noFill/>
          </a:ln>
        </p:spPr>
        <p:style>
          <a:lnRef idx="0"/>
          <a:fillRef idx="0"/>
          <a:effectRef idx="0"/>
          <a:fontRef idx="minor"/>
        </p:style>
      </p:sp>
      <p:sp>
        <p:nvSpPr>
          <p:cNvPr id="759" name="CustomShape 297"/>
          <p:cNvSpPr/>
          <p:nvPr/>
        </p:nvSpPr>
        <p:spPr>
          <a:xfrm>
            <a:off x="15374160" y="5820840"/>
            <a:ext cx="971280" cy="728640"/>
          </a:xfrm>
          <a:custGeom>
            <a:avLst/>
            <a:gdLst/>
            <a:ahLst/>
            <a:rect l="l" t="t" r="r" b="b"/>
            <a:pathLst>
              <a:path w="75" h="53">
                <a:moveTo>
                  <a:pt x="72" y="7"/>
                </a:moveTo>
                <a:cubicBezTo>
                  <a:pt x="71" y="7"/>
                  <a:pt x="70" y="9"/>
                  <a:pt x="69" y="8"/>
                </a:cubicBezTo>
                <a:cubicBezTo>
                  <a:pt x="68" y="8"/>
                  <a:pt x="68" y="6"/>
                  <a:pt x="67" y="7"/>
                </a:cubicBezTo>
                <a:cubicBezTo>
                  <a:pt x="65" y="7"/>
                  <a:pt x="63" y="9"/>
                  <a:pt x="62" y="10"/>
                </a:cubicBezTo>
                <a:cubicBezTo>
                  <a:pt x="61" y="10"/>
                  <a:pt x="59" y="12"/>
                  <a:pt x="57" y="11"/>
                </a:cubicBezTo>
                <a:cubicBezTo>
                  <a:pt x="56" y="10"/>
                  <a:pt x="59" y="6"/>
                  <a:pt x="57" y="4"/>
                </a:cubicBezTo>
                <a:cubicBezTo>
                  <a:pt x="57" y="4"/>
                  <a:pt x="55" y="0"/>
                  <a:pt x="54" y="1"/>
                </a:cubicBezTo>
                <a:cubicBezTo>
                  <a:pt x="53" y="3"/>
                  <a:pt x="52" y="5"/>
                  <a:pt x="50" y="6"/>
                </a:cubicBezTo>
                <a:cubicBezTo>
                  <a:pt x="48" y="7"/>
                  <a:pt x="47" y="6"/>
                  <a:pt x="47" y="8"/>
                </a:cubicBezTo>
                <a:cubicBezTo>
                  <a:pt x="46" y="11"/>
                  <a:pt x="45" y="7"/>
                  <a:pt x="44" y="8"/>
                </a:cubicBezTo>
                <a:cubicBezTo>
                  <a:pt x="42" y="9"/>
                  <a:pt x="41" y="10"/>
                  <a:pt x="39" y="10"/>
                </a:cubicBezTo>
                <a:cubicBezTo>
                  <a:pt x="37" y="9"/>
                  <a:pt x="35" y="8"/>
                  <a:pt x="34" y="7"/>
                </a:cubicBezTo>
                <a:cubicBezTo>
                  <a:pt x="33" y="7"/>
                  <a:pt x="28" y="6"/>
                  <a:pt x="28" y="6"/>
                </a:cubicBezTo>
                <a:cubicBezTo>
                  <a:pt x="27" y="7"/>
                  <a:pt x="28" y="8"/>
                  <a:pt x="27" y="8"/>
                </a:cubicBezTo>
                <a:cubicBezTo>
                  <a:pt x="26" y="8"/>
                  <a:pt x="24" y="8"/>
                  <a:pt x="24" y="9"/>
                </a:cubicBezTo>
                <a:cubicBezTo>
                  <a:pt x="23" y="11"/>
                  <a:pt x="23" y="13"/>
                  <a:pt x="21" y="14"/>
                </a:cubicBezTo>
                <a:cubicBezTo>
                  <a:pt x="18" y="16"/>
                  <a:pt x="17" y="15"/>
                  <a:pt x="15" y="17"/>
                </a:cubicBezTo>
                <a:cubicBezTo>
                  <a:pt x="14" y="19"/>
                  <a:pt x="12" y="19"/>
                  <a:pt x="11" y="19"/>
                </a:cubicBezTo>
                <a:cubicBezTo>
                  <a:pt x="10" y="18"/>
                  <a:pt x="5" y="17"/>
                  <a:pt x="5" y="16"/>
                </a:cubicBezTo>
                <a:cubicBezTo>
                  <a:pt x="5" y="19"/>
                  <a:pt x="5" y="21"/>
                  <a:pt x="4" y="23"/>
                </a:cubicBezTo>
                <a:cubicBezTo>
                  <a:pt x="2" y="25"/>
                  <a:pt x="0" y="27"/>
                  <a:pt x="3" y="29"/>
                </a:cubicBezTo>
                <a:cubicBezTo>
                  <a:pt x="4" y="30"/>
                  <a:pt x="2" y="31"/>
                  <a:pt x="2" y="33"/>
                </a:cubicBezTo>
                <a:cubicBezTo>
                  <a:pt x="2" y="34"/>
                  <a:pt x="2" y="36"/>
                  <a:pt x="3" y="37"/>
                </a:cubicBezTo>
                <a:cubicBezTo>
                  <a:pt x="3" y="39"/>
                  <a:pt x="2" y="40"/>
                  <a:pt x="4" y="40"/>
                </a:cubicBezTo>
                <a:cubicBezTo>
                  <a:pt x="7" y="41"/>
                  <a:pt x="8" y="40"/>
                  <a:pt x="8" y="43"/>
                </a:cubicBezTo>
                <a:cubicBezTo>
                  <a:pt x="8" y="45"/>
                  <a:pt x="5" y="48"/>
                  <a:pt x="4" y="49"/>
                </a:cubicBezTo>
                <a:cubicBezTo>
                  <a:pt x="12" y="53"/>
                  <a:pt x="21" y="52"/>
                  <a:pt x="29" y="50"/>
                </a:cubicBezTo>
                <a:cubicBezTo>
                  <a:pt x="32" y="49"/>
                  <a:pt x="31" y="45"/>
                  <a:pt x="32" y="43"/>
                </a:cubicBezTo>
                <a:cubicBezTo>
                  <a:pt x="33" y="41"/>
                  <a:pt x="37" y="42"/>
                  <a:pt x="39" y="40"/>
                </a:cubicBezTo>
                <a:cubicBezTo>
                  <a:pt x="40" y="40"/>
                  <a:pt x="41" y="39"/>
                  <a:pt x="43" y="39"/>
                </a:cubicBezTo>
                <a:cubicBezTo>
                  <a:pt x="43" y="39"/>
                  <a:pt x="45" y="40"/>
                  <a:pt x="45" y="39"/>
                </a:cubicBezTo>
                <a:cubicBezTo>
                  <a:pt x="46" y="37"/>
                  <a:pt x="46" y="35"/>
                  <a:pt x="47" y="33"/>
                </a:cubicBezTo>
                <a:cubicBezTo>
                  <a:pt x="48" y="32"/>
                  <a:pt x="52" y="31"/>
                  <a:pt x="51" y="30"/>
                </a:cubicBezTo>
                <a:cubicBezTo>
                  <a:pt x="51" y="29"/>
                  <a:pt x="47" y="27"/>
                  <a:pt x="51" y="27"/>
                </a:cubicBezTo>
                <a:cubicBezTo>
                  <a:pt x="52" y="27"/>
                  <a:pt x="54" y="28"/>
                  <a:pt x="55" y="26"/>
                </a:cubicBezTo>
                <a:cubicBezTo>
                  <a:pt x="55" y="25"/>
                  <a:pt x="54" y="24"/>
                  <a:pt x="55" y="23"/>
                </a:cubicBezTo>
                <a:cubicBezTo>
                  <a:pt x="55" y="21"/>
                  <a:pt x="58" y="21"/>
                  <a:pt x="58" y="19"/>
                </a:cubicBezTo>
                <a:cubicBezTo>
                  <a:pt x="58" y="17"/>
                  <a:pt x="55" y="16"/>
                  <a:pt x="56" y="14"/>
                </a:cubicBezTo>
                <a:cubicBezTo>
                  <a:pt x="58" y="13"/>
                  <a:pt x="61" y="12"/>
                  <a:pt x="63" y="11"/>
                </a:cubicBezTo>
                <a:cubicBezTo>
                  <a:pt x="65" y="9"/>
                  <a:pt x="68" y="10"/>
                  <a:pt x="70" y="10"/>
                </a:cubicBezTo>
                <a:cubicBezTo>
                  <a:pt x="71" y="10"/>
                  <a:pt x="73" y="10"/>
                  <a:pt x="74" y="9"/>
                </a:cubicBezTo>
                <a:cubicBezTo>
                  <a:pt x="74" y="9"/>
                  <a:pt x="75" y="8"/>
                  <a:pt x="75" y="7"/>
                </a:cubicBezTo>
                <a:cubicBezTo>
                  <a:pt x="74" y="7"/>
                  <a:pt x="73" y="7"/>
                  <a:pt x="72" y="7"/>
                </a:cubicBezTo>
                <a:cubicBezTo>
                  <a:pt x="71" y="8"/>
                  <a:pt x="73" y="7"/>
                  <a:pt x="72" y="7"/>
                </a:cubicBezTo>
                <a:close/>
              </a:path>
            </a:pathLst>
          </a:custGeom>
          <a:solidFill>
            <a:srgbClr val="27b4bf"/>
          </a:solidFill>
          <a:ln w="38160">
            <a:noFill/>
          </a:ln>
        </p:spPr>
        <p:style>
          <a:lnRef idx="0"/>
          <a:fillRef idx="0"/>
          <a:effectRef idx="0"/>
          <a:fontRef idx="minor"/>
        </p:style>
      </p:sp>
      <p:sp>
        <p:nvSpPr>
          <p:cNvPr id="760" name="CustomShape 298"/>
          <p:cNvSpPr/>
          <p:nvPr/>
        </p:nvSpPr>
        <p:spPr>
          <a:xfrm>
            <a:off x="15285960" y="5231880"/>
            <a:ext cx="34920" cy="55800"/>
          </a:xfrm>
          <a:custGeom>
            <a:avLst/>
            <a:gdLst/>
            <a:ahLst/>
            <a:rect l="l" t="t" r="r" b="b"/>
            <a:pathLst>
              <a:path w="3" h="4">
                <a:moveTo>
                  <a:pt x="3" y="2"/>
                </a:moveTo>
                <a:cubicBezTo>
                  <a:pt x="2" y="2"/>
                  <a:pt x="1" y="0"/>
                  <a:pt x="1" y="1"/>
                </a:cubicBezTo>
                <a:cubicBezTo>
                  <a:pt x="0" y="2"/>
                  <a:pt x="2" y="3"/>
                  <a:pt x="3" y="4"/>
                </a:cubicBezTo>
                <a:cubicBezTo>
                  <a:pt x="3" y="3"/>
                  <a:pt x="3" y="2"/>
                  <a:pt x="3" y="2"/>
                </a:cubicBezTo>
                <a:cubicBezTo>
                  <a:pt x="2" y="1"/>
                  <a:pt x="3" y="2"/>
                  <a:pt x="3" y="2"/>
                </a:cubicBezTo>
                <a:close/>
              </a:path>
            </a:pathLst>
          </a:custGeom>
          <a:solidFill>
            <a:srgbClr val="27b4bf"/>
          </a:solidFill>
          <a:ln w="38160">
            <a:noFill/>
          </a:ln>
        </p:spPr>
        <p:style>
          <a:lnRef idx="0"/>
          <a:fillRef idx="0"/>
          <a:effectRef idx="0"/>
          <a:fontRef idx="minor"/>
        </p:style>
      </p:sp>
      <p:sp>
        <p:nvSpPr>
          <p:cNvPr id="761" name="CustomShape 299"/>
          <p:cNvSpPr/>
          <p:nvPr/>
        </p:nvSpPr>
        <p:spPr>
          <a:xfrm>
            <a:off x="14468760" y="4367520"/>
            <a:ext cx="2627640" cy="1331640"/>
          </a:xfrm>
          <a:custGeom>
            <a:avLst/>
            <a:gdLst/>
            <a:ahLst/>
            <a:rect l="l" t="t" r="r" b="b"/>
            <a:pathLst>
              <a:path w="203" h="97">
                <a:moveTo>
                  <a:pt x="201" y="39"/>
                </a:moveTo>
                <a:cubicBezTo>
                  <a:pt x="201" y="38"/>
                  <a:pt x="197" y="39"/>
                  <a:pt x="197" y="39"/>
                </a:cubicBezTo>
                <a:cubicBezTo>
                  <a:pt x="195" y="39"/>
                  <a:pt x="194" y="38"/>
                  <a:pt x="194" y="37"/>
                </a:cubicBezTo>
                <a:cubicBezTo>
                  <a:pt x="193" y="35"/>
                  <a:pt x="191" y="35"/>
                  <a:pt x="191" y="34"/>
                </a:cubicBezTo>
                <a:cubicBezTo>
                  <a:pt x="190" y="33"/>
                  <a:pt x="189" y="30"/>
                  <a:pt x="186" y="30"/>
                </a:cubicBezTo>
                <a:cubicBezTo>
                  <a:pt x="183" y="30"/>
                  <a:pt x="180" y="33"/>
                  <a:pt x="177" y="31"/>
                </a:cubicBezTo>
                <a:cubicBezTo>
                  <a:pt x="176" y="30"/>
                  <a:pt x="175" y="29"/>
                  <a:pt x="174" y="28"/>
                </a:cubicBezTo>
                <a:cubicBezTo>
                  <a:pt x="173" y="28"/>
                  <a:pt x="171" y="31"/>
                  <a:pt x="170" y="31"/>
                </a:cubicBezTo>
                <a:cubicBezTo>
                  <a:pt x="169" y="32"/>
                  <a:pt x="163" y="21"/>
                  <a:pt x="163" y="19"/>
                </a:cubicBezTo>
                <a:cubicBezTo>
                  <a:pt x="161" y="17"/>
                  <a:pt x="160" y="14"/>
                  <a:pt x="157" y="13"/>
                </a:cubicBezTo>
                <a:cubicBezTo>
                  <a:pt x="156" y="12"/>
                  <a:pt x="155" y="11"/>
                  <a:pt x="154" y="11"/>
                </a:cubicBezTo>
                <a:cubicBezTo>
                  <a:pt x="152" y="10"/>
                  <a:pt x="154" y="8"/>
                  <a:pt x="154" y="7"/>
                </a:cubicBezTo>
                <a:cubicBezTo>
                  <a:pt x="154" y="6"/>
                  <a:pt x="147" y="10"/>
                  <a:pt x="146" y="11"/>
                </a:cubicBezTo>
                <a:cubicBezTo>
                  <a:pt x="145" y="11"/>
                  <a:pt x="137" y="14"/>
                  <a:pt x="137" y="13"/>
                </a:cubicBezTo>
                <a:cubicBezTo>
                  <a:pt x="137" y="11"/>
                  <a:pt x="139" y="10"/>
                  <a:pt x="137" y="10"/>
                </a:cubicBezTo>
                <a:cubicBezTo>
                  <a:pt x="136" y="9"/>
                  <a:pt x="135" y="8"/>
                  <a:pt x="134" y="9"/>
                </a:cubicBezTo>
                <a:cubicBezTo>
                  <a:pt x="134" y="9"/>
                  <a:pt x="134" y="10"/>
                  <a:pt x="133" y="9"/>
                </a:cubicBezTo>
                <a:cubicBezTo>
                  <a:pt x="131" y="8"/>
                  <a:pt x="132" y="7"/>
                  <a:pt x="129" y="8"/>
                </a:cubicBezTo>
                <a:cubicBezTo>
                  <a:pt x="126" y="10"/>
                  <a:pt x="126" y="7"/>
                  <a:pt x="126" y="5"/>
                </a:cubicBezTo>
                <a:cubicBezTo>
                  <a:pt x="127" y="1"/>
                  <a:pt x="121" y="0"/>
                  <a:pt x="118" y="0"/>
                </a:cubicBezTo>
                <a:cubicBezTo>
                  <a:pt x="116" y="0"/>
                  <a:pt x="114" y="1"/>
                  <a:pt x="112" y="2"/>
                </a:cubicBezTo>
                <a:cubicBezTo>
                  <a:pt x="110" y="3"/>
                  <a:pt x="108" y="4"/>
                  <a:pt x="105" y="4"/>
                </a:cubicBezTo>
                <a:cubicBezTo>
                  <a:pt x="97" y="6"/>
                  <a:pt x="89" y="9"/>
                  <a:pt x="81" y="9"/>
                </a:cubicBezTo>
                <a:cubicBezTo>
                  <a:pt x="79" y="9"/>
                  <a:pt x="77" y="9"/>
                  <a:pt x="76" y="10"/>
                </a:cubicBezTo>
                <a:cubicBezTo>
                  <a:pt x="75" y="11"/>
                  <a:pt x="77" y="14"/>
                  <a:pt x="79" y="14"/>
                </a:cubicBezTo>
                <a:cubicBezTo>
                  <a:pt x="83" y="17"/>
                  <a:pt x="76" y="16"/>
                  <a:pt x="74" y="17"/>
                </a:cubicBezTo>
                <a:cubicBezTo>
                  <a:pt x="72" y="18"/>
                  <a:pt x="75" y="19"/>
                  <a:pt x="75" y="20"/>
                </a:cubicBezTo>
                <a:cubicBezTo>
                  <a:pt x="75" y="22"/>
                  <a:pt x="71" y="22"/>
                  <a:pt x="71" y="23"/>
                </a:cubicBezTo>
                <a:cubicBezTo>
                  <a:pt x="71" y="26"/>
                  <a:pt x="79" y="25"/>
                  <a:pt x="78" y="29"/>
                </a:cubicBezTo>
                <a:cubicBezTo>
                  <a:pt x="77" y="30"/>
                  <a:pt x="76" y="31"/>
                  <a:pt x="74" y="31"/>
                </a:cubicBezTo>
                <a:cubicBezTo>
                  <a:pt x="73" y="31"/>
                  <a:pt x="70" y="31"/>
                  <a:pt x="69" y="31"/>
                </a:cubicBezTo>
                <a:cubicBezTo>
                  <a:pt x="67" y="32"/>
                  <a:pt x="68" y="33"/>
                  <a:pt x="66" y="32"/>
                </a:cubicBezTo>
                <a:cubicBezTo>
                  <a:pt x="64" y="31"/>
                  <a:pt x="62" y="29"/>
                  <a:pt x="60" y="29"/>
                </a:cubicBezTo>
                <a:cubicBezTo>
                  <a:pt x="59" y="28"/>
                  <a:pt x="57" y="30"/>
                  <a:pt x="56" y="30"/>
                </a:cubicBezTo>
                <a:cubicBezTo>
                  <a:pt x="54" y="29"/>
                  <a:pt x="53" y="29"/>
                  <a:pt x="51" y="30"/>
                </a:cubicBezTo>
                <a:cubicBezTo>
                  <a:pt x="50" y="31"/>
                  <a:pt x="49" y="33"/>
                  <a:pt x="48" y="32"/>
                </a:cubicBezTo>
                <a:cubicBezTo>
                  <a:pt x="47" y="32"/>
                  <a:pt x="44" y="29"/>
                  <a:pt x="43" y="30"/>
                </a:cubicBezTo>
                <a:cubicBezTo>
                  <a:pt x="42" y="30"/>
                  <a:pt x="42" y="33"/>
                  <a:pt x="41" y="31"/>
                </a:cubicBezTo>
                <a:cubicBezTo>
                  <a:pt x="40" y="29"/>
                  <a:pt x="39" y="28"/>
                  <a:pt x="37" y="27"/>
                </a:cubicBezTo>
                <a:cubicBezTo>
                  <a:pt x="35" y="26"/>
                  <a:pt x="33" y="26"/>
                  <a:pt x="32" y="25"/>
                </a:cubicBezTo>
                <a:cubicBezTo>
                  <a:pt x="29" y="24"/>
                  <a:pt x="29" y="26"/>
                  <a:pt x="27" y="26"/>
                </a:cubicBezTo>
                <a:cubicBezTo>
                  <a:pt x="25" y="27"/>
                  <a:pt x="24" y="24"/>
                  <a:pt x="22" y="25"/>
                </a:cubicBezTo>
                <a:cubicBezTo>
                  <a:pt x="21" y="26"/>
                  <a:pt x="21" y="27"/>
                  <a:pt x="20" y="27"/>
                </a:cubicBezTo>
                <a:cubicBezTo>
                  <a:pt x="19" y="28"/>
                  <a:pt x="17" y="28"/>
                  <a:pt x="16" y="28"/>
                </a:cubicBezTo>
                <a:cubicBezTo>
                  <a:pt x="15" y="29"/>
                  <a:pt x="13" y="31"/>
                  <a:pt x="13" y="32"/>
                </a:cubicBezTo>
                <a:cubicBezTo>
                  <a:pt x="12" y="33"/>
                  <a:pt x="14" y="36"/>
                  <a:pt x="12" y="36"/>
                </a:cubicBezTo>
                <a:cubicBezTo>
                  <a:pt x="10" y="37"/>
                  <a:pt x="7" y="31"/>
                  <a:pt x="6" y="34"/>
                </a:cubicBezTo>
                <a:cubicBezTo>
                  <a:pt x="5" y="36"/>
                  <a:pt x="4" y="36"/>
                  <a:pt x="3" y="38"/>
                </a:cubicBezTo>
                <a:cubicBezTo>
                  <a:pt x="2" y="40"/>
                  <a:pt x="6" y="40"/>
                  <a:pt x="4" y="42"/>
                </a:cubicBezTo>
                <a:cubicBezTo>
                  <a:pt x="3" y="43"/>
                  <a:pt x="0" y="45"/>
                  <a:pt x="2" y="46"/>
                </a:cubicBezTo>
                <a:cubicBezTo>
                  <a:pt x="3" y="46"/>
                  <a:pt x="4" y="47"/>
                  <a:pt x="4" y="47"/>
                </a:cubicBezTo>
                <a:cubicBezTo>
                  <a:pt x="5" y="48"/>
                  <a:pt x="4" y="49"/>
                  <a:pt x="5" y="50"/>
                </a:cubicBezTo>
                <a:cubicBezTo>
                  <a:pt x="7" y="51"/>
                  <a:pt x="9" y="49"/>
                  <a:pt x="11" y="51"/>
                </a:cubicBezTo>
                <a:cubicBezTo>
                  <a:pt x="12" y="52"/>
                  <a:pt x="14" y="55"/>
                  <a:pt x="14" y="57"/>
                </a:cubicBezTo>
                <a:cubicBezTo>
                  <a:pt x="13" y="57"/>
                  <a:pt x="10" y="56"/>
                  <a:pt x="13" y="58"/>
                </a:cubicBezTo>
                <a:cubicBezTo>
                  <a:pt x="14" y="59"/>
                  <a:pt x="14" y="60"/>
                  <a:pt x="16" y="58"/>
                </a:cubicBezTo>
                <a:cubicBezTo>
                  <a:pt x="16" y="57"/>
                  <a:pt x="16" y="57"/>
                  <a:pt x="17" y="57"/>
                </a:cubicBezTo>
                <a:cubicBezTo>
                  <a:pt x="22" y="57"/>
                  <a:pt x="24" y="54"/>
                  <a:pt x="29" y="56"/>
                </a:cubicBezTo>
                <a:cubicBezTo>
                  <a:pt x="31" y="57"/>
                  <a:pt x="33" y="54"/>
                  <a:pt x="34" y="56"/>
                </a:cubicBezTo>
                <a:cubicBezTo>
                  <a:pt x="35" y="57"/>
                  <a:pt x="37" y="61"/>
                  <a:pt x="36" y="63"/>
                </a:cubicBezTo>
                <a:cubicBezTo>
                  <a:pt x="35" y="63"/>
                  <a:pt x="33" y="64"/>
                  <a:pt x="35" y="64"/>
                </a:cubicBezTo>
                <a:cubicBezTo>
                  <a:pt x="35" y="65"/>
                  <a:pt x="35" y="65"/>
                  <a:pt x="35" y="65"/>
                </a:cubicBezTo>
                <a:cubicBezTo>
                  <a:pt x="34" y="66"/>
                  <a:pt x="33" y="66"/>
                  <a:pt x="33" y="66"/>
                </a:cubicBezTo>
                <a:cubicBezTo>
                  <a:pt x="30" y="66"/>
                  <a:pt x="22" y="64"/>
                  <a:pt x="24" y="69"/>
                </a:cubicBezTo>
                <a:cubicBezTo>
                  <a:pt x="25" y="71"/>
                  <a:pt x="24" y="71"/>
                  <a:pt x="22" y="70"/>
                </a:cubicBezTo>
                <a:cubicBezTo>
                  <a:pt x="20" y="69"/>
                  <a:pt x="21" y="71"/>
                  <a:pt x="22" y="72"/>
                </a:cubicBezTo>
                <a:cubicBezTo>
                  <a:pt x="24" y="72"/>
                  <a:pt x="24" y="75"/>
                  <a:pt x="25" y="76"/>
                </a:cubicBezTo>
                <a:cubicBezTo>
                  <a:pt x="27" y="77"/>
                  <a:pt x="24" y="79"/>
                  <a:pt x="27" y="79"/>
                </a:cubicBezTo>
                <a:cubicBezTo>
                  <a:pt x="28" y="79"/>
                  <a:pt x="30" y="81"/>
                  <a:pt x="31" y="82"/>
                </a:cubicBezTo>
                <a:cubicBezTo>
                  <a:pt x="34" y="82"/>
                  <a:pt x="31" y="85"/>
                  <a:pt x="31" y="87"/>
                </a:cubicBezTo>
                <a:cubicBezTo>
                  <a:pt x="34" y="85"/>
                  <a:pt x="38" y="82"/>
                  <a:pt x="42" y="85"/>
                </a:cubicBezTo>
                <a:cubicBezTo>
                  <a:pt x="44" y="87"/>
                  <a:pt x="45" y="90"/>
                  <a:pt x="48" y="90"/>
                </a:cubicBezTo>
                <a:cubicBezTo>
                  <a:pt x="50" y="90"/>
                  <a:pt x="49" y="88"/>
                  <a:pt x="49" y="87"/>
                </a:cubicBezTo>
                <a:cubicBezTo>
                  <a:pt x="49" y="84"/>
                  <a:pt x="49" y="81"/>
                  <a:pt x="49" y="78"/>
                </a:cubicBezTo>
                <a:cubicBezTo>
                  <a:pt x="49" y="76"/>
                  <a:pt x="48" y="68"/>
                  <a:pt x="50" y="68"/>
                </a:cubicBezTo>
                <a:cubicBezTo>
                  <a:pt x="52" y="67"/>
                  <a:pt x="55" y="66"/>
                  <a:pt x="57" y="65"/>
                </a:cubicBezTo>
                <a:cubicBezTo>
                  <a:pt x="59" y="65"/>
                  <a:pt x="61" y="64"/>
                  <a:pt x="62" y="64"/>
                </a:cubicBezTo>
                <a:cubicBezTo>
                  <a:pt x="63" y="63"/>
                  <a:pt x="62" y="61"/>
                  <a:pt x="64" y="62"/>
                </a:cubicBezTo>
                <a:cubicBezTo>
                  <a:pt x="65" y="62"/>
                  <a:pt x="68" y="64"/>
                  <a:pt x="68" y="62"/>
                </a:cubicBezTo>
                <a:cubicBezTo>
                  <a:pt x="68" y="61"/>
                  <a:pt x="70" y="60"/>
                  <a:pt x="71" y="62"/>
                </a:cubicBezTo>
                <a:cubicBezTo>
                  <a:pt x="72" y="63"/>
                  <a:pt x="71" y="64"/>
                  <a:pt x="72" y="66"/>
                </a:cubicBezTo>
                <a:cubicBezTo>
                  <a:pt x="72" y="67"/>
                  <a:pt x="73" y="69"/>
                  <a:pt x="72" y="70"/>
                </a:cubicBezTo>
                <a:cubicBezTo>
                  <a:pt x="73" y="71"/>
                  <a:pt x="74" y="71"/>
                  <a:pt x="75" y="72"/>
                </a:cubicBezTo>
                <a:cubicBezTo>
                  <a:pt x="78" y="75"/>
                  <a:pt x="80" y="77"/>
                  <a:pt x="84" y="76"/>
                </a:cubicBezTo>
                <a:cubicBezTo>
                  <a:pt x="86" y="76"/>
                  <a:pt x="88" y="77"/>
                  <a:pt x="90" y="77"/>
                </a:cubicBezTo>
                <a:cubicBezTo>
                  <a:pt x="92" y="77"/>
                  <a:pt x="93" y="75"/>
                  <a:pt x="95" y="75"/>
                </a:cubicBezTo>
                <a:cubicBezTo>
                  <a:pt x="97" y="76"/>
                  <a:pt x="99" y="79"/>
                  <a:pt x="100" y="81"/>
                </a:cubicBezTo>
                <a:cubicBezTo>
                  <a:pt x="101" y="82"/>
                  <a:pt x="100" y="83"/>
                  <a:pt x="100" y="85"/>
                </a:cubicBezTo>
                <a:cubicBezTo>
                  <a:pt x="100" y="87"/>
                  <a:pt x="103" y="88"/>
                  <a:pt x="103" y="90"/>
                </a:cubicBezTo>
                <a:cubicBezTo>
                  <a:pt x="103" y="91"/>
                  <a:pt x="106" y="91"/>
                  <a:pt x="107" y="91"/>
                </a:cubicBezTo>
                <a:cubicBezTo>
                  <a:pt x="109" y="91"/>
                  <a:pt x="109" y="91"/>
                  <a:pt x="110" y="93"/>
                </a:cubicBezTo>
                <a:cubicBezTo>
                  <a:pt x="112" y="97"/>
                  <a:pt x="114" y="92"/>
                  <a:pt x="116" y="90"/>
                </a:cubicBezTo>
                <a:cubicBezTo>
                  <a:pt x="117" y="87"/>
                  <a:pt x="121" y="87"/>
                  <a:pt x="123" y="85"/>
                </a:cubicBezTo>
                <a:cubicBezTo>
                  <a:pt x="125" y="85"/>
                  <a:pt x="125" y="85"/>
                  <a:pt x="126" y="84"/>
                </a:cubicBezTo>
                <a:cubicBezTo>
                  <a:pt x="127" y="81"/>
                  <a:pt x="128" y="82"/>
                  <a:pt x="130" y="82"/>
                </a:cubicBezTo>
                <a:cubicBezTo>
                  <a:pt x="132" y="82"/>
                  <a:pt x="136" y="85"/>
                  <a:pt x="137" y="83"/>
                </a:cubicBezTo>
                <a:cubicBezTo>
                  <a:pt x="137" y="81"/>
                  <a:pt x="137" y="80"/>
                  <a:pt x="139" y="79"/>
                </a:cubicBezTo>
                <a:cubicBezTo>
                  <a:pt x="141" y="78"/>
                  <a:pt x="143" y="80"/>
                  <a:pt x="145" y="80"/>
                </a:cubicBezTo>
                <a:cubicBezTo>
                  <a:pt x="147" y="81"/>
                  <a:pt x="151" y="81"/>
                  <a:pt x="153" y="81"/>
                </a:cubicBezTo>
                <a:cubicBezTo>
                  <a:pt x="159" y="81"/>
                  <a:pt x="164" y="83"/>
                  <a:pt x="170" y="84"/>
                </a:cubicBezTo>
                <a:cubicBezTo>
                  <a:pt x="169" y="82"/>
                  <a:pt x="171" y="81"/>
                  <a:pt x="173" y="79"/>
                </a:cubicBezTo>
                <a:cubicBezTo>
                  <a:pt x="174" y="78"/>
                  <a:pt x="173" y="78"/>
                  <a:pt x="172" y="76"/>
                </a:cubicBezTo>
                <a:cubicBezTo>
                  <a:pt x="171" y="75"/>
                  <a:pt x="171" y="73"/>
                  <a:pt x="171" y="71"/>
                </a:cubicBezTo>
                <a:cubicBezTo>
                  <a:pt x="170" y="71"/>
                  <a:pt x="170" y="67"/>
                  <a:pt x="169" y="68"/>
                </a:cubicBezTo>
                <a:cubicBezTo>
                  <a:pt x="170" y="67"/>
                  <a:pt x="173" y="67"/>
                  <a:pt x="175" y="66"/>
                </a:cubicBezTo>
                <a:cubicBezTo>
                  <a:pt x="178" y="66"/>
                  <a:pt x="180" y="68"/>
                  <a:pt x="182" y="66"/>
                </a:cubicBezTo>
                <a:cubicBezTo>
                  <a:pt x="183" y="66"/>
                  <a:pt x="181" y="65"/>
                  <a:pt x="181" y="64"/>
                </a:cubicBezTo>
                <a:cubicBezTo>
                  <a:pt x="180" y="63"/>
                  <a:pt x="181" y="61"/>
                  <a:pt x="182" y="60"/>
                </a:cubicBezTo>
                <a:cubicBezTo>
                  <a:pt x="183" y="59"/>
                  <a:pt x="184" y="53"/>
                  <a:pt x="185" y="54"/>
                </a:cubicBezTo>
                <a:cubicBezTo>
                  <a:pt x="187" y="55"/>
                  <a:pt x="188" y="56"/>
                  <a:pt x="190" y="56"/>
                </a:cubicBezTo>
                <a:cubicBezTo>
                  <a:pt x="191" y="55"/>
                  <a:pt x="192" y="57"/>
                  <a:pt x="193" y="56"/>
                </a:cubicBezTo>
                <a:cubicBezTo>
                  <a:pt x="194" y="56"/>
                  <a:pt x="196" y="55"/>
                  <a:pt x="197" y="54"/>
                </a:cubicBezTo>
                <a:cubicBezTo>
                  <a:pt x="198" y="53"/>
                  <a:pt x="196" y="51"/>
                  <a:pt x="196" y="49"/>
                </a:cubicBezTo>
                <a:cubicBezTo>
                  <a:pt x="197" y="46"/>
                  <a:pt x="200" y="47"/>
                  <a:pt x="202" y="44"/>
                </a:cubicBezTo>
                <a:cubicBezTo>
                  <a:pt x="202" y="43"/>
                  <a:pt x="202" y="43"/>
                  <a:pt x="203" y="42"/>
                </a:cubicBezTo>
                <a:cubicBezTo>
                  <a:pt x="203" y="41"/>
                  <a:pt x="202" y="40"/>
                  <a:pt x="201" y="39"/>
                </a:cubicBezTo>
                <a:cubicBezTo>
                  <a:pt x="201" y="38"/>
                  <a:pt x="202" y="39"/>
                  <a:pt x="201" y="39"/>
                </a:cubicBezTo>
                <a:close/>
                <a:moveTo>
                  <a:pt x="148" y="58"/>
                </a:moveTo>
                <a:cubicBezTo>
                  <a:pt x="146" y="58"/>
                  <a:pt x="143" y="61"/>
                  <a:pt x="142" y="62"/>
                </a:cubicBezTo>
                <a:cubicBezTo>
                  <a:pt x="141" y="62"/>
                  <a:pt x="140" y="64"/>
                  <a:pt x="140" y="65"/>
                </a:cubicBezTo>
                <a:cubicBezTo>
                  <a:pt x="140" y="66"/>
                  <a:pt x="141" y="67"/>
                  <a:pt x="141" y="67"/>
                </a:cubicBezTo>
                <a:cubicBezTo>
                  <a:pt x="140" y="68"/>
                  <a:pt x="138" y="64"/>
                  <a:pt x="138" y="63"/>
                </a:cubicBezTo>
                <a:cubicBezTo>
                  <a:pt x="138" y="61"/>
                  <a:pt x="139" y="60"/>
                  <a:pt x="141" y="59"/>
                </a:cubicBezTo>
                <a:cubicBezTo>
                  <a:pt x="143" y="58"/>
                  <a:pt x="145" y="57"/>
                  <a:pt x="147" y="57"/>
                </a:cubicBezTo>
                <a:cubicBezTo>
                  <a:pt x="147" y="57"/>
                  <a:pt x="152" y="58"/>
                  <a:pt x="152" y="58"/>
                </a:cubicBezTo>
                <a:cubicBezTo>
                  <a:pt x="151" y="59"/>
                  <a:pt x="148" y="58"/>
                  <a:pt x="148" y="58"/>
                </a:cubicBezTo>
                <a:cubicBezTo>
                  <a:pt x="146" y="58"/>
                  <a:pt x="149" y="58"/>
                  <a:pt x="148" y="58"/>
                </a:cubicBezTo>
                <a:close/>
                <a:moveTo>
                  <a:pt x="165" y="59"/>
                </a:moveTo>
                <a:cubicBezTo>
                  <a:pt x="164" y="61"/>
                  <a:pt x="157" y="60"/>
                  <a:pt x="156" y="58"/>
                </a:cubicBezTo>
                <a:cubicBezTo>
                  <a:pt x="156" y="58"/>
                  <a:pt x="160" y="58"/>
                  <a:pt x="160" y="58"/>
                </a:cubicBezTo>
                <a:cubicBezTo>
                  <a:pt x="162" y="58"/>
                  <a:pt x="163" y="58"/>
                  <a:pt x="165" y="57"/>
                </a:cubicBezTo>
                <a:cubicBezTo>
                  <a:pt x="165" y="57"/>
                  <a:pt x="165" y="59"/>
                  <a:pt x="165" y="59"/>
                </a:cubicBezTo>
                <a:cubicBezTo>
                  <a:pt x="164" y="60"/>
                  <a:pt x="165" y="58"/>
                  <a:pt x="165" y="59"/>
                </a:cubicBezTo>
                <a:close/>
              </a:path>
            </a:pathLst>
          </a:custGeom>
          <a:solidFill>
            <a:srgbClr val="27b4bf"/>
          </a:solidFill>
          <a:ln w="38160">
            <a:noFill/>
          </a:ln>
        </p:spPr>
        <p:style>
          <a:lnRef idx="0"/>
          <a:fillRef idx="0"/>
          <a:effectRef idx="0"/>
          <a:fontRef idx="minor"/>
        </p:style>
      </p:sp>
      <p:sp>
        <p:nvSpPr>
          <p:cNvPr id="762" name="CustomShape 300"/>
          <p:cNvSpPr/>
          <p:nvPr/>
        </p:nvSpPr>
        <p:spPr>
          <a:xfrm>
            <a:off x="15891120" y="6026760"/>
            <a:ext cx="1815120" cy="2046960"/>
          </a:xfrm>
          <a:custGeom>
            <a:avLst/>
            <a:gdLst/>
            <a:ahLst/>
            <a:rect l="l" t="t" r="r" b="b"/>
            <a:pathLst>
              <a:path w="140" h="149">
                <a:moveTo>
                  <a:pt x="117" y="76"/>
                </a:moveTo>
                <a:cubicBezTo>
                  <a:pt x="121" y="77"/>
                  <a:pt x="119" y="73"/>
                  <a:pt x="120" y="71"/>
                </a:cubicBezTo>
                <a:cubicBezTo>
                  <a:pt x="120" y="69"/>
                  <a:pt x="121" y="67"/>
                  <a:pt x="121" y="66"/>
                </a:cubicBezTo>
                <a:cubicBezTo>
                  <a:pt x="122" y="65"/>
                  <a:pt x="124" y="67"/>
                  <a:pt x="125" y="65"/>
                </a:cubicBezTo>
                <a:cubicBezTo>
                  <a:pt x="126" y="63"/>
                  <a:pt x="126" y="61"/>
                  <a:pt x="126" y="59"/>
                </a:cubicBezTo>
                <a:cubicBezTo>
                  <a:pt x="127" y="57"/>
                  <a:pt x="129" y="56"/>
                  <a:pt x="129" y="54"/>
                </a:cubicBezTo>
                <a:cubicBezTo>
                  <a:pt x="129" y="52"/>
                  <a:pt x="132" y="50"/>
                  <a:pt x="133" y="49"/>
                </a:cubicBezTo>
                <a:cubicBezTo>
                  <a:pt x="136" y="46"/>
                  <a:pt x="135" y="49"/>
                  <a:pt x="137" y="50"/>
                </a:cubicBezTo>
                <a:cubicBezTo>
                  <a:pt x="137" y="50"/>
                  <a:pt x="137" y="46"/>
                  <a:pt x="137" y="46"/>
                </a:cubicBezTo>
                <a:cubicBezTo>
                  <a:pt x="137" y="45"/>
                  <a:pt x="140" y="45"/>
                  <a:pt x="138" y="43"/>
                </a:cubicBezTo>
                <a:cubicBezTo>
                  <a:pt x="137" y="43"/>
                  <a:pt x="135" y="43"/>
                  <a:pt x="134" y="43"/>
                </a:cubicBezTo>
                <a:cubicBezTo>
                  <a:pt x="134" y="42"/>
                  <a:pt x="135" y="41"/>
                  <a:pt x="135" y="41"/>
                </a:cubicBezTo>
                <a:cubicBezTo>
                  <a:pt x="136" y="40"/>
                  <a:pt x="135" y="39"/>
                  <a:pt x="134" y="38"/>
                </a:cubicBezTo>
                <a:cubicBezTo>
                  <a:pt x="133" y="37"/>
                  <a:pt x="133" y="37"/>
                  <a:pt x="132" y="38"/>
                </a:cubicBezTo>
                <a:cubicBezTo>
                  <a:pt x="130" y="39"/>
                  <a:pt x="129" y="38"/>
                  <a:pt x="127" y="37"/>
                </a:cubicBezTo>
                <a:cubicBezTo>
                  <a:pt x="126" y="37"/>
                  <a:pt x="124" y="39"/>
                  <a:pt x="124" y="40"/>
                </a:cubicBezTo>
                <a:cubicBezTo>
                  <a:pt x="123" y="41"/>
                  <a:pt x="122" y="40"/>
                  <a:pt x="121" y="41"/>
                </a:cubicBezTo>
                <a:cubicBezTo>
                  <a:pt x="120" y="41"/>
                  <a:pt x="119" y="42"/>
                  <a:pt x="119" y="43"/>
                </a:cubicBezTo>
                <a:cubicBezTo>
                  <a:pt x="117" y="45"/>
                  <a:pt x="116" y="46"/>
                  <a:pt x="114" y="45"/>
                </a:cubicBezTo>
                <a:cubicBezTo>
                  <a:pt x="113" y="46"/>
                  <a:pt x="114" y="48"/>
                  <a:pt x="115" y="49"/>
                </a:cubicBezTo>
                <a:cubicBezTo>
                  <a:pt x="117" y="53"/>
                  <a:pt x="108" y="50"/>
                  <a:pt x="106" y="51"/>
                </a:cubicBezTo>
                <a:cubicBezTo>
                  <a:pt x="105" y="52"/>
                  <a:pt x="102" y="51"/>
                  <a:pt x="101" y="50"/>
                </a:cubicBezTo>
                <a:cubicBezTo>
                  <a:pt x="100" y="49"/>
                  <a:pt x="101" y="47"/>
                  <a:pt x="101" y="47"/>
                </a:cubicBezTo>
                <a:cubicBezTo>
                  <a:pt x="101" y="47"/>
                  <a:pt x="101" y="44"/>
                  <a:pt x="100" y="45"/>
                </a:cubicBezTo>
                <a:cubicBezTo>
                  <a:pt x="98" y="45"/>
                  <a:pt x="96" y="45"/>
                  <a:pt x="96" y="48"/>
                </a:cubicBezTo>
                <a:cubicBezTo>
                  <a:pt x="97" y="49"/>
                  <a:pt x="98" y="52"/>
                  <a:pt x="97" y="52"/>
                </a:cubicBezTo>
                <a:cubicBezTo>
                  <a:pt x="95" y="52"/>
                  <a:pt x="94" y="54"/>
                  <a:pt x="92" y="52"/>
                </a:cubicBezTo>
                <a:cubicBezTo>
                  <a:pt x="91" y="50"/>
                  <a:pt x="90" y="53"/>
                  <a:pt x="89" y="52"/>
                </a:cubicBezTo>
                <a:cubicBezTo>
                  <a:pt x="86" y="51"/>
                  <a:pt x="85" y="51"/>
                  <a:pt x="82" y="50"/>
                </a:cubicBezTo>
                <a:cubicBezTo>
                  <a:pt x="80" y="49"/>
                  <a:pt x="79" y="47"/>
                  <a:pt x="77" y="47"/>
                </a:cubicBezTo>
                <a:cubicBezTo>
                  <a:pt x="74" y="48"/>
                  <a:pt x="74" y="47"/>
                  <a:pt x="72" y="46"/>
                </a:cubicBezTo>
                <a:cubicBezTo>
                  <a:pt x="70" y="45"/>
                  <a:pt x="68" y="46"/>
                  <a:pt x="67" y="45"/>
                </a:cubicBezTo>
                <a:cubicBezTo>
                  <a:pt x="65" y="43"/>
                  <a:pt x="63" y="42"/>
                  <a:pt x="62" y="41"/>
                </a:cubicBezTo>
                <a:cubicBezTo>
                  <a:pt x="60" y="40"/>
                  <a:pt x="59" y="40"/>
                  <a:pt x="60" y="38"/>
                </a:cubicBezTo>
                <a:cubicBezTo>
                  <a:pt x="61" y="37"/>
                  <a:pt x="60" y="35"/>
                  <a:pt x="62" y="34"/>
                </a:cubicBezTo>
                <a:cubicBezTo>
                  <a:pt x="64" y="33"/>
                  <a:pt x="65" y="34"/>
                  <a:pt x="63" y="32"/>
                </a:cubicBezTo>
                <a:cubicBezTo>
                  <a:pt x="61" y="31"/>
                  <a:pt x="59" y="29"/>
                  <a:pt x="57" y="28"/>
                </a:cubicBezTo>
                <a:cubicBezTo>
                  <a:pt x="56" y="28"/>
                  <a:pt x="55" y="26"/>
                  <a:pt x="53" y="26"/>
                </a:cubicBezTo>
                <a:cubicBezTo>
                  <a:pt x="53" y="26"/>
                  <a:pt x="53" y="23"/>
                  <a:pt x="52" y="22"/>
                </a:cubicBezTo>
                <a:cubicBezTo>
                  <a:pt x="47" y="17"/>
                  <a:pt x="57" y="23"/>
                  <a:pt x="57" y="19"/>
                </a:cubicBezTo>
                <a:cubicBezTo>
                  <a:pt x="57" y="17"/>
                  <a:pt x="56" y="17"/>
                  <a:pt x="54" y="15"/>
                </a:cubicBezTo>
                <a:cubicBezTo>
                  <a:pt x="53" y="14"/>
                  <a:pt x="53" y="13"/>
                  <a:pt x="55" y="12"/>
                </a:cubicBezTo>
                <a:cubicBezTo>
                  <a:pt x="57" y="12"/>
                  <a:pt x="56" y="9"/>
                  <a:pt x="58" y="8"/>
                </a:cubicBezTo>
                <a:cubicBezTo>
                  <a:pt x="59" y="7"/>
                  <a:pt x="61" y="6"/>
                  <a:pt x="60" y="4"/>
                </a:cubicBezTo>
                <a:cubicBezTo>
                  <a:pt x="58" y="1"/>
                  <a:pt x="53" y="0"/>
                  <a:pt x="50" y="2"/>
                </a:cubicBezTo>
                <a:cubicBezTo>
                  <a:pt x="49" y="3"/>
                  <a:pt x="49" y="3"/>
                  <a:pt x="47" y="4"/>
                </a:cubicBezTo>
                <a:cubicBezTo>
                  <a:pt x="46" y="4"/>
                  <a:pt x="46" y="6"/>
                  <a:pt x="45" y="7"/>
                </a:cubicBezTo>
                <a:cubicBezTo>
                  <a:pt x="43" y="8"/>
                  <a:pt x="41" y="7"/>
                  <a:pt x="40" y="8"/>
                </a:cubicBezTo>
                <a:cubicBezTo>
                  <a:pt x="39" y="9"/>
                  <a:pt x="37" y="9"/>
                  <a:pt x="35" y="8"/>
                </a:cubicBezTo>
                <a:cubicBezTo>
                  <a:pt x="33" y="8"/>
                  <a:pt x="32" y="7"/>
                  <a:pt x="30" y="8"/>
                </a:cubicBezTo>
                <a:cubicBezTo>
                  <a:pt x="28" y="8"/>
                  <a:pt x="29" y="11"/>
                  <a:pt x="30" y="12"/>
                </a:cubicBezTo>
                <a:cubicBezTo>
                  <a:pt x="30" y="14"/>
                  <a:pt x="30" y="16"/>
                  <a:pt x="30" y="17"/>
                </a:cubicBezTo>
                <a:cubicBezTo>
                  <a:pt x="31" y="19"/>
                  <a:pt x="33" y="19"/>
                  <a:pt x="35" y="20"/>
                </a:cubicBezTo>
                <a:cubicBezTo>
                  <a:pt x="36" y="22"/>
                  <a:pt x="34" y="22"/>
                  <a:pt x="33" y="22"/>
                </a:cubicBezTo>
                <a:cubicBezTo>
                  <a:pt x="32" y="24"/>
                  <a:pt x="33" y="26"/>
                  <a:pt x="33" y="28"/>
                </a:cubicBezTo>
                <a:cubicBezTo>
                  <a:pt x="33" y="29"/>
                  <a:pt x="31" y="29"/>
                  <a:pt x="31" y="29"/>
                </a:cubicBezTo>
                <a:cubicBezTo>
                  <a:pt x="29" y="30"/>
                  <a:pt x="31" y="33"/>
                  <a:pt x="29" y="33"/>
                </a:cubicBezTo>
                <a:cubicBezTo>
                  <a:pt x="27" y="34"/>
                  <a:pt x="26" y="35"/>
                  <a:pt x="26" y="36"/>
                </a:cubicBezTo>
                <a:cubicBezTo>
                  <a:pt x="25" y="38"/>
                  <a:pt x="24" y="38"/>
                  <a:pt x="22" y="39"/>
                </a:cubicBezTo>
                <a:cubicBezTo>
                  <a:pt x="20" y="40"/>
                  <a:pt x="20" y="43"/>
                  <a:pt x="19" y="44"/>
                </a:cubicBezTo>
                <a:cubicBezTo>
                  <a:pt x="18" y="46"/>
                  <a:pt x="16" y="45"/>
                  <a:pt x="15" y="47"/>
                </a:cubicBezTo>
                <a:cubicBezTo>
                  <a:pt x="13" y="48"/>
                  <a:pt x="12" y="44"/>
                  <a:pt x="11" y="46"/>
                </a:cubicBezTo>
                <a:cubicBezTo>
                  <a:pt x="10" y="47"/>
                  <a:pt x="6" y="49"/>
                  <a:pt x="7" y="50"/>
                </a:cubicBezTo>
                <a:cubicBezTo>
                  <a:pt x="7" y="52"/>
                  <a:pt x="10" y="52"/>
                  <a:pt x="10" y="54"/>
                </a:cubicBezTo>
                <a:cubicBezTo>
                  <a:pt x="9" y="57"/>
                  <a:pt x="11" y="57"/>
                  <a:pt x="13" y="58"/>
                </a:cubicBezTo>
                <a:cubicBezTo>
                  <a:pt x="13" y="60"/>
                  <a:pt x="14" y="62"/>
                  <a:pt x="14" y="64"/>
                </a:cubicBezTo>
                <a:cubicBezTo>
                  <a:pt x="14" y="64"/>
                  <a:pt x="11" y="64"/>
                  <a:pt x="10" y="64"/>
                </a:cubicBezTo>
                <a:cubicBezTo>
                  <a:pt x="9" y="64"/>
                  <a:pt x="8" y="65"/>
                  <a:pt x="7" y="65"/>
                </a:cubicBezTo>
                <a:cubicBezTo>
                  <a:pt x="7" y="65"/>
                  <a:pt x="6" y="64"/>
                  <a:pt x="5" y="64"/>
                </a:cubicBezTo>
                <a:cubicBezTo>
                  <a:pt x="4" y="64"/>
                  <a:pt x="0" y="66"/>
                  <a:pt x="0" y="67"/>
                </a:cubicBezTo>
                <a:cubicBezTo>
                  <a:pt x="2" y="69"/>
                  <a:pt x="3" y="70"/>
                  <a:pt x="5" y="72"/>
                </a:cubicBezTo>
                <a:cubicBezTo>
                  <a:pt x="5" y="72"/>
                  <a:pt x="11" y="72"/>
                  <a:pt x="11" y="72"/>
                </a:cubicBezTo>
                <a:cubicBezTo>
                  <a:pt x="11" y="73"/>
                  <a:pt x="9" y="74"/>
                  <a:pt x="8" y="74"/>
                </a:cubicBezTo>
                <a:cubicBezTo>
                  <a:pt x="7" y="75"/>
                  <a:pt x="4" y="73"/>
                  <a:pt x="4" y="75"/>
                </a:cubicBezTo>
                <a:cubicBezTo>
                  <a:pt x="4" y="77"/>
                  <a:pt x="9" y="80"/>
                  <a:pt x="11" y="82"/>
                </a:cubicBezTo>
                <a:cubicBezTo>
                  <a:pt x="12" y="83"/>
                  <a:pt x="13" y="83"/>
                  <a:pt x="15" y="83"/>
                </a:cubicBezTo>
                <a:cubicBezTo>
                  <a:pt x="17" y="82"/>
                  <a:pt x="20" y="81"/>
                  <a:pt x="21" y="79"/>
                </a:cubicBezTo>
                <a:cubicBezTo>
                  <a:pt x="21" y="79"/>
                  <a:pt x="20" y="78"/>
                  <a:pt x="19" y="78"/>
                </a:cubicBezTo>
                <a:cubicBezTo>
                  <a:pt x="19" y="77"/>
                  <a:pt x="20" y="77"/>
                  <a:pt x="20" y="77"/>
                </a:cubicBezTo>
                <a:cubicBezTo>
                  <a:pt x="21" y="76"/>
                  <a:pt x="20" y="75"/>
                  <a:pt x="21" y="75"/>
                </a:cubicBezTo>
                <a:cubicBezTo>
                  <a:pt x="21" y="75"/>
                  <a:pt x="23" y="75"/>
                  <a:pt x="23" y="75"/>
                </a:cubicBezTo>
                <a:cubicBezTo>
                  <a:pt x="23" y="76"/>
                  <a:pt x="21" y="76"/>
                  <a:pt x="22" y="77"/>
                </a:cubicBezTo>
                <a:cubicBezTo>
                  <a:pt x="22" y="77"/>
                  <a:pt x="23" y="77"/>
                  <a:pt x="23" y="77"/>
                </a:cubicBezTo>
                <a:cubicBezTo>
                  <a:pt x="23" y="78"/>
                  <a:pt x="22" y="78"/>
                  <a:pt x="22" y="78"/>
                </a:cubicBezTo>
                <a:cubicBezTo>
                  <a:pt x="21" y="78"/>
                  <a:pt x="23" y="78"/>
                  <a:pt x="23" y="78"/>
                </a:cubicBezTo>
                <a:cubicBezTo>
                  <a:pt x="23" y="79"/>
                  <a:pt x="22" y="79"/>
                  <a:pt x="22" y="80"/>
                </a:cubicBezTo>
                <a:cubicBezTo>
                  <a:pt x="21" y="80"/>
                  <a:pt x="23" y="81"/>
                  <a:pt x="24" y="82"/>
                </a:cubicBezTo>
                <a:cubicBezTo>
                  <a:pt x="25" y="83"/>
                  <a:pt x="23" y="85"/>
                  <a:pt x="22" y="87"/>
                </a:cubicBezTo>
                <a:cubicBezTo>
                  <a:pt x="22" y="88"/>
                  <a:pt x="23" y="89"/>
                  <a:pt x="24" y="90"/>
                </a:cubicBezTo>
                <a:cubicBezTo>
                  <a:pt x="24" y="92"/>
                  <a:pt x="24" y="93"/>
                  <a:pt x="24" y="95"/>
                </a:cubicBezTo>
                <a:cubicBezTo>
                  <a:pt x="24" y="97"/>
                  <a:pt x="23" y="100"/>
                  <a:pt x="23" y="101"/>
                </a:cubicBezTo>
                <a:cubicBezTo>
                  <a:pt x="23" y="101"/>
                  <a:pt x="24" y="99"/>
                  <a:pt x="24" y="99"/>
                </a:cubicBezTo>
                <a:cubicBezTo>
                  <a:pt x="25" y="100"/>
                  <a:pt x="26" y="106"/>
                  <a:pt x="26" y="107"/>
                </a:cubicBezTo>
                <a:cubicBezTo>
                  <a:pt x="27" y="109"/>
                  <a:pt x="29" y="112"/>
                  <a:pt x="30" y="115"/>
                </a:cubicBezTo>
                <a:cubicBezTo>
                  <a:pt x="31" y="118"/>
                  <a:pt x="31" y="121"/>
                  <a:pt x="32" y="124"/>
                </a:cubicBezTo>
                <a:cubicBezTo>
                  <a:pt x="34" y="128"/>
                  <a:pt x="37" y="131"/>
                  <a:pt x="39" y="134"/>
                </a:cubicBezTo>
                <a:cubicBezTo>
                  <a:pt x="40" y="137"/>
                  <a:pt x="40" y="140"/>
                  <a:pt x="41" y="143"/>
                </a:cubicBezTo>
                <a:cubicBezTo>
                  <a:pt x="43" y="146"/>
                  <a:pt x="45" y="149"/>
                  <a:pt x="48" y="146"/>
                </a:cubicBezTo>
                <a:cubicBezTo>
                  <a:pt x="50" y="145"/>
                  <a:pt x="50" y="144"/>
                  <a:pt x="50" y="143"/>
                </a:cubicBezTo>
                <a:cubicBezTo>
                  <a:pt x="50" y="141"/>
                  <a:pt x="52" y="140"/>
                  <a:pt x="53" y="139"/>
                </a:cubicBezTo>
                <a:cubicBezTo>
                  <a:pt x="54" y="138"/>
                  <a:pt x="56" y="138"/>
                  <a:pt x="57" y="137"/>
                </a:cubicBezTo>
                <a:cubicBezTo>
                  <a:pt x="58" y="136"/>
                  <a:pt x="57" y="133"/>
                  <a:pt x="57" y="132"/>
                </a:cubicBezTo>
                <a:cubicBezTo>
                  <a:pt x="56" y="128"/>
                  <a:pt x="61" y="125"/>
                  <a:pt x="60" y="122"/>
                </a:cubicBezTo>
                <a:cubicBezTo>
                  <a:pt x="59" y="119"/>
                  <a:pt x="58" y="116"/>
                  <a:pt x="58" y="113"/>
                </a:cubicBezTo>
                <a:cubicBezTo>
                  <a:pt x="58" y="109"/>
                  <a:pt x="62" y="108"/>
                  <a:pt x="65" y="107"/>
                </a:cubicBezTo>
                <a:cubicBezTo>
                  <a:pt x="66" y="106"/>
                  <a:pt x="69" y="106"/>
                  <a:pt x="69" y="105"/>
                </a:cubicBezTo>
                <a:cubicBezTo>
                  <a:pt x="70" y="103"/>
                  <a:pt x="71" y="102"/>
                  <a:pt x="72" y="101"/>
                </a:cubicBezTo>
                <a:cubicBezTo>
                  <a:pt x="75" y="98"/>
                  <a:pt x="78" y="95"/>
                  <a:pt x="81" y="93"/>
                </a:cubicBezTo>
                <a:cubicBezTo>
                  <a:pt x="82" y="92"/>
                  <a:pt x="83" y="90"/>
                  <a:pt x="84" y="89"/>
                </a:cubicBezTo>
                <a:cubicBezTo>
                  <a:pt x="85" y="88"/>
                  <a:pt x="87" y="88"/>
                  <a:pt x="88" y="87"/>
                </a:cubicBezTo>
                <a:cubicBezTo>
                  <a:pt x="89" y="86"/>
                  <a:pt x="90" y="85"/>
                  <a:pt x="91" y="84"/>
                </a:cubicBezTo>
                <a:cubicBezTo>
                  <a:pt x="92" y="83"/>
                  <a:pt x="90" y="82"/>
                  <a:pt x="90" y="81"/>
                </a:cubicBezTo>
                <a:cubicBezTo>
                  <a:pt x="91" y="79"/>
                  <a:pt x="94" y="79"/>
                  <a:pt x="95" y="78"/>
                </a:cubicBezTo>
                <a:cubicBezTo>
                  <a:pt x="96" y="78"/>
                  <a:pt x="98" y="75"/>
                  <a:pt x="98" y="74"/>
                </a:cubicBezTo>
                <a:cubicBezTo>
                  <a:pt x="98" y="76"/>
                  <a:pt x="96" y="76"/>
                  <a:pt x="97" y="78"/>
                </a:cubicBezTo>
                <a:cubicBezTo>
                  <a:pt x="99" y="79"/>
                  <a:pt x="100" y="76"/>
                  <a:pt x="100" y="76"/>
                </a:cubicBezTo>
                <a:cubicBezTo>
                  <a:pt x="101" y="77"/>
                  <a:pt x="100" y="78"/>
                  <a:pt x="101" y="78"/>
                </a:cubicBezTo>
                <a:cubicBezTo>
                  <a:pt x="102" y="75"/>
                  <a:pt x="101" y="72"/>
                  <a:pt x="99" y="69"/>
                </a:cubicBezTo>
                <a:cubicBezTo>
                  <a:pt x="98" y="67"/>
                  <a:pt x="96" y="65"/>
                  <a:pt x="97" y="62"/>
                </a:cubicBezTo>
                <a:cubicBezTo>
                  <a:pt x="98" y="59"/>
                  <a:pt x="103" y="61"/>
                  <a:pt x="100" y="58"/>
                </a:cubicBezTo>
                <a:cubicBezTo>
                  <a:pt x="99" y="57"/>
                  <a:pt x="97" y="56"/>
                  <a:pt x="98" y="54"/>
                </a:cubicBezTo>
                <a:cubicBezTo>
                  <a:pt x="99" y="53"/>
                  <a:pt x="100" y="54"/>
                  <a:pt x="102" y="55"/>
                </a:cubicBezTo>
                <a:cubicBezTo>
                  <a:pt x="103" y="56"/>
                  <a:pt x="104" y="55"/>
                  <a:pt x="104" y="57"/>
                </a:cubicBezTo>
                <a:cubicBezTo>
                  <a:pt x="104" y="58"/>
                  <a:pt x="104" y="59"/>
                  <a:pt x="106" y="60"/>
                </a:cubicBezTo>
                <a:cubicBezTo>
                  <a:pt x="107" y="60"/>
                  <a:pt x="109" y="60"/>
                  <a:pt x="110" y="60"/>
                </a:cubicBezTo>
                <a:cubicBezTo>
                  <a:pt x="111" y="60"/>
                  <a:pt x="113" y="61"/>
                  <a:pt x="114" y="60"/>
                </a:cubicBezTo>
                <a:cubicBezTo>
                  <a:pt x="119" y="59"/>
                  <a:pt x="115" y="65"/>
                  <a:pt x="113" y="66"/>
                </a:cubicBezTo>
                <a:cubicBezTo>
                  <a:pt x="110" y="66"/>
                  <a:pt x="112" y="70"/>
                  <a:pt x="112" y="71"/>
                </a:cubicBezTo>
                <a:cubicBezTo>
                  <a:pt x="113" y="71"/>
                  <a:pt x="115" y="67"/>
                  <a:pt x="115" y="68"/>
                </a:cubicBezTo>
                <a:cubicBezTo>
                  <a:pt x="115" y="71"/>
                  <a:pt x="117" y="74"/>
                  <a:pt x="117" y="76"/>
                </a:cubicBezTo>
                <a:close/>
              </a:path>
            </a:pathLst>
          </a:custGeom>
          <a:solidFill>
            <a:srgbClr val="27b4bf"/>
          </a:solidFill>
          <a:ln w="38160">
            <a:noFill/>
          </a:ln>
        </p:spPr>
        <p:style>
          <a:lnRef idx="0"/>
          <a:fillRef idx="0"/>
          <a:effectRef idx="0"/>
          <a:fontRef idx="minor"/>
        </p:style>
      </p:sp>
      <p:sp>
        <p:nvSpPr>
          <p:cNvPr id="763" name="CustomShape 301"/>
          <p:cNvSpPr/>
          <p:nvPr/>
        </p:nvSpPr>
        <p:spPr>
          <a:xfrm>
            <a:off x="17384040" y="6592320"/>
            <a:ext cx="529560" cy="1345680"/>
          </a:xfrm>
          <a:custGeom>
            <a:avLst/>
            <a:gdLst/>
            <a:ahLst/>
            <a:rect l="l" t="t" r="r" b="b"/>
            <a:pathLst>
              <a:path w="41" h="98">
                <a:moveTo>
                  <a:pt x="39" y="38"/>
                </a:moveTo>
                <a:cubicBezTo>
                  <a:pt x="38" y="38"/>
                  <a:pt x="37" y="39"/>
                  <a:pt x="37" y="37"/>
                </a:cubicBezTo>
                <a:cubicBezTo>
                  <a:pt x="37" y="37"/>
                  <a:pt x="37" y="36"/>
                  <a:pt x="37" y="36"/>
                </a:cubicBezTo>
                <a:cubicBezTo>
                  <a:pt x="37" y="35"/>
                  <a:pt x="34" y="35"/>
                  <a:pt x="34" y="35"/>
                </a:cubicBezTo>
                <a:cubicBezTo>
                  <a:pt x="33" y="34"/>
                  <a:pt x="34" y="32"/>
                  <a:pt x="34" y="31"/>
                </a:cubicBezTo>
                <a:cubicBezTo>
                  <a:pt x="35" y="29"/>
                  <a:pt x="32" y="30"/>
                  <a:pt x="31" y="29"/>
                </a:cubicBezTo>
                <a:cubicBezTo>
                  <a:pt x="31" y="28"/>
                  <a:pt x="30" y="28"/>
                  <a:pt x="30" y="27"/>
                </a:cubicBezTo>
                <a:cubicBezTo>
                  <a:pt x="30" y="26"/>
                  <a:pt x="32" y="25"/>
                  <a:pt x="32" y="25"/>
                </a:cubicBezTo>
                <a:cubicBezTo>
                  <a:pt x="31" y="23"/>
                  <a:pt x="25" y="26"/>
                  <a:pt x="24" y="25"/>
                </a:cubicBezTo>
                <a:cubicBezTo>
                  <a:pt x="24" y="25"/>
                  <a:pt x="25" y="23"/>
                  <a:pt x="25" y="22"/>
                </a:cubicBezTo>
                <a:cubicBezTo>
                  <a:pt x="24" y="21"/>
                  <a:pt x="27" y="19"/>
                  <a:pt x="27" y="18"/>
                </a:cubicBezTo>
                <a:cubicBezTo>
                  <a:pt x="29" y="15"/>
                  <a:pt x="31" y="13"/>
                  <a:pt x="30" y="10"/>
                </a:cubicBezTo>
                <a:cubicBezTo>
                  <a:pt x="30" y="9"/>
                  <a:pt x="31" y="8"/>
                  <a:pt x="31" y="7"/>
                </a:cubicBezTo>
                <a:cubicBezTo>
                  <a:pt x="31" y="5"/>
                  <a:pt x="29" y="7"/>
                  <a:pt x="28" y="6"/>
                </a:cubicBezTo>
                <a:cubicBezTo>
                  <a:pt x="28" y="4"/>
                  <a:pt x="27" y="3"/>
                  <a:pt x="27" y="2"/>
                </a:cubicBezTo>
                <a:cubicBezTo>
                  <a:pt x="25" y="0"/>
                  <a:pt x="25" y="3"/>
                  <a:pt x="23" y="2"/>
                </a:cubicBezTo>
                <a:cubicBezTo>
                  <a:pt x="24" y="4"/>
                  <a:pt x="22" y="4"/>
                  <a:pt x="22" y="5"/>
                </a:cubicBezTo>
                <a:cubicBezTo>
                  <a:pt x="22" y="5"/>
                  <a:pt x="22" y="9"/>
                  <a:pt x="22" y="9"/>
                </a:cubicBezTo>
                <a:cubicBezTo>
                  <a:pt x="21" y="9"/>
                  <a:pt x="21" y="7"/>
                  <a:pt x="21" y="7"/>
                </a:cubicBezTo>
                <a:cubicBezTo>
                  <a:pt x="19" y="7"/>
                  <a:pt x="18" y="8"/>
                  <a:pt x="18" y="9"/>
                </a:cubicBezTo>
                <a:cubicBezTo>
                  <a:pt x="17" y="10"/>
                  <a:pt x="15" y="10"/>
                  <a:pt x="14" y="11"/>
                </a:cubicBezTo>
                <a:cubicBezTo>
                  <a:pt x="13" y="12"/>
                  <a:pt x="14" y="14"/>
                  <a:pt x="13" y="15"/>
                </a:cubicBezTo>
                <a:cubicBezTo>
                  <a:pt x="13" y="16"/>
                  <a:pt x="12" y="17"/>
                  <a:pt x="11" y="18"/>
                </a:cubicBezTo>
                <a:cubicBezTo>
                  <a:pt x="11" y="19"/>
                  <a:pt x="11" y="20"/>
                  <a:pt x="11" y="21"/>
                </a:cubicBezTo>
                <a:cubicBezTo>
                  <a:pt x="11" y="23"/>
                  <a:pt x="10" y="25"/>
                  <a:pt x="9" y="25"/>
                </a:cubicBezTo>
                <a:cubicBezTo>
                  <a:pt x="8" y="25"/>
                  <a:pt x="7" y="25"/>
                  <a:pt x="6" y="25"/>
                </a:cubicBezTo>
                <a:cubicBezTo>
                  <a:pt x="5" y="27"/>
                  <a:pt x="6" y="35"/>
                  <a:pt x="4" y="35"/>
                </a:cubicBezTo>
                <a:cubicBezTo>
                  <a:pt x="4" y="35"/>
                  <a:pt x="2" y="35"/>
                  <a:pt x="2" y="35"/>
                </a:cubicBezTo>
                <a:cubicBezTo>
                  <a:pt x="2" y="36"/>
                  <a:pt x="2" y="37"/>
                  <a:pt x="2" y="37"/>
                </a:cubicBezTo>
                <a:cubicBezTo>
                  <a:pt x="2" y="38"/>
                  <a:pt x="1" y="39"/>
                  <a:pt x="0" y="40"/>
                </a:cubicBezTo>
                <a:cubicBezTo>
                  <a:pt x="0" y="41"/>
                  <a:pt x="4" y="46"/>
                  <a:pt x="5" y="47"/>
                </a:cubicBezTo>
                <a:cubicBezTo>
                  <a:pt x="5" y="47"/>
                  <a:pt x="4" y="44"/>
                  <a:pt x="4" y="44"/>
                </a:cubicBezTo>
                <a:cubicBezTo>
                  <a:pt x="4" y="44"/>
                  <a:pt x="7" y="48"/>
                  <a:pt x="7" y="48"/>
                </a:cubicBezTo>
                <a:cubicBezTo>
                  <a:pt x="8" y="50"/>
                  <a:pt x="6" y="50"/>
                  <a:pt x="7" y="52"/>
                </a:cubicBezTo>
                <a:cubicBezTo>
                  <a:pt x="6" y="51"/>
                  <a:pt x="8" y="51"/>
                  <a:pt x="9" y="52"/>
                </a:cubicBezTo>
                <a:cubicBezTo>
                  <a:pt x="10" y="54"/>
                  <a:pt x="11" y="56"/>
                  <a:pt x="11" y="58"/>
                </a:cubicBezTo>
                <a:cubicBezTo>
                  <a:pt x="11" y="58"/>
                  <a:pt x="10" y="67"/>
                  <a:pt x="10" y="67"/>
                </a:cubicBezTo>
                <a:cubicBezTo>
                  <a:pt x="11" y="67"/>
                  <a:pt x="11" y="64"/>
                  <a:pt x="11" y="64"/>
                </a:cubicBezTo>
                <a:cubicBezTo>
                  <a:pt x="11" y="64"/>
                  <a:pt x="11" y="67"/>
                  <a:pt x="11" y="67"/>
                </a:cubicBezTo>
                <a:cubicBezTo>
                  <a:pt x="11" y="67"/>
                  <a:pt x="12" y="66"/>
                  <a:pt x="12" y="66"/>
                </a:cubicBezTo>
                <a:cubicBezTo>
                  <a:pt x="12" y="66"/>
                  <a:pt x="12" y="68"/>
                  <a:pt x="12" y="68"/>
                </a:cubicBezTo>
                <a:cubicBezTo>
                  <a:pt x="13" y="68"/>
                  <a:pt x="13" y="66"/>
                  <a:pt x="14" y="66"/>
                </a:cubicBezTo>
                <a:cubicBezTo>
                  <a:pt x="14" y="66"/>
                  <a:pt x="14" y="67"/>
                  <a:pt x="14" y="67"/>
                </a:cubicBezTo>
                <a:cubicBezTo>
                  <a:pt x="14" y="67"/>
                  <a:pt x="17" y="66"/>
                  <a:pt x="17" y="65"/>
                </a:cubicBezTo>
                <a:cubicBezTo>
                  <a:pt x="18" y="65"/>
                  <a:pt x="23" y="62"/>
                  <a:pt x="21" y="61"/>
                </a:cubicBezTo>
                <a:cubicBezTo>
                  <a:pt x="22" y="61"/>
                  <a:pt x="21" y="63"/>
                  <a:pt x="22" y="64"/>
                </a:cubicBezTo>
                <a:cubicBezTo>
                  <a:pt x="23" y="64"/>
                  <a:pt x="24" y="64"/>
                  <a:pt x="24" y="65"/>
                </a:cubicBezTo>
                <a:cubicBezTo>
                  <a:pt x="25" y="67"/>
                  <a:pt x="25" y="70"/>
                  <a:pt x="25" y="72"/>
                </a:cubicBezTo>
                <a:cubicBezTo>
                  <a:pt x="26" y="75"/>
                  <a:pt x="26" y="77"/>
                  <a:pt x="28" y="79"/>
                </a:cubicBezTo>
                <a:cubicBezTo>
                  <a:pt x="28" y="79"/>
                  <a:pt x="29" y="80"/>
                  <a:pt x="29" y="80"/>
                </a:cubicBezTo>
                <a:cubicBezTo>
                  <a:pt x="29" y="82"/>
                  <a:pt x="30" y="82"/>
                  <a:pt x="30" y="82"/>
                </a:cubicBezTo>
                <a:cubicBezTo>
                  <a:pt x="31" y="83"/>
                  <a:pt x="29" y="85"/>
                  <a:pt x="30" y="85"/>
                </a:cubicBezTo>
                <a:cubicBezTo>
                  <a:pt x="30" y="85"/>
                  <a:pt x="30" y="85"/>
                  <a:pt x="31" y="85"/>
                </a:cubicBezTo>
                <a:cubicBezTo>
                  <a:pt x="31" y="86"/>
                  <a:pt x="29" y="87"/>
                  <a:pt x="29" y="88"/>
                </a:cubicBezTo>
                <a:cubicBezTo>
                  <a:pt x="29" y="90"/>
                  <a:pt x="30" y="88"/>
                  <a:pt x="31" y="89"/>
                </a:cubicBezTo>
                <a:cubicBezTo>
                  <a:pt x="31" y="89"/>
                  <a:pt x="29" y="97"/>
                  <a:pt x="29" y="98"/>
                </a:cubicBezTo>
                <a:cubicBezTo>
                  <a:pt x="31" y="96"/>
                  <a:pt x="32" y="92"/>
                  <a:pt x="33" y="90"/>
                </a:cubicBezTo>
                <a:cubicBezTo>
                  <a:pt x="34" y="88"/>
                  <a:pt x="35" y="87"/>
                  <a:pt x="34" y="85"/>
                </a:cubicBezTo>
                <a:cubicBezTo>
                  <a:pt x="33" y="83"/>
                  <a:pt x="33" y="82"/>
                  <a:pt x="33" y="80"/>
                </a:cubicBezTo>
                <a:cubicBezTo>
                  <a:pt x="32" y="78"/>
                  <a:pt x="27" y="74"/>
                  <a:pt x="28" y="71"/>
                </a:cubicBezTo>
                <a:cubicBezTo>
                  <a:pt x="28" y="71"/>
                  <a:pt x="30" y="70"/>
                  <a:pt x="30" y="69"/>
                </a:cubicBezTo>
                <a:cubicBezTo>
                  <a:pt x="29" y="67"/>
                  <a:pt x="30" y="67"/>
                  <a:pt x="30" y="65"/>
                </a:cubicBezTo>
                <a:cubicBezTo>
                  <a:pt x="31" y="62"/>
                  <a:pt x="27" y="60"/>
                  <a:pt x="26" y="58"/>
                </a:cubicBezTo>
                <a:cubicBezTo>
                  <a:pt x="23" y="56"/>
                  <a:pt x="25" y="52"/>
                  <a:pt x="26" y="49"/>
                </a:cubicBezTo>
                <a:cubicBezTo>
                  <a:pt x="26" y="47"/>
                  <a:pt x="27" y="47"/>
                  <a:pt x="29" y="47"/>
                </a:cubicBezTo>
                <a:cubicBezTo>
                  <a:pt x="31" y="47"/>
                  <a:pt x="33" y="45"/>
                  <a:pt x="34" y="44"/>
                </a:cubicBezTo>
                <a:cubicBezTo>
                  <a:pt x="36" y="43"/>
                  <a:pt x="37" y="44"/>
                  <a:pt x="39" y="42"/>
                </a:cubicBezTo>
                <a:cubicBezTo>
                  <a:pt x="40" y="40"/>
                  <a:pt x="41" y="39"/>
                  <a:pt x="41" y="38"/>
                </a:cubicBezTo>
                <a:cubicBezTo>
                  <a:pt x="41" y="38"/>
                  <a:pt x="40" y="38"/>
                  <a:pt x="39" y="38"/>
                </a:cubicBezTo>
                <a:close/>
              </a:path>
            </a:pathLst>
          </a:custGeom>
          <a:solidFill>
            <a:srgbClr val="27b4bf"/>
          </a:solidFill>
          <a:ln w="38160">
            <a:noFill/>
          </a:ln>
        </p:spPr>
        <p:style>
          <a:lnRef idx="0"/>
          <a:fillRef idx="0"/>
          <a:effectRef idx="0"/>
          <a:fontRef idx="minor"/>
        </p:style>
      </p:sp>
      <p:sp>
        <p:nvSpPr>
          <p:cNvPr id="764" name="CustomShape 302"/>
          <p:cNvSpPr/>
          <p:nvPr/>
        </p:nvSpPr>
        <p:spPr>
          <a:xfrm>
            <a:off x="17136360" y="6755760"/>
            <a:ext cx="295560" cy="383040"/>
          </a:xfrm>
          <a:custGeom>
            <a:avLst/>
            <a:gdLst/>
            <a:ahLst/>
            <a:rect l="l" t="t" r="r" b="b"/>
            <a:pathLst>
              <a:path w="23" h="28">
                <a:moveTo>
                  <a:pt x="21" y="26"/>
                </a:moveTo>
                <a:cubicBezTo>
                  <a:pt x="22" y="24"/>
                  <a:pt x="20" y="19"/>
                  <a:pt x="20" y="17"/>
                </a:cubicBezTo>
                <a:cubicBezTo>
                  <a:pt x="20" y="17"/>
                  <a:pt x="19" y="13"/>
                  <a:pt x="18" y="16"/>
                </a:cubicBezTo>
                <a:cubicBezTo>
                  <a:pt x="18" y="16"/>
                  <a:pt x="17" y="17"/>
                  <a:pt x="16" y="18"/>
                </a:cubicBezTo>
                <a:cubicBezTo>
                  <a:pt x="16" y="17"/>
                  <a:pt x="14" y="13"/>
                  <a:pt x="17" y="13"/>
                </a:cubicBezTo>
                <a:cubicBezTo>
                  <a:pt x="19" y="12"/>
                  <a:pt x="23" y="6"/>
                  <a:pt x="18" y="7"/>
                </a:cubicBezTo>
                <a:cubicBezTo>
                  <a:pt x="17" y="8"/>
                  <a:pt x="15" y="7"/>
                  <a:pt x="14" y="7"/>
                </a:cubicBezTo>
                <a:cubicBezTo>
                  <a:pt x="13" y="7"/>
                  <a:pt x="11" y="7"/>
                  <a:pt x="10" y="7"/>
                </a:cubicBezTo>
                <a:cubicBezTo>
                  <a:pt x="8" y="6"/>
                  <a:pt x="8" y="5"/>
                  <a:pt x="8" y="4"/>
                </a:cubicBezTo>
                <a:cubicBezTo>
                  <a:pt x="8" y="2"/>
                  <a:pt x="7" y="3"/>
                  <a:pt x="6" y="2"/>
                </a:cubicBezTo>
                <a:cubicBezTo>
                  <a:pt x="4" y="1"/>
                  <a:pt x="3" y="0"/>
                  <a:pt x="2" y="1"/>
                </a:cubicBezTo>
                <a:cubicBezTo>
                  <a:pt x="1" y="3"/>
                  <a:pt x="3" y="4"/>
                  <a:pt x="4" y="5"/>
                </a:cubicBezTo>
                <a:cubicBezTo>
                  <a:pt x="7" y="8"/>
                  <a:pt x="2" y="6"/>
                  <a:pt x="1" y="9"/>
                </a:cubicBezTo>
                <a:cubicBezTo>
                  <a:pt x="0" y="12"/>
                  <a:pt x="2" y="14"/>
                  <a:pt x="3" y="16"/>
                </a:cubicBezTo>
                <a:cubicBezTo>
                  <a:pt x="5" y="19"/>
                  <a:pt x="6" y="22"/>
                  <a:pt x="5" y="25"/>
                </a:cubicBezTo>
                <a:cubicBezTo>
                  <a:pt x="6" y="26"/>
                  <a:pt x="6" y="23"/>
                  <a:pt x="6" y="22"/>
                </a:cubicBezTo>
                <a:cubicBezTo>
                  <a:pt x="6" y="23"/>
                  <a:pt x="6" y="24"/>
                  <a:pt x="7" y="24"/>
                </a:cubicBezTo>
                <a:cubicBezTo>
                  <a:pt x="7" y="24"/>
                  <a:pt x="7" y="23"/>
                  <a:pt x="7" y="23"/>
                </a:cubicBezTo>
                <a:cubicBezTo>
                  <a:pt x="8" y="26"/>
                  <a:pt x="8" y="23"/>
                  <a:pt x="8" y="21"/>
                </a:cubicBezTo>
                <a:cubicBezTo>
                  <a:pt x="8" y="22"/>
                  <a:pt x="12" y="25"/>
                  <a:pt x="13" y="22"/>
                </a:cubicBezTo>
                <a:cubicBezTo>
                  <a:pt x="13" y="21"/>
                  <a:pt x="12" y="16"/>
                  <a:pt x="11" y="16"/>
                </a:cubicBezTo>
                <a:cubicBezTo>
                  <a:pt x="12" y="16"/>
                  <a:pt x="13" y="18"/>
                  <a:pt x="13" y="19"/>
                </a:cubicBezTo>
                <a:cubicBezTo>
                  <a:pt x="14" y="20"/>
                  <a:pt x="17" y="18"/>
                  <a:pt x="17" y="20"/>
                </a:cubicBezTo>
                <a:cubicBezTo>
                  <a:pt x="17" y="21"/>
                  <a:pt x="18" y="20"/>
                  <a:pt x="18" y="22"/>
                </a:cubicBezTo>
                <a:cubicBezTo>
                  <a:pt x="18" y="24"/>
                  <a:pt x="18" y="26"/>
                  <a:pt x="19" y="28"/>
                </a:cubicBezTo>
                <a:cubicBezTo>
                  <a:pt x="20" y="27"/>
                  <a:pt x="20" y="27"/>
                  <a:pt x="21" y="26"/>
                </a:cubicBezTo>
                <a:cubicBezTo>
                  <a:pt x="22" y="25"/>
                  <a:pt x="20" y="27"/>
                  <a:pt x="21" y="26"/>
                </a:cubicBezTo>
                <a:close/>
              </a:path>
            </a:pathLst>
          </a:custGeom>
          <a:solidFill>
            <a:srgbClr val="27b4bf"/>
          </a:solidFill>
          <a:ln w="38160">
            <a:noFill/>
          </a:ln>
        </p:spPr>
        <p:style>
          <a:lnRef idx="0"/>
          <a:fillRef idx="0"/>
          <a:effectRef idx="0"/>
          <a:fontRef idx="minor"/>
        </p:style>
      </p:sp>
      <p:sp>
        <p:nvSpPr>
          <p:cNvPr id="765" name="CustomShape 303"/>
          <p:cNvSpPr/>
          <p:nvPr/>
        </p:nvSpPr>
        <p:spPr>
          <a:xfrm>
            <a:off x="17692920" y="7180920"/>
            <a:ext cx="542880" cy="1055880"/>
          </a:xfrm>
          <a:custGeom>
            <a:avLst/>
            <a:gdLst/>
            <a:ahLst/>
            <a:rect l="l" t="t" r="r" b="b"/>
            <a:pathLst>
              <a:path w="42" h="77">
                <a:moveTo>
                  <a:pt x="40" y="30"/>
                </a:moveTo>
                <a:cubicBezTo>
                  <a:pt x="41" y="30"/>
                  <a:pt x="40" y="28"/>
                  <a:pt x="41" y="27"/>
                </a:cubicBezTo>
                <a:cubicBezTo>
                  <a:pt x="42" y="26"/>
                  <a:pt x="40" y="24"/>
                  <a:pt x="39" y="24"/>
                </a:cubicBezTo>
                <a:cubicBezTo>
                  <a:pt x="38" y="23"/>
                  <a:pt x="36" y="22"/>
                  <a:pt x="36" y="20"/>
                </a:cubicBezTo>
                <a:cubicBezTo>
                  <a:pt x="36" y="18"/>
                  <a:pt x="37" y="17"/>
                  <a:pt x="35" y="15"/>
                </a:cubicBezTo>
                <a:cubicBezTo>
                  <a:pt x="34" y="14"/>
                  <a:pt x="32" y="12"/>
                  <a:pt x="30" y="12"/>
                </a:cubicBezTo>
                <a:cubicBezTo>
                  <a:pt x="28" y="12"/>
                  <a:pt x="27" y="14"/>
                  <a:pt x="25" y="14"/>
                </a:cubicBezTo>
                <a:cubicBezTo>
                  <a:pt x="23" y="13"/>
                  <a:pt x="23" y="13"/>
                  <a:pt x="21" y="14"/>
                </a:cubicBezTo>
                <a:cubicBezTo>
                  <a:pt x="21" y="14"/>
                  <a:pt x="18" y="17"/>
                  <a:pt x="17" y="16"/>
                </a:cubicBezTo>
                <a:cubicBezTo>
                  <a:pt x="17" y="15"/>
                  <a:pt x="20" y="13"/>
                  <a:pt x="19" y="12"/>
                </a:cubicBezTo>
                <a:cubicBezTo>
                  <a:pt x="17" y="11"/>
                  <a:pt x="19" y="10"/>
                  <a:pt x="19" y="9"/>
                </a:cubicBezTo>
                <a:cubicBezTo>
                  <a:pt x="19" y="8"/>
                  <a:pt x="19" y="5"/>
                  <a:pt x="18" y="5"/>
                </a:cubicBezTo>
                <a:cubicBezTo>
                  <a:pt x="16" y="6"/>
                  <a:pt x="14" y="6"/>
                  <a:pt x="15" y="4"/>
                </a:cubicBezTo>
                <a:cubicBezTo>
                  <a:pt x="16" y="0"/>
                  <a:pt x="11" y="0"/>
                  <a:pt x="9" y="1"/>
                </a:cubicBezTo>
                <a:cubicBezTo>
                  <a:pt x="8" y="3"/>
                  <a:pt x="6" y="4"/>
                  <a:pt x="4" y="4"/>
                </a:cubicBezTo>
                <a:cubicBezTo>
                  <a:pt x="2" y="4"/>
                  <a:pt x="1" y="7"/>
                  <a:pt x="1" y="8"/>
                </a:cubicBezTo>
                <a:cubicBezTo>
                  <a:pt x="1" y="10"/>
                  <a:pt x="0" y="11"/>
                  <a:pt x="0" y="13"/>
                </a:cubicBezTo>
                <a:cubicBezTo>
                  <a:pt x="0" y="15"/>
                  <a:pt x="1" y="15"/>
                  <a:pt x="3" y="16"/>
                </a:cubicBezTo>
                <a:cubicBezTo>
                  <a:pt x="4" y="18"/>
                  <a:pt x="5" y="19"/>
                  <a:pt x="6" y="20"/>
                </a:cubicBezTo>
                <a:cubicBezTo>
                  <a:pt x="7" y="22"/>
                  <a:pt x="5" y="23"/>
                  <a:pt x="5" y="24"/>
                </a:cubicBezTo>
                <a:cubicBezTo>
                  <a:pt x="5" y="25"/>
                  <a:pt x="6" y="26"/>
                  <a:pt x="5" y="27"/>
                </a:cubicBezTo>
                <a:cubicBezTo>
                  <a:pt x="5" y="27"/>
                  <a:pt x="4" y="27"/>
                  <a:pt x="4" y="28"/>
                </a:cubicBezTo>
                <a:cubicBezTo>
                  <a:pt x="3" y="29"/>
                  <a:pt x="5" y="32"/>
                  <a:pt x="6" y="33"/>
                </a:cubicBezTo>
                <a:cubicBezTo>
                  <a:pt x="7" y="34"/>
                  <a:pt x="8" y="35"/>
                  <a:pt x="9" y="37"/>
                </a:cubicBezTo>
                <a:cubicBezTo>
                  <a:pt x="9" y="39"/>
                  <a:pt x="9" y="40"/>
                  <a:pt x="10" y="42"/>
                </a:cubicBezTo>
                <a:cubicBezTo>
                  <a:pt x="11" y="46"/>
                  <a:pt x="8" y="49"/>
                  <a:pt x="6" y="52"/>
                </a:cubicBezTo>
                <a:cubicBezTo>
                  <a:pt x="6" y="53"/>
                  <a:pt x="5" y="54"/>
                  <a:pt x="5" y="55"/>
                </a:cubicBezTo>
                <a:cubicBezTo>
                  <a:pt x="4" y="56"/>
                  <a:pt x="4" y="57"/>
                  <a:pt x="4" y="58"/>
                </a:cubicBezTo>
                <a:cubicBezTo>
                  <a:pt x="4" y="59"/>
                  <a:pt x="3" y="62"/>
                  <a:pt x="5" y="62"/>
                </a:cubicBezTo>
                <a:cubicBezTo>
                  <a:pt x="8" y="64"/>
                  <a:pt x="9" y="67"/>
                  <a:pt x="11" y="69"/>
                </a:cubicBezTo>
                <a:cubicBezTo>
                  <a:pt x="12" y="70"/>
                  <a:pt x="12" y="71"/>
                  <a:pt x="13" y="72"/>
                </a:cubicBezTo>
                <a:cubicBezTo>
                  <a:pt x="14" y="72"/>
                  <a:pt x="15" y="72"/>
                  <a:pt x="16" y="72"/>
                </a:cubicBezTo>
                <a:cubicBezTo>
                  <a:pt x="17" y="73"/>
                  <a:pt x="18" y="73"/>
                  <a:pt x="18" y="74"/>
                </a:cubicBezTo>
                <a:cubicBezTo>
                  <a:pt x="18" y="75"/>
                  <a:pt x="18" y="76"/>
                  <a:pt x="19" y="76"/>
                </a:cubicBezTo>
                <a:cubicBezTo>
                  <a:pt x="19" y="77"/>
                  <a:pt x="20" y="76"/>
                  <a:pt x="21" y="76"/>
                </a:cubicBezTo>
                <a:cubicBezTo>
                  <a:pt x="22" y="76"/>
                  <a:pt x="23" y="74"/>
                  <a:pt x="23" y="74"/>
                </a:cubicBezTo>
                <a:cubicBezTo>
                  <a:pt x="21" y="71"/>
                  <a:pt x="20" y="70"/>
                  <a:pt x="16" y="69"/>
                </a:cubicBezTo>
                <a:cubicBezTo>
                  <a:pt x="15" y="69"/>
                  <a:pt x="14" y="68"/>
                  <a:pt x="13" y="67"/>
                </a:cubicBezTo>
                <a:cubicBezTo>
                  <a:pt x="13" y="65"/>
                  <a:pt x="14" y="67"/>
                  <a:pt x="15" y="67"/>
                </a:cubicBezTo>
                <a:cubicBezTo>
                  <a:pt x="14" y="67"/>
                  <a:pt x="12" y="61"/>
                  <a:pt x="12" y="60"/>
                </a:cubicBezTo>
                <a:cubicBezTo>
                  <a:pt x="12" y="59"/>
                  <a:pt x="12" y="59"/>
                  <a:pt x="11" y="58"/>
                </a:cubicBezTo>
                <a:cubicBezTo>
                  <a:pt x="10" y="58"/>
                  <a:pt x="9" y="57"/>
                  <a:pt x="9" y="56"/>
                </a:cubicBezTo>
                <a:cubicBezTo>
                  <a:pt x="8" y="53"/>
                  <a:pt x="10" y="50"/>
                  <a:pt x="11" y="48"/>
                </a:cubicBezTo>
                <a:cubicBezTo>
                  <a:pt x="11" y="46"/>
                  <a:pt x="13" y="44"/>
                  <a:pt x="13" y="43"/>
                </a:cubicBezTo>
                <a:cubicBezTo>
                  <a:pt x="13" y="41"/>
                  <a:pt x="12" y="37"/>
                  <a:pt x="14" y="36"/>
                </a:cubicBezTo>
                <a:cubicBezTo>
                  <a:pt x="17" y="36"/>
                  <a:pt x="17" y="37"/>
                  <a:pt x="17" y="40"/>
                </a:cubicBezTo>
                <a:cubicBezTo>
                  <a:pt x="16" y="42"/>
                  <a:pt x="20" y="41"/>
                  <a:pt x="22" y="41"/>
                </a:cubicBezTo>
                <a:cubicBezTo>
                  <a:pt x="23" y="41"/>
                  <a:pt x="26" y="43"/>
                  <a:pt x="27" y="44"/>
                </a:cubicBezTo>
                <a:cubicBezTo>
                  <a:pt x="27" y="42"/>
                  <a:pt x="25" y="41"/>
                  <a:pt x="24" y="38"/>
                </a:cubicBezTo>
                <a:cubicBezTo>
                  <a:pt x="24" y="36"/>
                  <a:pt x="26" y="35"/>
                  <a:pt x="28" y="33"/>
                </a:cubicBezTo>
                <a:cubicBezTo>
                  <a:pt x="29" y="32"/>
                  <a:pt x="32" y="32"/>
                  <a:pt x="34" y="32"/>
                </a:cubicBezTo>
                <a:cubicBezTo>
                  <a:pt x="36" y="32"/>
                  <a:pt x="37" y="32"/>
                  <a:pt x="38" y="33"/>
                </a:cubicBezTo>
                <a:cubicBezTo>
                  <a:pt x="40" y="33"/>
                  <a:pt x="39" y="32"/>
                  <a:pt x="40" y="30"/>
                </a:cubicBezTo>
                <a:cubicBezTo>
                  <a:pt x="41" y="30"/>
                  <a:pt x="40" y="31"/>
                  <a:pt x="40" y="30"/>
                </a:cubicBezTo>
                <a:close/>
              </a:path>
            </a:pathLst>
          </a:custGeom>
          <a:solidFill>
            <a:srgbClr val="27b4bf"/>
          </a:solidFill>
          <a:ln w="38160">
            <a:noFill/>
          </a:ln>
        </p:spPr>
        <p:style>
          <a:lnRef idx="0"/>
          <a:fillRef idx="0"/>
          <a:effectRef idx="0"/>
          <a:fontRef idx="minor"/>
        </p:style>
      </p:sp>
      <p:sp>
        <p:nvSpPr>
          <p:cNvPr id="766" name="CustomShape 304"/>
          <p:cNvSpPr/>
          <p:nvPr/>
        </p:nvSpPr>
        <p:spPr>
          <a:xfrm>
            <a:off x="17988840" y="6961320"/>
            <a:ext cx="494280" cy="1069920"/>
          </a:xfrm>
          <a:custGeom>
            <a:avLst/>
            <a:gdLst/>
            <a:ahLst/>
            <a:rect l="l" t="t" r="r" b="b"/>
            <a:pathLst>
              <a:path w="38" h="78">
                <a:moveTo>
                  <a:pt x="37" y="55"/>
                </a:moveTo>
                <a:cubicBezTo>
                  <a:pt x="36" y="54"/>
                  <a:pt x="36" y="52"/>
                  <a:pt x="36" y="49"/>
                </a:cubicBezTo>
                <a:cubicBezTo>
                  <a:pt x="35" y="46"/>
                  <a:pt x="34" y="44"/>
                  <a:pt x="32" y="41"/>
                </a:cubicBezTo>
                <a:cubicBezTo>
                  <a:pt x="31" y="39"/>
                  <a:pt x="30" y="38"/>
                  <a:pt x="28" y="37"/>
                </a:cubicBezTo>
                <a:cubicBezTo>
                  <a:pt x="26" y="35"/>
                  <a:pt x="23" y="34"/>
                  <a:pt x="22" y="31"/>
                </a:cubicBezTo>
                <a:cubicBezTo>
                  <a:pt x="22" y="29"/>
                  <a:pt x="20" y="28"/>
                  <a:pt x="18" y="26"/>
                </a:cubicBezTo>
                <a:cubicBezTo>
                  <a:pt x="17" y="25"/>
                  <a:pt x="18" y="21"/>
                  <a:pt x="19" y="20"/>
                </a:cubicBezTo>
                <a:cubicBezTo>
                  <a:pt x="21" y="19"/>
                  <a:pt x="23" y="17"/>
                  <a:pt x="23" y="15"/>
                </a:cubicBezTo>
                <a:cubicBezTo>
                  <a:pt x="24" y="14"/>
                  <a:pt x="28" y="12"/>
                  <a:pt x="29" y="11"/>
                </a:cubicBezTo>
                <a:cubicBezTo>
                  <a:pt x="27" y="10"/>
                  <a:pt x="25" y="9"/>
                  <a:pt x="23" y="7"/>
                </a:cubicBezTo>
                <a:cubicBezTo>
                  <a:pt x="21" y="6"/>
                  <a:pt x="24" y="6"/>
                  <a:pt x="24" y="4"/>
                </a:cubicBezTo>
                <a:cubicBezTo>
                  <a:pt x="24" y="4"/>
                  <a:pt x="19" y="3"/>
                  <a:pt x="19" y="3"/>
                </a:cubicBezTo>
                <a:cubicBezTo>
                  <a:pt x="17" y="2"/>
                  <a:pt x="15" y="0"/>
                  <a:pt x="14" y="3"/>
                </a:cubicBezTo>
                <a:cubicBezTo>
                  <a:pt x="13" y="4"/>
                  <a:pt x="12" y="4"/>
                  <a:pt x="11" y="5"/>
                </a:cubicBezTo>
                <a:cubicBezTo>
                  <a:pt x="9" y="8"/>
                  <a:pt x="9" y="4"/>
                  <a:pt x="8" y="5"/>
                </a:cubicBezTo>
                <a:cubicBezTo>
                  <a:pt x="6" y="6"/>
                  <a:pt x="6" y="5"/>
                  <a:pt x="5" y="5"/>
                </a:cubicBezTo>
                <a:cubicBezTo>
                  <a:pt x="4" y="6"/>
                  <a:pt x="3" y="6"/>
                  <a:pt x="3" y="5"/>
                </a:cubicBezTo>
                <a:cubicBezTo>
                  <a:pt x="3" y="4"/>
                  <a:pt x="1" y="6"/>
                  <a:pt x="0" y="6"/>
                </a:cubicBezTo>
                <a:cubicBezTo>
                  <a:pt x="0" y="7"/>
                  <a:pt x="3" y="9"/>
                  <a:pt x="4" y="9"/>
                </a:cubicBezTo>
                <a:cubicBezTo>
                  <a:pt x="5" y="11"/>
                  <a:pt x="4" y="12"/>
                  <a:pt x="5" y="13"/>
                </a:cubicBezTo>
                <a:cubicBezTo>
                  <a:pt x="5" y="15"/>
                  <a:pt x="8" y="15"/>
                  <a:pt x="9" y="14"/>
                </a:cubicBezTo>
                <a:cubicBezTo>
                  <a:pt x="11" y="13"/>
                  <a:pt x="12" y="16"/>
                  <a:pt x="12" y="17"/>
                </a:cubicBezTo>
                <a:cubicBezTo>
                  <a:pt x="13" y="19"/>
                  <a:pt x="15" y="19"/>
                  <a:pt x="13" y="21"/>
                </a:cubicBezTo>
                <a:cubicBezTo>
                  <a:pt x="11" y="22"/>
                  <a:pt x="10" y="19"/>
                  <a:pt x="10" y="22"/>
                </a:cubicBezTo>
                <a:cubicBezTo>
                  <a:pt x="10" y="24"/>
                  <a:pt x="13" y="24"/>
                  <a:pt x="14" y="25"/>
                </a:cubicBezTo>
                <a:cubicBezTo>
                  <a:pt x="16" y="27"/>
                  <a:pt x="17" y="29"/>
                  <a:pt x="19" y="31"/>
                </a:cubicBezTo>
                <a:cubicBezTo>
                  <a:pt x="20" y="33"/>
                  <a:pt x="22" y="33"/>
                  <a:pt x="23" y="35"/>
                </a:cubicBezTo>
                <a:cubicBezTo>
                  <a:pt x="24" y="37"/>
                  <a:pt x="24" y="38"/>
                  <a:pt x="26" y="39"/>
                </a:cubicBezTo>
                <a:cubicBezTo>
                  <a:pt x="27" y="40"/>
                  <a:pt x="26" y="42"/>
                  <a:pt x="28" y="43"/>
                </a:cubicBezTo>
                <a:cubicBezTo>
                  <a:pt x="29" y="44"/>
                  <a:pt x="28" y="47"/>
                  <a:pt x="27" y="48"/>
                </a:cubicBezTo>
                <a:cubicBezTo>
                  <a:pt x="26" y="49"/>
                  <a:pt x="27" y="51"/>
                  <a:pt x="28" y="52"/>
                </a:cubicBezTo>
                <a:cubicBezTo>
                  <a:pt x="28" y="54"/>
                  <a:pt x="28" y="55"/>
                  <a:pt x="28" y="57"/>
                </a:cubicBezTo>
                <a:cubicBezTo>
                  <a:pt x="26" y="59"/>
                  <a:pt x="26" y="59"/>
                  <a:pt x="23" y="60"/>
                </a:cubicBezTo>
                <a:cubicBezTo>
                  <a:pt x="21" y="60"/>
                  <a:pt x="24" y="63"/>
                  <a:pt x="20" y="62"/>
                </a:cubicBezTo>
                <a:cubicBezTo>
                  <a:pt x="18" y="62"/>
                  <a:pt x="20" y="64"/>
                  <a:pt x="20" y="65"/>
                </a:cubicBezTo>
                <a:cubicBezTo>
                  <a:pt x="21" y="67"/>
                  <a:pt x="19" y="66"/>
                  <a:pt x="18" y="66"/>
                </a:cubicBezTo>
                <a:cubicBezTo>
                  <a:pt x="16" y="66"/>
                  <a:pt x="15" y="66"/>
                  <a:pt x="14" y="67"/>
                </a:cubicBezTo>
                <a:cubicBezTo>
                  <a:pt x="11" y="69"/>
                  <a:pt x="13" y="69"/>
                  <a:pt x="15" y="70"/>
                </a:cubicBezTo>
                <a:cubicBezTo>
                  <a:pt x="16" y="70"/>
                  <a:pt x="14" y="73"/>
                  <a:pt x="14" y="74"/>
                </a:cubicBezTo>
                <a:cubicBezTo>
                  <a:pt x="13" y="74"/>
                  <a:pt x="13" y="78"/>
                  <a:pt x="14" y="77"/>
                </a:cubicBezTo>
                <a:cubicBezTo>
                  <a:pt x="16" y="76"/>
                  <a:pt x="17" y="75"/>
                  <a:pt x="18" y="75"/>
                </a:cubicBezTo>
                <a:cubicBezTo>
                  <a:pt x="22" y="74"/>
                  <a:pt x="20" y="73"/>
                  <a:pt x="19" y="71"/>
                </a:cubicBezTo>
                <a:cubicBezTo>
                  <a:pt x="20" y="71"/>
                  <a:pt x="21" y="73"/>
                  <a:pt x="22" y="72"/>
                </a:cubicBezTo>
                <a:cubicBezTo>
                  <a:pt x="23" y="71"/>
                  <a:pt x="21" y="70"/>
                  <a:pt x="21" y="70"/>
                </a:cubicBezTo>
                <a:cubicBezTo>
                  <a:pt x="21" y="69"/>
                  <a:pt x="23" y="71"/>
                  <a:pt x="23" y="71"/>
                </a:cubicBezTo>
                <a:cubicBezTo>
                  <a:pt x="22" y="71"/>
                  <a:pt x="23" y="67"/>
                  <a:pt x="24" y="67"/>
                </a:cubicBezTo>
                <a:cubicBezTo>
                  <a:pt x="24" y="66"/>
                  <a:pt x="26" y="68"/>
                  <a:pt x="26" y="68"/>
                </a:cubicBezTo>
                <a:cubicBezTo>
                  <a:pt x="28" y="68"/>
                  <a:pt x="29" y="67"/>
                  <a:pt x="30" y="66"/>
                </a:cubicBezTo>
                <a:cubicBezTo>
                  <a:pt x="31" y="65"/>
                  <a:pt x="36" y="63"/>
                  <a:pt x="36" y="61"/>
                </a:cubicBezTo>
                <a:cubicBezTo>
                  <a:pt x="36" y="60"/>
                  <a:pt x="35" y="59"/>
                  <a:pt x="36" y="57"/>
                </a:cubicBezTo>
                <a:cubicBezTo>
                  <a:pt x="36" y="56"/>
                  <a:pt x="38" y="57"/>
                  <a:pt x="37" y="55"/>
                </a:cubicBezTo>
                <a:cubicBezTo>
                  <a:pt x="36" y="54"/>
                  <a:pt x="38" y="56"/>
                  <a:pt x="37" y="55"/>
                </a:cubicBezTo>
                <a:close/>
              </a:path>
            </a:pathLst>
          </a:custGeom>
          <a:solidFill>
            <a:srgbClr val="27b4bf"/>
          </a:solidFill>
          <a:ln w="38160">
            <a:noFill/>
          </a:ln>
        </p:spPr>
        <p:style>
          <a:lnRef idx="0"/>
          <a:fillRef idx="0"/>
          <a:effectRef idx="0"/>
          <a:fontRef idx="minor"/>
        </p:style>
      </p:sp>
      <p:sp>
        <p:nvSpPr>
          <p:cNvPr id="767" name="CustomShape 305"/>
          <p:cNvSpPr/>
          <p:nvPr/>
        </p:nvSpPr>
        <p:spPr>
          <a:xfrm>
            <a:off x="17874000" y="7045560"/>
            <a:ext cx="476640" cy="616680"/>
          </a:xfrm>
          <a:custGeom>
            <a:avLst/>
            <a:gdLst/>
            <a:ahLst/>
            <a:rect l="l" t="t" r="r" b="b"/>
            <a:pathLst>
              <a:path w="37" h="45">
                <a:moveTo>
                  <a:pt x="37" y="38"/>
                </a:moveTo>
                <a:cubicBezTo>
                  <a:pt x="37" y="37"/>
                  <a:pt x="36" y="37"/>
                  <a:pt x="35" y="35"/>
                </a:cubicBezTo>
                <a:cubicBezTo>
                  <a:pt x="35" y="33"/>
                  <a:pt x="34" y="34"/>
                  <a:pt x="33" y="32"/>
                </a:cubicBezTo>
                <a:cubicBezTo>
                  <a:pt x="32" y="30"/>
                  <a:pt x="32" y="29"/>
                  <a:pt x="30" y="28"/>
                </a:cubicBezTo>
                <a:cubicBezTo>
                  <a:pt x="28" y="26"/>
                  <a:pt x="27" y="24"/>
                  <a:pt x="26" y="22"/>
                </a:cubicBezTo>
                <a:cubicBezTo>
                  <a:pt x="25" y="21"/>
                  <a:pt x="23" y="19"/>
                  <a:pt x="22" y="18"/>
                </a:cubicBezTo>
                <a:cubicBezTo>
                  <a:pt x="20" y="17"/>
                  <a:pt x="19" y="18"/>
                  <a:pt x="19" y="15"/>
                </a:cubicBezTo>
                <a:cubicBezTo>
                  <a:pt x="19" y="14"/>
                  <a:pt x="21" y="16"/>
                  <a:pt x="22" y="14"/>
                </a:cubicBezTo>
                <a:cubicBezTo>
                  <a:pt x="24" y="13"/>
                  <a:pt x="22" y="12"/>
                  <a:pt x="21" y="10"/>
                </a:cubicBezTo>
                <a:cubicBezTo>
                  <a:pt x="19" y="5"/>
                  <a:pt x="16" y="11"/>
                  <a:pt x="14" y="8"/>
                </a:cubicBezTo>
                <a:cubicBezTo>
                  <a:pt x="13" y="7"/>
                  <a:pt x="14" y="5"/>
                  <a:pt x="13" y="4"/>
                </a:cubicBezTo>
                <a:cubicBezTo>
                  <a:pt x="12" y="3"/>
                  <a:pt x="10" y="2"/>
                  <a:pt x="9" y="0"/>
                </a:cubicBezTo>
                <a:cubicBezTo>
                  <a:pt x="9" y="0"/>
                  <a:pt x="7" y="0"/>
                  <a:pt x="7" y="0"/>
                </a:cubicBezTo>
                <a:cubicBezTo>
                  <a:pt x="6" y="1"/>
                  <a:pt x="8" y="3"/>
                  <a:pt x="8" y="4"/>
                </a:cubicBezTo>
                <a:cubicBezTo>
                  <a:pt x="8" y="5"/>
                  <a:pt x="9" y="7"/>
                  <a:pt x="8" y="7"/>
                </a:cubicBezTo>
                <a:cubicBezTo>
                  <a:pt x="6" y="7"/>
                  <a:pt x="6" y="5"/>
                  <a:pt x="4" y="5"/>
                </a:cubicBezTo>
                <a:cubicBezTo>
                  <a:pt x="3" y="4"/>
                  <a:pt x="0" y="10"/>
                  <a:pt x="0" y="10"/>
                </a:cubicBezTo>
                <a:cubicBezTo>
                  <a:pt x="1" y="13"/>
                  <a:pt x="0" y="17"/>
                  <a:pt x="4" y="15"/>
                </a:cubicBezTo>
                <a:cubicBezTo>
                  <a:pt x="6" y="14"/>
                  <a:pt x="4" y="22"/>
                  <a:pt x="4" y="22"/>
                </a:cubicBezTo>
                <a:cubicBezTo>
                  <a:pt x="6" y="23"/>
                  <a:pt x="4" y="24"/>
                  <a:pt x="3" y="26"/>
                </a:cubicBezTo>
                <a:cubicBezTo>
                  <a:pt x="3" y="27"/>
                  <a:pt x="6" y="25"/>
                  <a:pt x="7" y="25"/>
                </a:cubicBezTo>
                <a:cubicBezTo>
                  <a:pt x="7" y="24"/>
                  <a:pt x="9" y="23"/>
                  <a:pt x="10" y="23"/>
                </a:cubicBezTo>
                <a:cubicBezTo>
                  <a:pt x="12" y="24"/>
                  <a:pt x="13" y="24"/>
                  <a:pt x="15" y="22"/>
                </a:cubicBezTo>
                <a:cubicBezTo>
                  <a:pt x="17" y="21"/>
                  <a:pt x="24" y="25"/>
                  <a:pt x="23" y="28"/>
                </a:cubicBezTo>
                <a:cubicBezTo>
                  <a:pt x="21" y="32"/>
                  <a:pt x="25" y="33"/>
                  <a:pt x="27" y="36"/>
                </a:cubicBezTo>
                <a:cubicBezTo>
                  <a:pt x="27" y="37"/>
                  <a:pt x="27" y="38"/>
                  <a:pt x="27" y="39"/>
                </a:cubicBezTo>
                <a:cubicBezTo>
                  <a:pt x="27" y="40"/>
                  <a:pt x="26" y="42"/>
                  <a:pt x="25" y="43"/>
                </a:cubicBezTo>
                <a:cubicBezTo>
                  <a:pt x="26" y="43"/>
                  <a:pt x="29" y="45"/>
                  <a:pt x="29" y="43"/>
                </a:cubicBezTo>
                <a:cubicBezTo>
                  <a:pt x="29" y="42"/>
                  <a:pt x="31" y="41"/>
                  <a:pt x="32" y="42"/>
                </a:cubicBezTo>
                <a:cubicBezTo>
                  <a:pt x="33" y="43"/>
                  <a:pt x="34" y="43"/>
                  <a:pt x="35" y="42"/>
                </a:cubicBezTo>
                <a:cubicBezTo>
                  <a:pt x="37" y="42"/>
                  <a:pt x="37" y="40"/>
                  <a:pt x="37" y="38"/>
                </a:cubicBezTo>
                <a:close/>
              </a:path>
            </a:pathLst>
          </a:custGeom>
          <a:solidFill>
            <a:srgbClr val="27b4bf"/>
          </a:solidFill>
          <a:ln w="38160">
            <a:noFill/>
          </a:ln>
        </p:spPr>
        <p:style>
          <a:lnRef idx="0"/>
          <a:fillRef idx="0"/>
          <a:effectRef idx="0"/>
          <a:fontRef idx="minor"/>
        </p:style>
      </p:sp>
      <p:sp>
        <p:nvSpPr>
          <p:cNvPr id="768" name="CustomShape 306"/>
          <p:cNvSpPr/>
          <p:nvPr/>
        </p:nvSpPr>
        <p:spPr>
          <a:xfrm>
            <a:off x="19919160" y="8718840"/>
            <a:ext cx="582840" cy="523080"/>
          </a:xfrm>
          <a:custGeom>
            <a:avLst/>
            <a:gdLst/>
            <a:ahLst/>
            <a:rect l="l" t="t" r="r" b="b"/>
            <a:pathLst>
              <a:path w="45" h="38">
                <a:moveTo>
                  <a:pt x="45" y="29"/>
                </a:moveTo>
                <a:cubicBezTo>
                  <a:pt x="45" y="28"/>
                  <a:pt x="44" y="27"/>
                  <a:pt x="45" y="26"/>
                </a:cubicBezTo>
                <a:cubicBezTo>
                  <a:pt x="45" y="25"/>
                  <a:pt x="45" y="25"/>
                  <a:pt x="45" y="24"/>
                </a:cubicBezTo>
                <a:cubicBezTo>
                  <a:pt x="45" y="21"/>
                  <a:pt x="45" y="18"/>
                  <a:pt x="45" y="15"/>
                </a:cubicBezTo>
                <a:cubicBezTo>
                  <a:pt x="45" y="12"/>
                  <a:pt x="45" y="9"/>
                  <a:pt x="45" y="6"/>
                </a:cubicBezTo>
                <a:cubicBezTo>
                  <a:pt x="45" y="6"/>
                  <a:pt x="36" y="3"/>
                  <a:pt x="35" y="3"/>
                </a:cubicBezTo>
                <a:cubicBezTo>
                  <a:pt x="33" y="2"/>
                  <a:pt x="32" y="1"/>
                  <a:pt x="30" y="0"/>
                </a:cubicBezTo>
                <a:cubicBezTo>
                  <a:pt x="27" y="0"/>
                  <a:pt x="27" y="2"/>
                  <a:pt x="26" y="3"/>
                </a:cubicBezTo>
                <a:cubicBezTo>
                  <a:pt x="26" y="4"/>
                  <a:pt x="23" y="4"/>
                  <a:pt x="22" y="5"/>
                </a:cubicBezTo>
                <a:cubicBezTo>
                  <a:pt x="21" y="7"/>
                  <a:pt x="20" y="9"/>
                  <a:pt x="18" y="10"/>
                </a:cubicBezTo>
                <a:cubicBezTo>
                  <a:pt x="16" y="11"/>
                  <a:pt x="14" y="10"/>
                  <a:pt x="14" y="8"/>
                </a:cubicBezTo>
                <a:cubicBezTo>
                  <a:pt x="13" y="6"/>
                  <a:pt x="12" y="6"/>
                  <a:pt x="11" y="5"/>
                </a:cubicBezTo>
                <a:cubicBezTo>
                  <a:pt x="11" y="3"/>
                  <a:pt x="10" y="5"/>
                  <a:pt x="9" y="6"/>
                </a:cubicBezTo>
                <a:cubicBezTo>
                  <a:pt x="8" y="6"/>
                  <a:pt x="7" y="5"/>
                  <a:pt x="7" y="5"/>
                </a:cubicBezTo>
                <a:cubicBezTo>
                  <a:pt x="6" y="5"/>
                  <a:pt x="5" y="6"/>
                  <a:pt x="4" y="6"/>
                </a:cubicBezTo>
                <a:cubicBezTo>
                  <a:pt x="4" y="7"/>
                  <a:pt x="0" y="6"/>
                  <a:pt x="0" y="7"/>
                </a:cubicBezTo>
                <a:cubicBezTo>
                  <a:pt x="0" y="8"/>
                  <a:pt x="2" y="8"/>
                  <a:pt x="3" y="8"/>
                </a:cubicBezTo>
                <a:cubicBezTo>
                  <a:pt x="4" y="9"/>
                  <a:pt x="4" y="10"/>
                  <a:pt x="4" y="11"/>
                </a:cubicBezTo>
                <a:cubicBezTo>
                  <a:pt x="4" y="13"/>
                  <a:pt x="7" y="13"/>
                  <a:pt x="7" y="14"/>
                </a:cubicBezTo>
                <a:cubicBezTo>
                  <a:pt x="7" y="12"/>
                  <a:pt x="7" y="9"/>
                  <a:pt x="9" y="8"/>
                </a:cubicBezTo>
                <a:cubicBezTo>
                  <a:pt x="7" y="9"/>
                  <a:pt x="8" y="11"/>
                  <a:pt x="10" y="12"/>
                </a:cubicBezTo>
                <a:cubicBezTo>
                  <a:pt x="12" y="13"/>
                  <a:pt x="13" y="13"/>
                  <a:pt x="15" y="12"/>
                </a:cubicBezTo>
                <a:cubicBezTo>
                  <a:pt x="12" y="13"/>
                  <a:pt x="17" y="15"/>
                  <a:pt x="18" y="15"/>
                </a:cubicBezTo>
                <a:cubicBezTo>
                  <a:pt x="21" y="16"/>
                  <a:pt x="24" y="18"/>
                  <a:pt x="27" y="19"/>
                </a:cubicBezTo>
                <a:cubicBezTo>
                  <a:pt x="29" y="20"/>
                  <a:pt x="31" y="21"/>
                  <a:pt x="32" y="22"/>
                </a:cubicBezTo>
                <a:cubicBezTo>
                  <a:pt x="32" y="24"/>
                  <a:pt x="33" y="25"/>
                  <a:pt x="34" y="26"/>
                </a:cubicBezTo>
                <a:cubicBezTo>
                  <a:pt x="34" y="26"/>
                  <a:pt x="36" y="27"/>
                  <a:pt x="36" y="27"/>
                </a:cubicBezTo>
                <a:cubicBezTo>
                  <a:pt x="36" y="27"/>
                  <a:pt x="34" y="28"/>
                  <a:pt x="34" y="28"/>
                </a:cubicBezTo>
                <a:cubicBezTo>
                  <a:pt x="34" y="28"/>
                  <a:pt x="36" y="28"/>
                  <a:pt x="36" y="29"/>
                </a:cubicBezTo>
                <a:cubicBezTo>
                  <a:pt x="36" y="28"/>
                  <a:pt x="35" y="29"/>
                  <a:pt x="35" y="30"/>
                </a:cubicBezTo>
                <a:cubicBezTo>
                  <a:pt x="34" y="31"/>
                  <a:pt x="33" y="30"/>
                  <a:pt x="32" y="31"/>
                </a:cubicBezTo>
                <a:cubicBezTo>
                  <a:pt x="31" y="31"/>
                  <a:pt x="28" y="34"/>
                  <a:pt x="29" y="34"/>
                </a:cubicBezTo>
                <a:cubicBezTo>
                  <a:pt x="30" y="35"/>
                  <a:pt x="32" y="35"/>
                  <a:pt x="34" y="35"/>
                </a:cubicBezTo>
                <a:cubicBezTo>
                  <a:pt x="34" y="34"/>
                  <a:pt x="35" y="30"/>
                  <a:pt x="36" y="31"/>
                </a:cubicBezTo>
                <a:cubicBezTo>
                  <a:pt x="36" y="32"/>
                  <a:pt x="33" y="33"/>
                  <a:pt x="36" y="33"/>
                </a:cubicBezTo>
                <a:cubicBezTo>
                  <a:pt x="38" y="34"/>
                  <a:pt x="39" y="34"/>
                  <a:pt x="40" y="32"/>
                </a:cubicBezTo>
                <a:cubicBezTo>
                  <a:pt x="39" y="34"/>
                  <a:pt x="44" y="37"/>
                  <a:pt x="45" y="38"/>
                </a:cubicBezTo>
                <a:cubicBezTo>
                  <a:pt x="45" y="35"/>
                  <a:pt x="45" y="32"/>
                  <a:pt x="45" y="29"/>
                </a:cubicBezTo>
                <a:close/>
              </a:path>
            </a:pathLst>
          </a:custGeom>
          <a:solidFill>
            <a:srgbClr val="27b4bf"/>
          </a:solidFill>
          <a:ln w="38160">
            <a:noFill/>
          </a:ln>
        </p:spPr>
        <p:style>
          <a:lnRef idx="0"/>
          <a:fillRef idx="0"/>
          <a:effectRef idx="0"/>
          <a:fontRef idx="minor"/>
        </p:style>
      </p:sp>
      <p:sp>
        <p:nvSpPr>
          <p:cNvPr id="769" name="CustomShape 307"/>
          <p:cNvSpPr/>
          <p:nvPr/>
        </p:nvSpPr>
        <p:spPr>
          <a:xfrm>
            <a:off x="20489040" y="8803080"/>
            <a:ext cx="662040" cy="560520"/>
          </a:xfrm>
          <a:custGeom>
            <a:avLst/>
            <a:gdLst/>
            <a:ahLst/>
            <a:rect l="l" t="t" r="r" b="b"/>
            <a:pathLst>
              <a:path w="51" h="41">
                <a:moveTo>
                  <a:pt x="50" y="39"/>
                </a:moveTo>
                <a:cubicBezTo>
                  <a:pt x="48" y="38"/>
                  <a:pt x="46" y="38"/>
                  <a:pt x="45" y="37"/>
                </a:cubicBezTo>
                <a:cubicBezTo>
                  <a:pt x="44" y="36"/>
                  <a:pt x="46" y="35"/>
                  <a:pt x="47" y="36"/>
                </a:cubicBezTo>
                <a:cubicBezTo>
                  <a:pt x="45" y="35"/>
                  <a:pt x="42" y="36"/>
                  <a:pt x="42" y="34"/>
                </a:cubicBezTo>
                <a:cubicBezTo>
                  <a:pt x="42" y="32"/>
                  <a:pt x="39" y="32"/>
                  <a:pt x="38" y="30"/>
                </a:cubicBezTo>
                <a:cubicBezTo>
                  <a:pt x="37" y="29"/>
                  <a:pt x="38" y="29"/>
                  <a:pt x="37" y="28"/>
                </a:cubicBezTo>
                <a:cubicBezTo>
                  <a:pt x="36" y="27"/>
                  <a:pt x="35" y="27"/>
                  <a:pt x="34" y="26"/>
                </a:cubicBezTo>
                <a:cubicBezTo>
                  <a:pt x="34" y="26"/>
                  <a:pt x="30" y="21"/>
                  <a:pt x="29" y="21"/>
                </a:cubicBezTo>
                <a:cubicBezTo>
                  <a:pt x="30" y="20"/>
                  <a:pt x="33" y="21"/>
                  <a:pt x="34" y="21"/>
                </a:cubicBezTo>
                <a:cubicBezTo>
                  <a:pt x="36" y="21"/>
                  <a:pt x="35" y="20"/>
                  <a:pt x="34" y="18"/>
                </a:cubicBezTo>
                <a:cubicBezTo>
                  <a:pt x="34" y="17"/>
                  <a:pt x="32" y="17"/>
                  <a:pt x="31" y="17"/>
                </a:cubicBezTo>
                <a:cubicBezTo>
                  <a:pt x="28" y="15"/>
                  <a:pt x="26" y="14"/>
                  <a:pt x="25" y="12"/>
                </a:cubicBezTo>
                <a:cubicBezTo>
                  <a:pt x="24" y="10"/>
                  <a:pt x="21" y="8"/>
                  <a:pt x="19" y="7"/>
                </a:cubicBezTo>
                <a:cubicBezTo>
                  <a:pt x="18" y="6"/>
                  <a:pt x="17" y="6"/>
                  <a:pt x="16" y="6"/>
                </a:cubicBezTo>
                <a:cubicBezTo>
                  <a:pt x="15" y="6"/>
                  <a:pt x="14" y="4"/>
                  <a:pt x="13" y="4"/>
                </a:cubicBezTo>
                <a:cubicBezTo>
                  <a:pt x="12" y="3"/>
                  <a:pt x="10" y="3"/>
                  <a:pt x="8" y="2"/>
                </a:cubicBezTo>
                <a:cubicBezTo>
                  <a:pt x="6" y="2"/>
                  <a:pt x="4" y="0"/>
                  <a:pt x="1" y="0"/>
                </a:cubicBezTo>
                <a:cubicBezTo>
                  <a:pt x="1" y="3"/>
                  <a:pt x="1" y="7"/>
                  <a:pt x="1" y="10"/>
                </a:cubicBezTo>
                <a:cubicBezTo>
                  <a:pt x="1" y="13"/>
                  <a:pt x="2" y="17"/>
                  <a:pt x="1" y="20"/>
                </a:cubicBezTo>
                <a:cubicBezTo>
                  <a:pt x="0" y="21"/>
                  <a:pt x="1" y="23"/>
                  <a:pt x="1" y="25"/>
                </a:cubicBezTo>
                <a:cubicBezTo>
                  <a:pt x="1" y="27"/>
                  <a:pt x="1" y="28"/>
                  <a:pt x="1" y="30"/>
                </a:cubicBezTo>
                <a:cubicBezTo>
                  <a:pt x="1" y="33"/>
                  <a:pt x="2" y="33"/>
                  <a:pt x="4" y="33"/>
                </a:cubicBezTo>
                <a:cubicBezTo>
                  <a:pt x="7" y="33"/>
                  <a:pt x="10" y="33"/>
                  <a:pt x="13" y="31"/>
                </a:cubicBezTo>
                <a:cubicBezTo>
                  <a:pt x="14" y="31"/>
                  <a:pt x="9" y="28"/>
                  <a:pt x="9" y="28"/>
                </a:cubicBezTo>
                <a:cubicBezTo>
                  <a:pt x="10" y="28"/>
                  <a:pt x="14" y="31"/>
                  <a:pt x="14" y="30"/>
                </a:cubicBezTo>
                <a:cubicBezTo>
                  <a:pt x="14" y="29"/>
                  <a:pt x="13" y="28"/>
                  <a:pt x="13" y="26"/>
                </a:cubicBezTo>
                <a:cubicBezTo>
                  <a:pt x="13" y="26"/>
                  <a:pt x="16" y="28"/>
                  <a:pt x="15" y="27"/>
                </a:cubicBezTo>
                <a:cubicBezTo>
                  <a:pt x="15" y="25"/>
                  <a:pt x="17" y="25"/>
                  <a:pt x="18" y="25"/>
                </a:cubicBezTo>
                <a:cubicBezTo>
                  <a:pt x="19" y="25"/>
                  <a:pt x="26" y="28"/>
                  <a:pt x="26" y="27"/>
                </a:cubicBezTo>
                <a:cubicBezTo>
                  <a:pt x="26" y="29"/>
                  <a:pt x="30" y="31"/>
                  <a:pt x="31" y="33"/>
                </a:cubicBezTo>
                <a:cubicBezTo>
                  <a:pt x="32" y="35"/>
                  <a:pt x="34" y="38"/>
                  <a:pt x="36" y="38"/>
                </a:cubicBezTo>
                <a:cubicBezTo>
                  <a:pt x="39" y="38"/>
                  <a:pt x="42" y="39"/>
                  <a:pt x="45" y="40"/>
                </a:cubicBezTo>
                <a:cubicBezTo>
                  <a:pt x="46" y="40"/>
                  <a:pt x="48" y="41"/>
                  <a:pt x="48" y="40"/>
                </a:cubicBezTo>
                <a:cubicBezTo>
                  <a:pt x="48" y="39"/>
                  <a:pt x="51" y="39"/>
                  <a:pt x="50" y="39"/>
                </a:cubicBezTo>
                <a:cubicBezTo>
                  <a:pt x="49" y="38"/>
                  <a:pt x="51" y="39"/>
                  <a:pt x="50" y="39"/>
                </a:cubicBezTo>
                <a:close/>
              </a:path>
            </a:pathLst>
          </a:custGeom>
          <a:solidFill>
            <a:srgbClr val="27b4bf"/>
          </a:solidFill>
          <a:ln w="38160">
            <a:noFill/>
          </a:ln>
        </p:spPr>
        <p:style>
          <a:lnRef idx="0"/>
          <a:fillRef idx="0"/>
          <a:effectRef idx="0"/>
          <a:fontRef idx="minor"/>
        </p:style>
      </p:sp>
      <p:sp>
        <p:nvSpPr>
          <p:cNvPr id="770" name="CustomShape 308"/>
          <p:cNvSpPr/>
          <p:nvPr/>
        </p:nvSpPr>
        <p:spPr>
          <a:xfrm>
            <a:off x="18430560" y="8293320"/>
            <a:ext cx="662040" cy="616680"/>
          </a:xfrm>
          <a:custGeom>
            <a:avLst/>
            <a:gdLst/>
            <a:ahLst/>
            <a:rect l="l" t="t" r="r" b="b"/>
            <a:pathLst>
              <a:path w="51" h="45">
                <a:moveTo>
                  <a:pt x="33" y="5"/>
                </a:moveTo>
                <a:cubicBezTo>
                  <a:pt x="32" y="8"/>
                  <a:pt x="31" y="10"/>
                  <a:pt x="29" y="13"/>
                </a:cubicBezTo>
                <a:cubicBezTo>
                  <a:pt x="28" y="17"/>
                  <a:pt x="23" y="17"/>
                  <a:pt x="20" y="16"/>
                </a:cubicBezTo>
                <a:cubicBezTo>
                  <a:pt x="18" y="15"/>
                  <a:pt x="16" y="17"/>
                  <a:pt x="15" y="18"/>
                </a:cubicBezTo>
                <a:cubicBezTo>
                  <a:pt x="14" y="19"/>
                  <a:pt x="11" y="18"/>
                  <a:pt x="10" y="19"/>
                </a:cubicBezTo>
                <a:cubicBezTo>
                  <a:pt x="8" y="20"/>
                  <a:pt x="8" y="20"/>
                  <a:pt x="7" y="18"/>
                </a:cubicBezTo>
                <a:cubicBezTo>
                  <a:pt x="5" y="17"/>
                  <a:pt x="4" y="16"/>
                  <a:pt x="3" y="14"/>
                </a:cubicBezTo>
                <a:cubicBezTo>
                  <a:pt x="2" y="13"/>
                  <a:pt x="0" y="19"/>
                  <a:pt x="0" y="20"/>
                </a:cubicBezTo>
                <a:cubicBezTo>
                  <a:pt x="0" y="23"/>
                  <a:pt x="3" y="26"/>
                  <a:pt x="4" y="29"/>
                </a:cubicBezTo>
                <a:cubicBezTo>
                  <a:pt x="6" y="32"/>
                  <a:pt x="5" y="35"/>
                  <a:pt x="8" y="37"/>
                </a:cubicBezTo>
                <a:cubicBezTo>
                  <a:pt x="10" y="38"/>
                  <a:pt x="12" y="39"/>
                  <a:pt x="13" y="39"/>
                </a:cubicBezTo>
                <a:cubicBezTo>
                  <a:pt x="16" y="38"/>
                  <a:pt x="13" y="40"/>
                  <a:pt x="14" y="41"/>
                </a:cubicBezTo>
                <a:cubicBezTo>
                  <a:pt x="15" y="41"/>
                  <a:pt x="18" y="41"/>
                  <a:pt x="19" y="41"/>
                </a:cubicBezTo>
                <a:cubicBezTo>
                  <a:pt x="20" y="40"/>
                  <a:pt x="20" y="38"/>
                  <a:pt x="21" y="39"/>
                </a:cubicBezTo>
                <a:cubicBezTo>
                  <a:pt x="22" y="40"/>
                  <a:pt x="24" y="41"/>
                  <a:pt x="25" y="40"/>
                </a:cubicBezTo>
                <a:cubicBezTo>
                  <a:pt x="26" y="40"/>
                  <a:pt x="28" y="39"/>
                  <a:pt x="28" y="40"/>
                </a:cubicBezTo>
                <a:cubicBezTo>
                  <a:pt x="29" y="43"/>
                  <a:pt x="27" y="45"/>
                  <a:pt x="31" y="43"/>
                </a:cubicBezTo>
                <a:cubicBezTo>
                  <a:pt x="32" y="43"/>
                  <a:pt x="33" y="42"/>
                  <a:pt x="34" y="42"/>
                </a:cubicBezTo>
                <a:cubicBezTo>
                  <a:pt x="35" y="42"/>
                  <a:pt x="36" y="43"/>
                  <a:pt x="36" y="43"/>
                </a:cubicBezTo>
                <a:cubicBezTo>
                  <a:pt x="37" y="41"/>
                  <a:pt x="35" y="39"/>
                  <a:pt x="37" y="37"/>
                </a:cubicBezTo>
                <a:cubicBezTo>
                  <a:pt x="38" y="36"/>
                  <a:pt x="37" y="35"/>
                  <a:pt x="37" y="33"/>
                </a:cubicBezTo>
                <a:cubicBezTo>
                  <a:pt x="37" y="32"/>
                  <a:pt x="38" y="31"/>
                  <a:pt x="39" y="30"/>
                </a:cubicBezTo>
                <a:cubicBezTo>
                  <a:pt x="41" y="28"/>
                  <a:pt x="43" y="27"/>
                  <a:pt x="42" y="24"/>
                </a:cubicBezTo>
                <a:cubicBezTo>
                  <a:pt x="42" y="22"/>
                  <a:pt x="45" y="18"/>
                  <a:pt x="47" y="19"/>
                </a:cubicBezTo>
                <a:cubicBezTo>
                  <a:pt x="48" y="20"/>
                  <a:pt x="51" y="19"/>
                  <a:pt x="49" y="18"/>
                </a:cubicBezTo>
                <a:cubicBezTo>
                  <a:pt x="48" y="16"/>
                  <a:pt x="45" y="15"/>
                  <a:pt x="45" y="13"/>
                </a:cubicBezTo>
                <a:cubicBezTo>
                  <a:pt x="45" y="11"/>
                  <a:pt x="43" y="9"/>
                  <a:pt x="42" y="7"/>
                </a:cubicBezTo>
                <a:cubicBezTo>
                  <a:pt x="41" y="4"/>
                  <a:pt x="44" y="7"/>
                  <a:pt x="44" y="6"/>
                </a:cubicBezTo>
                <a:cubicBezTo>
                  <a:pt x="45" y="5"/>
                  <a:pt x="41" y="4"/>
                  <a:pt x="44" y="3"/>
                </a:cubicBezTo>
                <a:cubicBezTo>
                  <a:pt x="40" y="2"/>
                  <a:pt x="34" y="0"/>
                  <a:pt x="33" y="5"/>
                </a:cubicBezTo>
                <a:cubicBezTo>
                  <a:pt x="32" y="7"/>
                  <a:pt x="34" y="3"/>
                  <a:pt x="33" y="5"/>
                </a:cubicBezTo>
                <a:close/>
              </a:path>
            </a:pathLst>
          </a:custGeom>
          <a:solidFill>
            <a:srgbClr val="27b4bf"/>
          </a:solidFill>
          <a:ln w="38160">
            <a:noFill/>
          </a:ln>
        </p:spPr>
        <p:style>
          <a:lnRef idx="0"/>
          <a:fillRef idx="0"/>
          <a:effectRef idx="0"/>
          <a:fontRef idx="minor"/>
        </p:style>
      </p:sp>
      <p:sp>
        <p:nvSpPr>
          <p:cNvPr id="771" name="CustomShape 309"/>
          <p:cNvSpPr/>
          <p:nvPr/>
        </p:nvSpPr>
        <p:spPr>
          <a:xfrm>
            <a:off x="18470520" y="8129880"/>
            <a:ext cx="635760" cy="438840"/>
          </a:xfrm>
          <a:custGeom>
            <a:avLst/>
            <a:gdLst/>
            <a:ahLst/>
            <a:rect l="l" t="t" r="r" b="b"/>
            <a:pathLst>
              <a:path w="49" h="32">
                <a:moveTo>
                  <a:pt x="45" y="10"/>
                </a:moveTo>
                <a:cubicBezTo>
                  <a:pt x="48" y="10"/>
                  <a:pt x="49" y="9"/>
                  <a:pt x="47" y="8"/>
                </a:cubicBezTo>
                <a:cubicBezTo>
                  <a:pt x="45" y="7"/>
                  <a:pt x="45" y="6"/>
                  <a:pt x="43" y="7"/>
                </a:cubicBezTo>
                <a:cubicBezTo>
                  <a:pt x="42" y="8"/>
                  <a:pt x="43" y="7"/>
                  <a:pt x="42" y="6"/>
                </a:cubicBezTo>
                <a:cubicBezTo>
                  <a:pt x="42" y="6"/>
                  <a:pt x="41" y="6"/>
                  <a:pt x="41" y="6"/>
                </a:cubicBezTo>
                <a:cubicBezTo>
                  <a:pt x="41" y="6"/>
                  <a:pt x="41" y="4"/>
                  <a:pt x="41" y="4"/>
                </a:cubicBezTo>
                <a:cubicBezTo>
                  <a:pt x="40" y="3"/>
                  <a:pt x="39" y="2"/>
                  <a:pt x="39" y="2"/>
                </a:cubicBezTo>
                <a:cubicBezTo>
                  <a:pt x="37" y="0"/>
                  <a:pt x="38" y="1"/>
                  <a:pt x="37" y="2"/>
                </a:cubicBezTo>
                <a:cubicBezTo>
                  <a:pt x="36" y="3"/>
                  <a:pt x="36" y="1"/>
                  <a:pt x="36" y="1"/>
                </a:cubicBezTo>
                <a:cubicBezTo>
                  <a:pt x="35" y="1"/>
                  <a:pt x="32" y="5"/>
                  <a:pt x="32" y="6"/>
                </a:cubicBezTo>
                <a:cubicBezTo>
                  <a:pt x="31" y="6"/>
                  <a:pt x="30" y="7"/>
                  <a:pt x="30" y="8"/>
                </a:cubicBezTo>
                <a:cubicBezTo>
                  <a:pt x="29" y="8"/>
                  <a:pt x="29" y="9"/>
                  <a:pt x="29" y="9"/>
                </a:cubicBezTo>
                <a:cubicBezTo>
                  <a:pt x="29" y="10"/>
                  <a:pt x="29" y="10"/>
                  <a:pt x="29" y="10"/>
                </a:cubicBezTo>
                <a:cubicBezTo>
                  <a:pt x="29" y="11"/>
                  <a:pt x="26" y="11"/>
                  <a:pt x="25" y="12"/>
                </a:cubicBezTo>
                <a:cubicBezTo>
                  <a:pt x="22" y="12"/>
                  <a:pt x="23" y="14"/>
                  <a:pt x="25" y="15"/>
                </a:cubicBezTo>
                <a:cubicBezTo>
                  <a:pt x="27" y="17"/>
                  <a:pt x="26" y="15"/>
                  <a:pt x="27" y="14"/>
                </a:cubicBezTo>
                <a:cubicBezTo>
                  <a:pt x="27" y="13"/>
                  <a:pt x="29" y="13"/>
                  <a:pt x="29" y="13"/>
                </a:cubicBezTo>
                <a:cubicBezTo>
                  <a:pt x="29" y="13"/>
                  <a:pt x="28" y="12"/>
                  <a:pt x="28" y="11"/>
                </a:cubicBezTo>
                <a:cubicBezTo>
                  <a:pt x="28" y="12"/>
                  <a:pt x="29" y="13"/>
                  <a:pt x="29" y="13"/>
                </a:cubicBezTo>
                <a:cubicBezTo>
                  <a:pt x="29" y="13"/>
                  <a:pt x="27" y="13"/>
                  <a:pt x="26" y="14"/>
                </a:cubicBezTo>
                <a:cubicBezTo>
                  <a:pt x="26" y="17"/>
                  <a:pt x="24" y="14"/>
                  <a:pt x="23" y="13"/>
                </a:cubicBezTo>
                <a:cubicBezTo>
                  <a:pt x="20" y="16"/>
                  <a:pt x="18" y="19"/>
                  <a:pt x="14" y="20"/>
                </a:cubicBezTo>
                <a:cubicBezTo>
                  <a:pt x="12" y="21"/>
                  <a:pt x="10" y="21"/>
                  <a:pt x="9" y="23"/>
                </a:cubicBezTo>
                <a:cubicBezTo>
                  <a:pt x="8" y="24"/>
                  <a:pt x="8" y="25"/>
                  <a:pt x="7" y="26"/>
                </a:cubicBezTo>
                <a:cubicBezTo>
                  <a:pt x="7" y="27"/>
                  <a:pt x="9" y="28"/>
                  <a:pt x="9" y="28"/>
                </a:cubicBezTo>
                <a:cubicBezTo>
                  <a:pt x="8" y="29"/>
                  <a:pt x="1" y="26"/>
                  <a:pt x="0" y="26"/>
                </a:cubicBezTo>
                <a:cubicBezTo>
                  <a:pt x="1" y="28"/>
                  <a:pt x="3" y="31"/>
                  <a:pt x="5" y="32"/>
                </a:cubicBezTo>
                <a:cubicBezTo>
                  <a:pt x="6" y="32"/>
                  <a:pt x="7" y="31"/>
                  <a:pt x="7" y="31"/>
                </a:cubicBezTo>
                <a:cubicBezTo>
                  <a:pt x="9" y="30"/>
                  <a:pt x="12" y="31"/>
                  <a:pt x="12" y="30"/>
                </a:cubicBezTo>
                <a:cubicBezTo>
                  <a:pt x="15" y="27"/>
                  <a:pt x="17" y="28"/>
                  <a:pt x="20" y="29"/>
                </a:cubicBezTo>
                <a:cubicBezTo>
                  <a:pt x="23" y="29"/>
                  <a:pt x="26" y="27"/>
                  <a:pt x="27" y="24"/>
                </a:cubicBezTo>
                <a:cubicBezTo>
                  <a:pt x="28" y="22"/>
                  <a:pt x="29" y="20"/>
                  <a:pt x="30" y="18"/>
                </a:cubicBezTo>
                <a:cubicBezTo>
                  <a:pt x="30" y="15"/>
                  <a:pt x="31" y="14"/>
                  <a:pt x="34" y="14"/>
                </a:cubicBezTo>
                <a:cubicBezTo>
                  <a:pt x="37" y="14"/>
                  <a:pt x="40" y="15"/>
                  <a:pt x="43" y="14"/>
                </a:cubicBezTo>
                <a:cubicBezTo>
                  <a:pt x="47" y="13"/>
                  <a:pt x="40" y="10"/>
                  <a:pt x="45" y="10"/>
                </a:cubicBezTo>
                <a:close/>
              </a:path>
            </a:pathLst>
          </a:custGeom>
          <a:solidFill>
            <a:srgbClr val="27b4bf"/>
          </a:solidFill>
          <a:ln w="38160">
            <a:noFill/>
          </a:ln>
        </p:spPr>
        <p:style>
          <a:lnRef idx="0"/>
          <a:fillRef idx="0"/>
          <a:effectRef idx="0"/>
          <a:fontRef idx="minor"/>
        </p:style>
      </p:sp>
      <p:sp>
        <p:nvSpPr>
          <p:cNvPr id="772" name="CustomShape 310"/>
          <p:cNvSpPr/>
          <p:nvPr/>
        </p:nvSpPr>
        <p:spPr>
          <a:xfrm>
            <a:off x="17176320" y="6606000"/>
            <a:ext cx="220320" cy="135360"/>
          </a:xfrm>
          <a:custGeom>
            <a:avLst/>
            <a:gdLst/>
            <a:ahLst/>
            <a:rect l="l" t="t" r="r" b="b"/>
            <a:pathLst>
              <a:path w="17" h="10">
                <a:moveTo>
                  <a:pt x="2" y="8"/>
                </a:moveTo>
                <a:cubicBezTo>
                  <a:pt x="3" y="9"/>
                  <a:pt x="6" y="10"/>
                  <a:pt x="7" y="9"/>
                </a:cubicBezTo>
                <a:cubicBezTo>
                  <a:pt x="9" y="8"/>
                  <a:pt x="10" y="10"/>
                  <a:pt x="12" y="9"/>
                </a:cubicBezTo>
                <a:cubicBezTo>
                  <a:pt x="13" y="9"/>
                  <a:pt x="17" y="9"/>
                  <a:pt x="16" y="8"/>
                </a:cubicBezTo>
                <a:cubicBezTo>
                  <a:pt x="15" y="6"/>
                  <a:pt x="14" y="5"/>
                  <a:pt x="15" y="3"/>
                </a:cubicBezTo>
                <a:cubicBezTo>
                  <a:pt x="13" y="2"/>
                  <a:pt x="11" y="4"/>
                  <a:pt x="10" y="3"/>
                </a:cubicBezTo>
                <a:cubicBezTo>
                  <a:pt x="9" y="2"/>
                  <a:pt x="7" y="0"/>
                  <a:pt x="6" y="1"/>
                </a:cubicBezTo>
                <a:cubicBezTo>
                  <a:pt x="4" y="3"/>
                  <a:pt x="0" y="6"/>
                  <a:pt x="2" y="8"/>
                </a:cubicBezTo>
                <a:cubicBezTo>
                  <a:pt x="3" y="9"/>
                  <a:pt x="1" y="7"/>
                  <a:pt x="2" y="8"/>
                </a:cubicBezTo>
                <a:close/>
              </a:path>
            </a:pathLst>
          </a:custGeom>
          <a:solidFill>
            <a:srgbClr val="27b4bf"/>
          </a:solidFill>
          <a:ln w="38160">
            <a:noFill/>
          </a:ln>
        </p:spPr>
        <p:style>
          <a:lnRef idx="0"/>
          <a:fillRef idx="0"/>
          <a:effectRef idx="0"/>
          <a:fontRef idx="minor"/>
        </p:style>
      </p:sp>
      <p:sp>
        <p:nvSpPr>
          <p:cNvPr id="773" name="CustomShape 311"/>
          <p:cNvSpPr/>
          <p:nvPr/>
        </p:nvSpPr>
        <p:spPr>
          <a:xfrm>
            <a:off x="16668360" y="6451920"/>
            <a:ext cx="480960" cy="317520"/>
          </a:xfrm>
          <a:custGeom>
            <a:avLst/>
            <a:gdLst/>
            <a:ahLst/>
            <a:rect l="l" t="t" r="r" b="b"/>
            <a:pathLst>
              <a:path w="37" h="23">
                <a:moveTo>
                  <a:pt x="1" y="3"/>
                </a:moveTo>
                <a:cubicBezTo>
                  <a:pt x="0" y="4"/>
                  <a:pt x="0" y="8"/>
                  <a:pt x="0" y="9"/>
                </a:cubicBezTo>
                <a:cubicBezTo>
                  <a:pt x="1" y="10"/>
                  <a:pt x="4" y="11"/>
                  <a:pt x="5" y="13"/>
                </a:cubicBezTo>
                <a:cubicBezTo>
                  <a:pt x="6" y="13"/>
                  <a:pt x="7" y="14"/>
                  <a:pt x="7" y="14"/>
                </a:cubicBezTo>
                <a:cubicBezTo>
                  <a:pt x="9" y="15"/>
                  <a:pt x="10" y="14"/>
                  <a:pt x="12" y="15"/>
                </a:cubicBezTo>
                <a:cubicBezTo>
                  <a:pt x="13" y="15"/>
                  <a:pt x="14" y="16"/>
                  <a:pt x="15" y="16"/>
                </a:cubicBezTo>
                <a:cubicBezTo>
                  <a:pt x="16" y="16"/>
                  <a:pt x="18" y="16"/>
                  <a:pt x="19" y="16"/>
                </a:cubicBezTo>
                <a:cubicBezTo>
                  <a:pt x="20" y="17"/>
                  <a:pt x="21" y="18"/>
                  <a:pt x="22" y="19"/>
                </a:cubicBezTo>
                <a:cubicBezTo>
                  <a:pt x="23" y="19"/>
                  <a:pt x="25" y="19"/>
                  <a:pt x="26" y="20"/>
                </a:cubicBezTo>
                <a:cubicBezTo>
                  <a:pt x="27" y="20"/>
                  <a:pt x="28" y="22"/>
                  <a:pt x="29" y="22"/>
                </a:cubicBezTo>
                <a:cubicBezTo>
                  <a:pt x="30" y="22"/>
                  <a:pt x="31" y="20"/>
                  <a:pt x="32" y="20"/>
                </a:cubicBezTo>
                <a:cubicBezTo>
                  <a:pt x="33" y="21"/>
                  <a:pt x="33" y="23"/>
                  <a:pt x="35" y="22"/>
                </a:cubicBezTo>
                <a:cubicBezTo>
                  <a:pt x="35" y="22"/>
                  <a:pt x="37" y="21"/>
                  <a:pt x="37" y="21"/>
                </a:cubicBezTo>
                <a:cubicBezTo>
                  <a:pt x="37" y="20"/>
                  <a:pt x="37" y="19"/>
                  <a:pt x="37" y="18"/>
                </a:cubicBezTo>
                <a:cubicBezTo>
                  <a:pt x="36" y="17"/>
                  <a:pt x="37" y="16"/>
                  <a:pt x="37" y="14"/>
                </a:cubicBezTo>
                <a:cubicBezTo>
                  <a:pt x="35" y="14"/>
                  <a:pt x="34" y="15"/>
                  <a:pt x="32" y="14"/>
                </a:cubicBezTo>
                <a:cubicBezTo>
                  <a:pt x="32" y="14"/>
                  <a:pt x="31" y="13"/>
                  <a:pt x="31" y="13"/>
                </a:cubicBezTo>
                <a:cubicBezTo>
                  <a:pt x="30" y="13"/>
                  <a:pt x="29" y="14"/>
                  <a:pt x="28" y="13"/>
                </a:cubicBezTo>
                <a:cubicBezTo>
                  <a:pt x="28" y="13"/>
                  <a:pt x="27" y="12"/>
                  <a:pt x="26" y="12"/>
                </a:cubicBezTo>
                <a:cubicBezTo>
                  <a:pt x="25" y="12"/>
                  <a:pt x="24" y="14"/>
                  <a:pt x="24" y="12"/>
                </a:cubicBezTo>
                <a:cubicBezTo>
                  <a:pt x="22" y="10"/>
                  <a:pt x="21" y="11"/>
                  <a:pt x="20" y="10"/>
                </a:cubicBezTo>
                <a:cubicBezTo>
                  <a:pt x="19" y="9"/>
                  <a:pt x="19" y="8"/>
                  <a:pt x="18" y="8"/>
                </a:cubicBezTo>
                <a:cubicBezTo>
                  <a:pt x="17" y="7"/>
                  <a:pt x="16" y="7"/>
                  <a:pt x="16" y="7"/>
                </a:cubicBezTo>
                <a:cubicBezTo>
                  <a:pt x="14" y="6"/>
                  <a:pt x="11" y="4"/>
                  <a:pt x="10" y="2"/>
                </a:cubicBezTo>
                <a:cubicBezTo>
                  <a:pt x="10" y="1"/>
                  <a:pt x="9" y="0"/>
                  <a:pt x="8" y="0"/>
                </a:cubicBezTo>
                <a:cubicBezTo>
                  <a:pt x="6" y="0"/>
                  <a:pt x="6" y="1"/>
                  <a:pt x="5" y="2"/>
                </a:cubicBezTo>
                <a:cubicBezTo>
                  <a:pt x="5" y="3"/>
                  <a:pt x="4" y="2"/>
                  <a:pt x="4" y="2"/>
                </a:cubicBezTo>
                <a:cubicBezTo>
                  <a:pt x="3" y="3"/>
                  <a:pt x="2" y="3"/>
                  <a:pt x="1" y="3"/>
                </a:cubicBezTo>
                <a:cubicBezTo>
                  <a:pt x="0" y="4"/>
                  <a:pt x="2" y="3"/>
                  <a:pt x="1" y="3"/>
                </a:cubicBezTo>
                <a:close/>
              </a:path>
            </a:pathLst>
          </a:custGeom>
          <a:solidFill>
            <a:srgbClr val="27b4bf"/>
          </a:solidFill>
          <a:ln w="38160">
            <a:noFill/>
          </a:ln>
        </p:spPr>
        <p:style>
          <a:lnRef idx="0"/>
          <a:fillRef idx="0"/>
          <a:effectRef idx="0"/>
          <a:fontRef idx="minor"/>
        </p:style>
      </p:sp>
      <p:sp>
        <p:nvSpPr>
          <p:cNvPr id="774" name="CustomShape 312"/>
          <p:cNvSpPr/>
          <p:nvPr/>
        </p:nvSpPr>
        <p:spPr>
          <a:xfrm>
            <a:off x="18002160" y="7606440"/>
            <a:ext cx="361800" cy="317520"/>
          </a:xfrm>
          <a:custGeom>
            <a:avLst/>
            <a:gdLst/>
            <a:ahLst/>
            <a:rect l="l" t="t" r="r" b="b"/>
            <a:pathLst>
              <a:path w="28" h="23">
                <a:moveTo>
                  <a:pt x="14" y="19"/>
                </a:moveTo>
                <a:cubicBezTo>
                  <a:pt x="14" y="18"/>
                  <a:pt x="20" y="20"/>
                  <a:pt x="19" y="18"/>
                </a:cubicBezTo>
                <a:cubicBezTo>
                  <a:pt x="19" y="18"/>
                  <a:pt x="18" y="15"/>
                  <a:pt x="19" y="15"/>
                </a:cubicBezTo>
                <a:cubicBezTo>
                  <a:pt x="20" y="15"/>
                  <a:pt x="21" y="16"/>
                  <a:pt x="21" y="14"/>
                </a:cubicBezTo>
                <a:cubicBezTo>
                  <a:pt x="21" y="12"/>
                  <a:pt x="23" y="13"/>
                  <a:pt x="24" y="12"/>
                </a:cubicBezTo>
                <a:cubicBezTo>
                  <a:pt x="26" y="12"/>
                  <a:pt x="26" y="10"/>
                  <a:pt x="27" y="9"/>
                </a:cubicBezTo>
                <a:cubicBezTo>
                  <a:pt x="28" y="7"/>
                  <a:pt x="25" y="2"/>
                  <a:pt x="26" y="1"/>
                </a:cubicBezTo>
                <a:cubicBezTo>
                  <a:pt x="24" y="2"/>
                  <a:pt x="24" y="2"/>
                  <a:pt x="22" y="1"/>
                </a:cubicBezTo>
                <a:cubicBezTo>
                  <a:pt x="21" y="0"/>
                  <a:pt x="19" y="2"/>
                  <a:pt x="19" y="2"/>
                </a:cubicBezTo>
                <a:cubicBezTo>
                  <a:pt x="19" y="4"/>
                  <a:pt x="17" y="2"/>
                  <a:pt x="17" y="2"/>
                </a:cubicBezTo>
                <a:cubicBezTo>
                  <a:pt x="13" y="1"/>
                  <a:pt x="6" y="0"/>
                  <a:pt x="3" y="3"/>
                </a:cubicBezTo>
                <a:cubicBezTo>
                  <a:pt x="2" y="4"/>
                  <a:pt x="0" y="5"/>
                  <a:pt x="0" y="7"/>
                </a:cubicBezTo>
                <a:cubicBezTo>
                  <a:pt x="0" y="8"/>
                  <a:pt x="1" y="9"/>
                  <a:pt x="1" y="10"/>
                </a:cubicBezTo>
                <a:cubicBezTo>
                  <a:pt x="3" y="11"/>
                  <a:pt x="3" y="13"/>
                  <a:pt x="3" y="14"/>
                </a:cubicBezTo>
                <a:cubicBezTo>
                  <a:pt x="4" y="16"/>
                  <a:pt x="4" y="17"/>
                  <a:pt x="5" y="18"/>
                </a:cubicBezTo>
                <a:cubicBezTo>
                  <a:pt x="5" y="19"/>
                  <a:pt x="6" y="18"/>
                  <a:pt x="6" y="19"/>
                </a:cubicBezTo>
                <a:cubicBezTo>
                  <a:pt x="7" y="19"/>
                  <a:pt x="6" y="20"/>
                  <a:pt x="7" y="21"/>
                </a:cubicBezTo>
                <a:cubicBezTo>
                  <a:pt x="9" y="21"/>
                  <a:pt x="8" y="22"/>
                  <a:pt x="8" y="23"/>
                </a:cubicBezTo>
                <a:cubicBezTo>
                  <a:pt x="8" y="22"/>
                  <a:pt x="14" y="20"/>
                  <a:pt x="14" y="19"/>
                </a:cubicBezTo>
                <a:cubicBezTo>
                  <a:pt x="14" y="19"/>
                  <a:pt x="14" y="20"/>
                  <a:pt x="14" y="19"/>
                </a:cubicBezTo>
                <a:close/>
              </a:path>
            </a:pathLst>
          </a:custGeom>
          <a:solidFill>
            <a:srgbClr val="27b4bf"/>
          </a:solidFill>
          <a:ln w="38160">
            <a:noFill/>
          </a:ln>
        </p:spPr>
        <p:style>
          <a:lnRef idx="0"/>
          <a:fillRef idx="0"/>
          <a:effectRef idx="0"/>
          <a:fontRef idx="minor"/>
        </p:style>
      </p:sp>
      <p:sp>
        <p:nvSpPr>
          <p:cNvPr id="775" name="CustomShape 313"/>
          <p:cNvSpPr/>
          <p:nvPr/>
        </p:nvSpPr>
        <p:spPr>
          <a:xfrm>
            <a:off x="17861040" y="8167320"/>
            <a:ext cx="286560" cy="359640"/>
          </a:xfrm>
          <a:custGeom>
            <a:avLst/>
            <a:gdLst/>
            <a:ahLst/>
            <a:rect l="l" t="t" r="r" b="b"/>
            <a:pathLst>
              <a:path w="22" h="26">
                <a:moveTo>
                  <a:pt x="10" y="3"/>
                </a:moveTo>
                <a:cubicBezTo>
                  <a:pt x="9" y="3"/>
                  <a:pt x="8" y="4"/>
                  <a:pt x="7" y="4"/>
                </a:cubicBezTo>
                <a:cubicBezTo>
                  <a:pt x="7" y="3"/>
                  <a:pt x="6" y="4"/>
                  <a:pt x="6" y="4"/>
                </a:cubicBezTo>
                <a:cubicBezTo>
                  <a:pt x="5" y="4"/>
                  <a:pt x="5" y="2"/>
                  <a:pt x="5" y="1"/>
                </a:cubicBezTo>
                <a:cubicBezTo>
                  <a:pt x="4" y="0"/>
                  <a:pt x="2" y="0"/>
                  <a:pt x="0" y="0"/>
                </a:cubicBezTo>
                <a:cubicBezTo>
                  <a:pt x="1" y="1"/>
                  <a:pt x="1" y="4"/>
                  <a:pt x="1" y="6"/>
                </a:cubicBezTo>
                <a:cubicBezTo>
                  <a:pt x="2" y="8"/>
                  <a:pt x="3" y="11"/>
                  <a:pt x="4" y="14"/>
                </a:cubicBezTo>
                <a:cubicBezTo>
                  <a:pt x="6" y="16"/>
                  <a:pt x="7" y="19"/>
                  <a:pt x="9" y="21"/>
                </a:cubicBezTo>
                <a:cubicBezTo>
                  <a:pt x="12" y="22"/>
                  <a:pt x="15" y="26"/>
                  <a:pt x="19" y="26"/>
                </a:cubicBezTo>
                <a:cubicBezTo>
                  <a:pt x="22" y="26"/>
                  <a:pt x="21" y="25"/>
                  <a:pt x="20" y="23"/>
                </a:cubicBezTo>
                <a:cubicBezTo>
                  <a:pt x="18" y="20"/>
                  <a:pt x="16" y="18"/>
                  <a:pt x="16" y="14"/>
                </a:cubicBezTo>
                <a:cubicBezTo>
                  <a:pt x="16" y="11"/>
                  <a:pt x="18" y="9"/>
                  <a:pt x="16" y="6"/>
                </a:cubicBezTo>
                <a:cubicBezTo>
                  <a:pt x="15" y="5"/>
                  <a:pt x="11" y="0"/>
                  <a:pt x="10" y="3"/>
                </a:cubicBezTo>
                <a:cubicBezTo>
                  <a:pt x="9" y="4"/>
                  <a:pt x="10" y="2"/>
                  <a:pt x="10" y="3"/>
                </a:cubicBezTo>
                <a:close/>
              </a:path>
            </a:pathLst>
          </a:custGeom>
          <a:solidFill>
            <a:srgbClr val="27b4bf"/>
          </a:solidFill>
          <a:ln w="38160">
            <a:noFill/>
          </a:ln>
        </p:spPr>
        <p:style>
          <a:lnRef idx="0"/>
          <a:fillRef idx="0"/>
          <a:effectRef idx="0"/>
          <a:fontRef idx="minor"/>
        </p:style>
      </p:sp>
      <p:sp>
        <p:nvSpPr>
          <p:cNvPr id="776" name="CustomShape 314"/>
          <p:cNvSpPr/>
          <p:nvPr/>
        </p:nvSpPr>
        <p:spPr>
          <a:xfrm>
            <a:off x="16244280" y="4530960"/>
            <a:ext cx="3881880" cy="2677680"/>
          </a:xfrm>
          <a:custGeom>
            <a:avLst/>
            <a:gdLst/>
            <a:ahLst/>
            <a:rect l="l" t="t" r="r" b="b"/>
            <a:pathLst>
              <a:path w="300" h="195">
                <a:moveTo>
                  <a:pt x="298" y="37"/>
                </a:moveTo>
                <a:cubicBezTo>
                  <a:pt x="298" y="35"/>
                  <a:pt x="294" y="36"/>
                  <a:pt x="293" y="37"/>
                </a:cubicBezTo>
                <a:cubicBezTo>
                  <a:pt x="291" y="37"/>
                  <a:pt x="290" y="38"/>
                  <a:pt x="288" y="39"/>
                </a:cubicBezTo>
                <a:cubicBezTo>
                  <a:pt x="286" y="40"/>
                  <a:pt x="279" y="40"/>
                  <a:pt x="279" y="37"/>
                </a:cubicBezTo>
                <a:cubicBezTo>
                  <a:pt x="277" y="33"/>
                  <a:pt x="276" y="31"/>
                  <a:pt x="272" y="29"/>
                </a:cubicBezTo>
                <a:cubicBezTo>
                  <a:pt x="269" y="28"/>
                  <a:pt x="263" y="28"/>
                  <a:pt x="262" y="24"/>
                </a:cubicBezTo>
                <a:cubicBezTo>
                  <a:pt x="261" y="18"/>
                  <a:pt x="259" y="11"/>
                  <a:pt x="255" y="6"/>
                </a:cubicBezTo>
                <a:cubicBezTo>
                  <a:pt x="252" y="3"/>
                  <a:pt x="248" y="3"/>
                  <a:pt x="244" y="1"/>
                </a:cubicBezTo>
                <a:cubicBezTo>
                  <a:pt x="240" y="0"/>
                  <a:pt x="233" y="1"/>
                  <a:pt x="229" y="3"/>
                </a:cubicBezTo>
                <a:cubicBezTo>
                  <a:pt x="228" y="4"/>
                  <a:pt x="226" y="5"/>
                  <a:pt x="225" y="6"/>
                </a:cubicBezTo>
                <a:cubicBezTo>
                  <a:pt x="225" y="7"/>
                  <a:pt x="228" y="7"/>
                  <a:pt x="228" y="8"/>
                </a:cubicBezTo>
                <a:cubicBezTo>
                  <a:pt x="229" y="12"/>
                  <a:pt x="224" y="15"/>
                  <a:pt x="223" y="18"/>
                </a:cubicBezTo>
                <a:cubicBezTo>
                  <a:pt x="222" y="19"/>
                  <a:pt x="222" y="20"/>
                  <a:pt x="222" y="21"/>
                </a:cubicBezTo>
                <a:cubicBezTo>
                  <a:pt x="222" y="22"/>
                  <a:pt x="222" y="22"/>
                  <a:pt x="222" y="23"/>
                </a:cubicBezTo>
                <a:cubicBezTo>
                  <a:pt x="222" y="25"/>
                  <a:pt x="219" y="25"/>
                  <a:pt x="217" y="26"/>
                </a:cubicBezTo>
                <a:cubicBezTo>
                  <a:pt x="216" y="26"/>
                  <a:pt x="215" y="27"/>
                  <a:pt x="214" y="27"/>
                </a:cubicBezTo>
                <a:cubicBezTo>
                  <a:pt x="213" y="27"/>
                  <a:pt x="208" y="25"/>
                  <a:pt x="208" y="25"/>
                </a:cubicBezTo>
                <a:cubicBezTo>
                  <a:pt x="207" y="27"/>
                  <a:pt x="206" y="30"/>
                  <a:pt x="205" y="32"/>
                </a:cubicBezTo>
                <a:cubicBezTo>
                  <a:pt x="205" y="33"/>
                  <a:pt x="204" y="34"/>
                  <a:pt x="204" y="35"/>
                </a:cubicBezTo>
                <a:cubicBezTo>
                  <a:pt x="204" y="35"/>
                  <a:pt x="202" y="41"/>
                  <a:pt x="205" y="39"/>
                </a:cubicBezTo>
                <a:cubicBezTo>
                  <a:pt x="206" y="38"/>
                  <a:pt x="206" y="38"/>
                  <a:pt x="208" y="38"/>
                </a:cubicBezTo>
                <a:cubicBezTo>
                  <a:pt x="209" y="38"/>
                  <a:pt x="211" y="40"/>
                  <a:pt x="212" y="39"/>
                </a:cubicBezTo>
                <a:cubicBezTo>
                  <a:pt x="216" y="36"/>
                  <a:pt x="219" y="38"/>
                  <a:pt x="222" y="42"/>
                </a:cubicBezTo>
                <a:cubicBezTo>
                  <a:pt x="223" y="43"/>
                  <a:pt x="225" y="45"/>
                  <a:pt x="224" y="46"/>
                </a:cubicBezTo>
                <a:cubicBezTo>
                  <a:pt x="224" y="46"/>
                  <a:pt x="220" y="45"/>
                  <a:pt x="219" y="45"/>
                </a:cubicBezTo>
                <a:cubicBezTo>
                  <a:pt x="216" y="46"/>
                  <a:pt x="212" y="46"/>
                  <a:pt x="209" y="47"/>
                </a:cubicBezTo>
                <a:cubicBezTo>
                  <a:pt x="206" y="48"/>
                  <a:pt x="206" y="54"/>
                  <a:pt x="202" y="54"/>
                </a:cubicBezTo>
                <a:cubicBezTo>
                  <a:pt x="200" y="54"/>
                  <a:pt x="198" y="53"/>
                  <a:pt x="197" y="55"/>
                </a:cubicBezTo>
                <a:cubicBezTo>
                  <a:pt x="196" y="56"/>
                  <a:pt x="194" y="58"/>
                  <a:pt x="192" y="58"/>
                </a:cubicBezTo>
                <a:cubicBezTo>
                  <a:pt x="189" y="57"/>
                  <a:pt x="183" y="53"/>
                  <a:pt x="182" y="59"/>
                </a:cubicBezTo>
                <a:cubicBezTo>
                  <a:pt x="182" y="61"/>
                  <a:pt x="184" y="62"/>
                  <a:pt x="184" y="63"/>
                </a:cubicBezTo>
                <a:cubicBezTo>
                  <a:pt x="184" y="65"/>
                  <a:pt x="181" y="65"/>
                  <a:pt x="180" y="66"/>
                </a:cubicBezTo>
                <a:cubicBezTo>
                  <a:pt x="177" y="69"/>
                  <a:pt x="176" y="72"/>
                  <a:pt x="172" y="72"/>
                </a:cubicBezTo>
                <a:cubicBezTo>
                  <a:pt x="167" y="72"/>
                  <a:pt x="162" y="72"/>
                  <a:pt x="157" y="73"/>
                </a:cubicBezTo>
                <a:cubicBezTo>
                  <a:pt x="155" y="74"/>
                  <a:pt x="151" y="78"/>
                  <a:pt x="150" y="77"/>
                </a:cubicBezTo>
                <a:cubicBezTo>
                  <a:pt x="148" y="77"/>
                  <a:pt x="147" y="75"/>
                  <a:pt x="146" y="75"/>
                </a:cubicBezTo>
                <a:cubicBezTo>
                  <a:pt x="144" y="75"/>
                  <a:pt x="143" y="75"/>
                  <a:pt x="141" y="75"/>
                </a:cubicBezTo>
                <a:cubicBezTo>
                  <a:pt x="139" y="74"/>
                  <a:pt x="137" y="74"/>
                  <a:pt x="135" y="72"/>
                </a:cubicBezTo>
                <a:cubicBezTo>
                  <a:pt x="133" y="71"/>
                  <a:pt x="132" y="71"/>
                  <a:pt x="131" y="70"/>
                </a:cubicBezTo>
                <a:cubicBezTo>
                  <a:pt x="127" y="70"/>
                  <a:pt x="125" y="70"/>
                  <a:pt x="121" y="70"/>
                </a:cubicBezTo>
                <a:cubicBezTo>
                  <a:pt x="118" y="70"/>
                  <a:pt x="113" y="71"/>
                  <a:pt x="109" y="70"/>
                </a:cubicBezTo>
                <a:cubicBezTo>
                  <a:pt x="108" y="70"/>
                  <a:pt x="107" y="68"/>
                  <a:pt x="107" y="67"/>
                </a:cubicBezTo>
                <a:cubicBezTo>
                  <a:pt x="105" y="65"/>
                  <a:pt x="104" y="63"/>
                  <a:pt x="102" y="61"/>
                </a:cubicBezTo>
                <a:cubicBezTo>
                  <a:pt x="99" y="59"/>
                  <a:pt x="97" y="56"/>
                  <a:pt x="94" y="56"/>
                </a:cubicBezTo>
                <a:cubicBezTo>
                  <a:pt x="92" y="56"/>
                  <a:pt x="81" y="56"/>
                  <a:pt x="83" y="52"/>
                </a:cubicBezTo>
                <a:cubicBezTo>
                  <a:pt x="85" y="48"/>
                  <a:pt x="84" y="41"/>
                  <a:pt x="79" y="38"/>
                </a:cubicBezTo>
                <a:cubicBezTo>
                  <a:pt x="75" y="35"/>
                  <a:pt x="70" y="35"/>
                  <a:pt x="69" y="29"/>
                </a:cubicBezTo>
                <a:cubicBezTo>
                  <a:pt x="68" y="30"/>
                  <a:pt x="67" y="29"/>
                  <a:pt x="66" y="30"/>
                </a:cubicBezTo>
                <a:cubicBezTo>
                  <a:pt x="65" y="31"/>
                  <a:pt x="65" y="31"/>
                  <a:pt x="65" y="32"/>
                </a:cubicBezTo>
                <a:cubicBezTo>
                  <a:pt x="63" y="35"/>
                  <a:pt x="60" y="34"/>
                  <a:pt x="59" y="37"/>
                </a:cubicBezTo>
                <a:cubicBezTo>
                  <a:pt x="59" y="39"/>
                  <a:pt x="61" y="41"/>
                  <a:pt x="60" y="42"/>
                </a:cubicBezTo>
                <a:cubicBezTo>
                  <a:pt x="59" y="43"/>
                  <a:pt x="57" y="44"/>
                  <a:pt x="56" y="44"/>
                </a:cubicBezTo>
                <a:cubicBezTo>
                  <a:pt x="55" y="45"/>
                  <a:pt x="54" y="43"/>
                  <a:pt x="53" y="44"/>
                </a:cubicBezTo>
                <a:cubicBezTo>
                  <a:pt x="51" y="44"/>
                  <a:pt x="50" y="43"/>
                  <a:pt x="48" y="42"/>
                </a:cubicBezTo>
                <a:cubicBezTo>
                  <a:pt x="47" y="41"/>
                  <a:pt x="46" y="46"/>
                  <a:pt x="45" y="47"/>
                </a:cubicBezTo>
                <a:cubicBezTo>
                  <a:pt x="45" y="48"/>
                  <a:pt x="44" y="50"/>
                  <a:pt x="44" y="51"/>
                </a:cubicBezTo>
                <a:cubicBezTo>
                  <a:pt x="44" y="53"/>
                  <a:pt x="45" y="53"/>
                  <a:pt x="45" y="54"/>
                </a:cubicBezTo>
                <a:cubicBezTo>
                  <a:pt x="45" y="56"/>
                  <a:pt x="39" y="54"/>
                  <a:pt x="39" y="54"/>
                </a:cubicBezTo>
                <a:cubicBezTo>
                  <a:pt x="37" y="55"/>
                  <a:pt x="33" y="55"/>
                  <a:pt x="32" y="56"/>
                </a:cubicBezTo>
                <a:cubicBezTo>
                  <a:pt x="33" y="55"/>
                  <a:pt x="34" y="62"/>
                  <a:pt x="34" y="63"/>
                </a:cubicBezTo>
                <a:cubicBezTo>
                  <a:pt x="35" y="64"/>
                  <a:pt x="36" y="65"/>
                  <a:pt x="37" y="66"/>
                </a:cubicBezTo>
                <a:cubicBezTo>
                  <a:pt x="37" y="67"/>
                  <a:pt x="34" y="69"/>
                  <a:pt x="33" y="70"/>
                </a:cubicBezTo>
                <a:cubicBezTo>
                  <a:pt x="32" y="71"/>
                  <a:pt x="33" y="74"/>
                  <a:pt x="32" y="74"/>
                </a:cubicBezTo>
                <a:cubicBezTo>
                  <a:pt x="31" y="75"/>
                  <a:pt x="29" y="75"/>
                  <a:pt x="28" y="76"/>
                </a:cubicBezTo>
                <a:cubicBezTo>
                  <a:pt x="26" y="77"/>
                  <a:pt x="25" y="78"/>
                  <a:pt x="24" y="79"/>
                </a:cubicBezTo>
                <a:cubicBezTo>
                  <a:pt x="22" y="79"/>
                  <a:pt x="21" y="79"/>
                  <a:pt x="19" y="80"/>
                </a:cubicBezTo>
                <a:cubicBezTo>
                  <a:pt x="17" y="80"/>
                  <a:pt x="16" y="81"/>
                  <a:pt x="15" y="83"/>
                </a:cubicBezTo>
                <a:cubicBezTo>
                  <a:pt x="15" y="83"/>
                  <a:pt x="11" y="84"/>
                  <a:pt x="11" y="84"/>
                </a:cubicBezTo>
                <a:cubicBezTo>
                  <a:pt x="11" y="84"/>
                  <a:pt x="11" y="83"/>
                  <a:pt x="11" y="83"/>
                </a:cubicBezTo>
                <a:cubicBezTo>
                  <a:pt x="10" y="83"/>
                  <a:pt x="9" y="83"/>
                  <a:pt x="7" y="83"/>
                </a:cubicBezTo>
                <a:cubicBezTo>
                  <a:pt x="6" y="83"/>
                  <a:pt x="3" y="85"/>
                  <a:pt x="3" y="86"/>
                </a:cubicBezTo>
                <a:cubicBezTo>
                  <a:pt x="2" y="88"/>
                  <a:pt x="1" y="90"/>
                  <a:pt x="1" y="91"/>
                </a:cubicBezTo>
                <a:cubicBezTo>
                  <a:pt x="0" y="93"/>
                  <a:pt x="3" y="95"/>
                  <a:pt x="4" y="95"/>
                </a:cubicBezTo>
                <a:cubicBezTo>
                  <a:pt x="7" y="95"/>
                  <a:pt x="6" y="95"/>
                  <a:pt x="7" y="98"/>
                </a:cubicBezTo>
                <a:cubicBezTo>
                  <a:pt x="7" y="99"/>
                  <a:pt x="8" y="99"/>
                  <a:pt x="8" y="101"/>
                </a:cubicBezTo>
                <a:cubicBezTo>
                  <a:pt x="8" y="101"/>
                  <a:pt x="7" y="103"/>
                  <a:pt x="7" y="103"/>
                </a:cubicBezTo>
                <a:cubicBezTo>
                  <a:pt x="9" y="104"/>
                  <a:pt x="10" y="104"/>
                  <a:pt x="11" y="105"/>
                </a:cubicBezTo>
                <a:cubicBezTo>
                  <a:pt x="13" y="107"/>
                  <a:pt x="12" y="109"/>
                  <a:pt x="14" y="110"/>
                </a:cubicBezTo>
                <a:cubicBezTo>
                  <a:pt x="16" y="111"/>
                  <a:pt x="18" y="112"/>
                  <a:pt x="20" y="113"/>
                </a:cubicBezTo>
                <a:cubicBezTo>
                  <a:pt x="21" y="113"/>
                  <a:pt x="22" y="112"/>
                  <a:pt x="23" y="111"/>
                </a:cubicBezTo>
                <a:cubicBezTo>
                  <a:pt x="26" y="109"/>
                  <a:pt x="31" y="110"/>
                  <a:pt x="33" y="113"/>
                </a:cubicBezTo>
                <a:cubicBezTo>
                  <a:pt x="34" y="115"/>
                  <a:pt x="32" y="116"/>
                  <a:pt x="31" y="117"/>
                </a:cubicBezTo>
                <a:cubicBezTo>
                  <a:pt x="30" y="118"/>
                  <a:pt x="30" y="118"/>
                  <a:pt x="30" y="119"/>
                </a:cubicBezTo>
                <a:cubicBezTo>
                  <a:pt x="29" y="121"/>
                  <a:pt x="28" y="121"/>
                  <a:pt x="27" y="121"/>
                </a:cubicBezTo>
                <a:cubicBezTo>
                  <a:pt x="24" y="123"/>
                  <a:pt x="32" y="126"/>
                  <a:pt x="29" y="128"/>
                </a:cubicBezTo>
                <a:cubicBezTo>
                  <a:pt x="28" y="130"/>
                  <a:pt x="27" y="129"/>
                  <a:pt x="25" y="129"/>
                </a:cubicBezTo>
                <a:cubicBezTo>
                  <a:pt x="21" y="128"/>
                  <a:pt x="26" y="132"/>
                  <a:pt x="26" y="132"/>
                </a:cubicBezTo>
                <a:cubicBezTo>
                  <a:pt x="26" y="134"/>
                  <a:pt x="25" y="135"/>
                  <a:pt x="27" y="135"/>
                </a:cubicBezTo>
                <a:cubicBezTo>
                  <a:pt x="29" y="136"/>
                  <a:pt x="29" y="137"/>
                  <a:pt x="31" y="138"/>
                </a:cubicBezTo>
                <a:cubicBezTo>
                  <a:pt x="33" y="138"/>
                  <a:pt x="34" y="140"/>
                  <a:pt x="36" y="141"/>
                </a:cubicBezTo>
                <a:cubicBezTo>
                  <a:pt x="36" y="141"/>
                  <a:pt x="37" y="142"/>
                  <a:pt x="38" y="142"/>
                </a:cubicBezTo>
                <a:cubicBezTo>
                  <a:pt x="39" y="142"/>
                  <a:pt x="38" y="140"/>
                  <a:pt x="40" y="140"/>
                </a:cubicBezTo>
                <a:cubicBezTo>
                  <a:pt x="44" y="140"/>
                  <a:pt x="46" y="147"/>
                  <a:pt x="50" y="147"/>
                </a:cubicBezTo>
                <a:cubicBezTo>
                  <a:pt x="52" y="147"/>
                  <a:pt x="52" y="150"/>
                  <a:pt x="54" y="150"/>
                </a:cubicBezTo>
                <a:cubicBezTo>
                  <a:pt x="56" y="151"/>
                  <a:pt x="57" y="153"/>
                  <a:pt x="58" y="153"/>
                </a:cubicBezTo>
                <a:cubicBezTo>
                  <a:pt x="60" y="151"/>
                  <a:pt x="60" y="154"/>
                  <a:pt x="62" y="154"/>
                </a:cubicBezTo>
                <a:cubicBezTo>
                  <a:pt x="63" y="154"/>
                  <a:pt x="63" y="153"/>
                  <a:pt x="64" y="153"/>
                </a:cubicBezTo>
                <a:cubicBezTo>
                  <a:pt x="65" y="153"/>
                  <a:pt x="65" y="154"/>
                  <a:pt x="66" y="155"/>
                </a:cubicBezTo>
                <a:cubicBezTo>
                  <a:pt x="68" y="155"/>
                  <a:pt x="70" y="155"/>
                  <a:pt x="72" y="154"/>
                </a:cubicBezTo>
                <a:cubicBezTo>
                  <a:pt x="75" y="153"/>
                  <a:pt x="73" y="155"/>
                  <a:pt x="74" y="156"/>
                </a:cubicBezTo>
                <a:cubicBezTo>
                  <a:pt x="74" y="156"/>
                  <a:pt x="76" y="153"/>
                  <a:pt x="77" y="153"/>
                </a:cubicBezTo>
                <a:cubicBezTo>
                  <a:pt x="78" y="152"/>
                  <a:pt x="80" y="152"/>
                  <a:pt x="81" y="153"/>
                </a:cubicBezTo>
                <a:cubicBezTo>
                  <a:pt x="83" y="155"/>
                  <a:pt x="85" y="153"/>
                  <a:pt x="87" y="154"/>
                </a:cubicBezTo>
                <a:cubicBezTo>
                  <a:pt x="89" y="155"/>
                  <a:pt x="91" y="153"/>
                  <a:pt x="92" y="151"/>
                </a:cubicBezTo>
                <a:cubicBezTo>
                  <a:pt x="93" y="151"/>
                  <a:pt x="93" y="150"/>
                  <a:pt x="94" y="150"/>
                </a:cubicBezTo>
                <a:cubicBezTo>
                  <a:pt x="95" y="149"/>
                  <a:pt x="96" y="150"/>
                  <a:pt x="97" y="149"/>
                </a:cubicBezTo>
                <a:cubicBezTo>
                  <a:pt x="98" y="148"/>
                  <a:pt x="99" y="146"/>
                  <a:pt x="101" y="147"/>
                </a:cubicBezTo>
                <a:cubicBezTo>
                  <a:pt x="103" y="148"/>
                  <a:pt x="103" y="148"/>
                  <a:pt x="106" y="146"/>
                </a:cubicBezTo>
                <a:cubicBezTo>
                  <a:pt x="107" y="145"/>
                  <a:pt x="109" y="148"/>
                  <a:pt x="109" y="149"/>
                </a:cubicBezTo>
                <a:cubicBezTo>
                  <a:pt x="108" y="151"/>
                  <a:pt x="106" y="152"/>
                  <a:pt x="108" y="152"/>
                </a:cubicBezTo>
                <a:cubicBezTo>
                  <a:pt x="111" y="152"/>
                  <a:pt x="111" y="152"/>
                  <a:pt x="114" y="151"/>
                </a:cubicBezTo>
                <a:cubicBezTo>
                  <a:pt x="115" y="151"/>
                  <a:pt x="116" y="154"/>
                  <a:pt x="116" y="155"/>
                </a:cubicBezTo>
                <a:cubicBezTo>
                  <a:pt x="116" y="155"/>
                  <a:pt x="116" y="157"/>
                  <a:pt x="117" y="156"/>
                </a:cubicBezTo>
                <a:cubicBezTo>
                  <a:pt x="117" y="156"/>
                  <a:pt x="119" y="156"/>
                  <a:pt x="119" y="157"/>
                </a:cubicBezTo>
                <a:cubicBezTo>
                  <a:pt x="119" y="158"/>
                  <a:pt x="117" y="159"/>
                  <a:pt x="118" y="160"/>
                </a:cubicBezTo>
                <a:cubicBezTo>
                  <a:pt x="119" y="162"/>
                  <a:pt x="118" y="165"/>
                  <a:pt x="117" y="166"/>
                </a:cubicBezTo>
                <a:cubicBezTo>
                  <a:pt x="116" y="168"/>
                  <a:pt x="114" y="169"/>
                  <a:pt x="113" y="170"/>
                </a:cubicBezTo>
                <a:cubicBezTo>
                  <a:pt x="113" y="171"/>
                  <a:pt x="113" y="176"/>
                  <a:pt x="112" y="175"/>
                </a:cubicBezTo>
                <a:cubicBezTo>
                  <a:pt x="113" y="176"/>
                  <a:pt x="119" y="173"/>
                  <a:pt x="120" y="175"/>
                </a:cubicBezTo>
                <a:cubicBezTo>
                  <a:pt x="120" y="175"/>
                  <a:pt x="118" y="176"/>
                  <a:pt x="119" y="178"/>
                </a:cubicBezTo>
                <a:cubicBezTo>
                  <a:pt x="120" y="180"/>
                  <a:pt x="123" y="180"/>
                  <a:pt x="122" y="181"/>
                </a:cubicBezTo>
                <a:cubicBezTo>
                  <a:pt x="122" y="182"/>
                  <a:pt x="121" y="184"/>
                  <a:pt x="121" y="185"/>
                </a:cubicBezTo>
                <a:cubicBezTo>
                  <a:pt x="122" y="186"/>
                  <a:pt x="125" y="185"/>
                  <a:pt x="125" y="186"/>
                </a:cubicBezTo>
                <a:cubicBezTo>
                  <a:pt x="125" y="186"/>
                  <a:pt x="125" y="187"/>
                  <a:pt x="125" y="187"/>
                </a:cubicBezTo>
                <a:cubicBezTo>
                  <a:pt x="125" y="189"/>
                  <a:pt x="126" y="188"/>
                  <a:pt x="127" y="188"/>
                </a:cubicBezTo>
                <a:cubicBezTo>
                  <a:pt x="128" y="188"/>
                  <a:pt x="129" y="187"/>
                  <a:pt x="130" y="188"/>
                </a:cubicBezTo>
                <a:cubicBezTo>
                  <a:pt x="131" y="188"/>
                  <a:pt x="132" y="189"/>
                  <a:pt x="133" y="190"/>
                </a:cubicBezTo>
                <a:cubicBezTo>
                  <a:pt x="135" y="191"/>
                  <a:pt x="134" y="187"/>
                  <a:pt x="134" y="186"/>
                </a:cubicBezTo>
                <a:cubicBezTo>
                  <a:pt x="132" y="182"/>
                  <a:pt x="134" y="184"/>
                  <a:pt x="136" y="182"/>
                </a:cubicBezTo>
                <a:cubicBezTo>
                  <a:pt x="138" y="181"/>
                  <a:pt x="137" y="182"/>
                  <a:pt x="139" y="183"/>
                </a:cubicBezTo>
                <a:cubicBezTo>
                  <a:pt x="139" y="183"/>
                  <a:pt x="141" y="182"/>
                  <a:pt x="141" y="182"/>
                </a:cubicBezTo>
                <a:cubicBezTo>
                  <a:pt x="141" y="183"/>
                  <a:pt x="143" y="181"/>
                  <a:pt x="143" y="182"/>
                </a:cubicBezTo>
                <a:cubicBezTo>
                  <a:pt x="144" y="183"/>
                  <a:pt x="144" y="184"/>
                  <a:pt x="146" y="182"/>
                </a:cubicBezTo>
                <a:cubicBezTo>
                  <a:pt x="147" y="181"/>
                  <a:pt x="147" y="182"/>
                  <a:pt x="148" y="181"/>
                </a:cubicBezTo>
                <a:cubicBezTo>
                  <a:pt x="149" y="180"/>
                  <a:pt x="149" y="178"/>
                  <a:pt x="151" y="178"/>
                </a:cubicBezTo>
                <a:cubicBezTo>
                  <a:pt x="152" y="178"/>
                  <a:pt x="153" y="180"/>
                  <a:pt x="155" y="180"/>
                </a:cubicBezTo>
                <a:cubicBezTo>
                  <a:pt x="155" y="180"/>
                  <a:pt x="159" y="181"/>
                  <a:pt x="159" y="181"/>
                </a:cubicBezTo>
                <a:cubicBezTo>
                  <a:pt x="159" y="182"/>
                  <a:pt x="157" y="183"/>
                  <a:pt x="157" y="184"/>
                </a:cubicBezTo>
                <a:cubicBezTo>
                  <a:pt x="158" y="185"/>
                  <a:pt x="160" y="186"/>
                  <a:pt x="161" y="187"/>
                </a:cubicBezTo>
                <a:cubicBezTo>
                  <a:pt x="163" y="188"/>
                  <a:pt x="167" y="189"/>
                  <a:pt x="168" y="186"/>
                </a:cubicBezTo>
                <a:cubicBezTo>
                  <a:pt x="168" y="186"/>
                  <a:pt x="170" y="188"/>
                  <a:pt x="170" y="188"/>
                </a:cubicBezTo>
                <a:cubicBezTo>
                  <a:pt x="171" y="189"/>
                  <a:pt x="172" y="187"/>
                  <a:pt x="174" y="188"/>
                </a:cubicBezTo>
                <a:cubicBezTo>
                  <a:pt x="175" y="189"/>
                  <a:pt x="173" y="190"/>
                  <a:pt x="173" y="191"/>
                </a:cubicBezTo>
                <a:cubicBezTo>
                  <a:pt x="173" y="192"/>
                  <a:pt x="175" y="194"/>
                  <a:pt x="175" y="195"/>
                </a:cubicBezTo>
                <a:cubicBezTo>
                  <a:pt x="176" y="195"/>
                  <a:pt x="177" y="194"/>
                  <a:pt x="178" y="194"/>
                </a:cubicBezTo>
                <a:cubicBezTo>
                  <a:pt x="178" y="193"/>
                  <a:pt x="175" y="192"/>
                  <a:pt x="176" y="191"/>
                </a:cubicBezTo>
                <a:cubicBezTo>
                  <a:pt x="178" y="188"/>
                  <a:pt x="180" y="188"/>
                  <a:pt x="183" y="187"/>
                </a:cubicBezTo>
                <a:cubicBezTo>
                  <a:pt x="185" y="186"/>
                  <a:pt x="187" y="186"/>
                  <a:pt x="189" y="186"/>
                </a:cubicBezTo>
                <a:cubicBezTo>
                  <a:pt x="190" y="186"/>
                  <a:pt x="190" y="184"/>
                  <a:pt x="191" y="184"/>
                </a:cubicBezTo>
                <a:cubicBezTo>
                  <a:pt x="193" y="184"/>
                  <a:pt x="192" y="183"/>
                  <a:pt x="192" y="182"/>
                </a:cubicBezTo>
                <a:cubicBezTo>
                  <a:pt x="192" y="183"/>
                  <a:pt x="196" y="182"/>
                  <a:pt x="196" y="182"/>
                </a:cubicBezTo>
                <a:cubicBezTo>
                  <a:pt x="198" y="181"/>
                  <a:pt x="200" y="182"/>
                  <a:pt x="202" y="182"/>
                </a:cubicBezTo>
                <a:cubicBezTo>
                  <a:pt x="204" y="182"/>
                  <a:pt x="205" y="181"/>
                  <a:pt x="207" y="180"/>
                </a:cubicBezTo>
                <a:cubicBezTo>
                  <a:pt x="208" y="180"/>
                  <a:pt x="208" y="177"/>
                  <a:pt x="209" y="177"/>
                </a:cubicBezTo>
                <a:cubicBezTo>
                  <a:pt x="211" y="177"/>
                  <a:pt x="212" y="176"/>
                  <a:pt x="213" y="175"/>
                </a:cubicBezTo>
                <a:cubicBezTo>
                  <a:pt x="214" y="175"/>
                  <a:pt x="215" y="174"/>
                  <a:pt x="215" y="173"/>
                </a:cubicBezTo>
                <a:cubicBezTo>
                  <a:pt x="214" y="173"/>
                  <a:pt x="218" y="172"/>
                  <a:pt x="218" y="172"/>
                </a:cubicBezTo>
                <a:cubicBezTo>
                  <a:pt x="219" y="171"/>
                  <a:pt x="220" y="169"/>
                  <a:pt x="221" y="168"/>
                </a:cubicBezTo>
                <a:cubicBezTo>
                  <a:pt x="222" y="167"/>
                  <a:pt x="222" y="167"/>
                  <a:pt x="222" y="166"/>
                </a:cubicBezTo>
                <a:cubicBezTo>
                  <a:pt x="223" y="164"/>
                  <a:pt x="221" y="165"/>
                  <a:pt x="221" y="164"/>
                </a:cubicBezTo>
                <a:cubicBezTo>
                  <a:pt x="221" y="164"/>
                  <a:pt x="226" y="164"/>
                  <a:pt x="223" y="162"/>
                </a:cubicBezTo>
                <a:cubicBezTo>
                  <a:pt x="222" y="161"/>
                  <a:pt x="223" y="161"/>
                  <a:pt x="224" y="161"/>
                </a:cubicBezTo>
                <a:cubicBezTo>
                  <a:pt x="225" y="161"/>
                  <a:pt x="225" y="160"/>
                  <a:pt x="226" y="159"/>
                </a:cubicBezTo>
                <a:cubicBezTo>
                  <a:pt x="227" y="158"/>
                  <a:pt x="227" y="157"/>
                  <a:pt x="228" y="156"/>
                </a:cubicBezTo>
                <a:cubicBezTo>
                  <a:pt x="228" y="156"/>
                  <a:pt x="228" y="154"/>
                  <a:pt x="228" y="154"/>
                </a:cubicBezTo>
                <a:cubicBezTo>
                  <a:pt x="229" y="153"/>
                  <a:pt x="230" y="153"/>
                  <a:pt x="231" y="152"/>
                </a:cubicBezTo>
                <a:cubicBezTo>
                  <a:pt x="232" y="151"/>
                  <a:pt x="231" y="150"/>
                  <a:pt x="231" y="150"/>
                </a:cubicBezTo>
                <a:cubicBezTo>
                  <a:pt x="231" y="149"/>
                  <a:pt x="232" y="149"/>
                  <a:pt x="232" y="149"/>
                </a:cubicBezTo>
                <a:cubicBezTo>
                  <a:pt x="233" y="149"/>
                  <a:pt x="232" y="147"/>
                  <a:pt x="232" y="147"/>
                </a:cubicBezTo>
                <a:cubicBezTo>
                  <a:pt x="232" y="147"/>
                  <a:pt x="234" y="148"/>
                  <a:pt x="234" y="147"/>
                </a:cubicBezTo>
                <a:cubicBezTo>
                  <a:pt x="236" y="146"/>
                  <a:pt x="234" y="146"/>
                  <a:pt x="233" y="145"/>
                </a:cubicBezTo>
                <a:cubicBezTo>
                  <a:pt x="233" y="145"/>
                  <a:pt x="236" y="143"/>
                  <a:pt x="236" y="143"/>
                </a:cubicBezTo>
                <a:cubicBezTo>
                  <a:pt x="235" y="145"/>
                  <a:pt x="232" y="142"/>
                  <a:pt x="231" y="141"/>
                </a:cubicBezTo>
                <a:cubicBezTo>
                  <a:pt x="231" y="141"/>
                  <a:pt x="230" y="142"/>
                  <a:pt x="229" y="142"/>
                </a:cubicBezTo>
                <a:cubicBezTo>
                  <a:pt x="228" y="143"/>
                  <a:pt x="227" y="141"/>
                  <a:pt x="226" y="142"/>
                </a:cubicBezTo>
                <a:cubicBezTo>
                  <a:pt x="228" y="141"/>
                  <a:pt x="230" y="140"/>
                  <a:pt x="231" y="139"/>
                </a:cubicBezTo>
                <a:cubicBezTo>
                  <a:pt x="232" y="138"/>
                  <a:pt x="235" y="138"/>
                  <a:pt x="233" y="136"/>
                </a:cubicBezTo>
                <a:cubicBezTo>
                  <a:pt x="231" y="135"/>
                  <a:pt x="230" y="134"/>
                  <a:pt x="228" y="132"/>
                </a:cubicBezTo>
                <a:cubicBezTo>
                  <a:pt x="228" y="131"/>
                  <a:pt x="223" y="133"/>
                  <a:pt x="223" y="130"/>
                </a:cubicBezTo>
                <a:cubicBezTo>
                  <a:pt x="223" y="132"/>
                  <a:pt x="228" y="132"/>
                  <a:pt x="229" y="132"/>
                </a:cubicBezTo>
                <a:cubicBezTo>
                  <a:pt x="230" y="132"/>
                  <a:pt x="233" y="135"/>
                  <a:pt x="234" y="133"/>
                </a:cubicBezTo>
                <a:cubicBezTo>
                  <a:pt x="235" y="131"/>
                  <a:pt x="229" y="129"/>
                  <a:pt x="229" y="127"/>
                </a:cubicBezTo>
                <a:cubicBezTo>
                  <a:pt x="228" y="125"/>
                  <a:pt x="228" y="121"/>
                  <a:pt x="226" y="120"/>
                </a:cubicBezTo>
                <a:cubicBezTo>
                  <a:pt x="225" y="118"/>
                  <a:pt x="219" y="118"/>
                  <a:pt x="221" y="115"/>
                </a:cubicBezTo>
                <a:cubicBezTo>
                  <a:pt x="222" y="113"/>
                  <a:pt x="223" y="112"/>
                  <a:pt x="224" y="111"/>
                </a:cubicBezTo>
                <a:cubicBezTo>
                  <a:pt x="226" y="109"/>
                  <a:pt x="224" y="110"/>
                  <a:pt x="225" y="109"/>
                </a:cubicBezTo>
                <a:cubicBezTo>
                  <a:pt x="225" y="108"/>
                  <a:pt x="228" y="109"/>
                  <a:pt x="228" y="109"/>
                </a:cubicBezTo>
                <a:cubicBezTo>
                  <a:pt x="229" y="108"/>
                  <a:pt x="227" y="107"/>
                  <a:pt x="229" y="106"/>
                </a:cubicBezTo>
                <a:cubicBezTo>
                  <a:pt x="231" y="106"/>
                  <a:pt x="232" y="105"/>
                  <a:pt x="233" y="104"/>
                </a:cubicBezTo>
                <a:cubicBezTo>
                  <a:pt x="234" y="104"/>
                  <a:pt x="235" y="104"/>
                  <a:pt x="235" y="104"/>
                </a:cubicBezTo>
                <a:cubicBezTo>
                  <a:pt x="236" y="104"/>
                  <a:pt x="235" y="105"/>
                  <a:pt x="236" y="105"/>
                </a:cubicBezTo>
                <a:cubicBezTo>
                  <a:pt x="237" y="106"/>
                  <a:pt x="238" y="103"/>
                  <a:pt x="238" y="102"/>
                </a:cubicBezTo>
                <a:cubicBezTo>
                  <a:pt x="236" y="100"/>
                  <a:pt x="234" y="101"/>
                  <a:pt x="233" y="101"/>
                </a:cubicBezTo>
                <a:cubicBezTo>
                  <a:pt x="231" y="101"/>
                  <a:pt x="230" y="99"/>
                  <a:pt x="228" y="100"/>
                </a:cubicBezTo>
                <a:cubicBezTo>
                  <a:pt x="227" y="100"/>
                  <a:pt x="226" y="102"/>
                  <a:pt x="224" y="102"/>
                </a:cubicBezTo>
                <a:cubicBezTo>
                  <a:pt x="223" y="103"/>
                  <a:pt x="221" y="103"/>
                  <a:pt x="220" y="102"/>
                </a:cubicBezTo>
                <a:cubicBezTo>
                  <a:pt x="219" y="101"/>
                  <a:pt x="221" y="99"/>
                  <a:pt x="220" y="98"/>
                </a:cubicBezTo>
                <a:cubicBezTo>
                  <a:pt x="218" y="97"/>
                  <a:pt x="210" y="97"/>
                  <a:pt x="213" y="92"/>
                </a:cubicBezTo>
                <a:cubicBezTo>
                  <a:pt x="214" y="91"/>
                  <a:pt x="215" y="92"/>
                  <a:pt x="217" y="92"/>
                </a:cubicBezTo>
                <a:cubicBezTo>
                  <a:pt x="218" y="92"/>
                  <a:pt x="220" y="91"/>
                  <a:pt x="221" y="90"/>
                </a:cubicBezTo>
                <a:cubicBezTo>
                  <a:pt x="223" y="87"/>
                  <a:pt x="226" y="85"/>
                  <a:pt x="229" y="83"/>
                </a:cubicBezTo>
                <a:cubicBezTo>
                  <a:pt x="230" y="81"/>
                  <a:pt x="231" y="81"/>
                  <a:pt x="233" y="81"/>
                </a:cubicBezTo>
                <a:cubicBezTo>
                  <a:pt x="233" y="82"/>
                  <a:pt x="236" y="82"/>
                  <a:pt x="236" y="83"/>
                </a:cubicBezTo>
                <a:cubicBezTo>
                  <a:pt x="235" y="84"/>
                  <a:pt x="235" y="86"/>
                  <a:pt x="234" y="87"/>
                </a:cubicBezTo>
                <a:cubicBezTo>
                  <a:pt x="233" y="87"/>
                  <a:pt x="231" y="88"/>
                  <a:pt x="231" y="89"/>
                </a:cubicBezTo>
                <a:cubicBezTo>
                  <a:pt x="231" y="90"/>
                  <a:pt x="234" y="90"/>
                  <a:pt x="234" y="90"/>
                </a:cubicBezTo>
                <a:cubicBezTo>
                  <a:pt x="234" y="90"/>
                  <a:pt x="230" y="93"/>
                  <a:pt x="231" y="93"/>
                </a:cubicBezTo>
                <a:cubicBezTo>
                  <a:pt x="232" y="94"/>
                  <a:pt x="237" y="89"/>
                  <a:pt x="238" y="89"/>
                </a:cubicBezTo>
                <a:cubicBezTo>
                  <a:pt x="240" y="88"/>
                  <a:pt x="242" y="87"/>
                  <a:pt x="244" y="87"/>
                </a:cubicBezTo>
                <a:cubicBezTo>
                  <a:pt x="246" y="87"/>
                  <a:pt x="246" y="87"/>
                  <a:pt x="247" y="85"/>
                </a:cubicBezTo>
                <a:cubicBezTo>
                  <a:pt x="249" y="84"/>
                  <a:pt x="252" y="83"/>
                  <a:pt x="254" y="81"/>
                </a:cubicBezTo>
                <a:cubicBezTo>
                  <a:pt x="255" y="80"/>
                  <a:pt x="257" y="77"/>
                  <a:pt x="259" y="77"/>
                </a:cubicBezTo>
                <a:cubicBezTo>
                  <a:pt x="260" y="76"/>
                  <a:pt x="266" y="80"/>
                  <a:pt x="266" y="77"/>
                </a:cubicBezTo>
                <a:cubicBezTo>
                  <a:pt x="266" y="76"/>
                  <a:pt x="265" y="75"/>
                  <a:pt x="266" y="74"/>
                </a:cubicBezTo>
                <a:cubicBezTo>
                  <a:pt x="267" y="74"/>
                  <a:pt x="268" y="74"/>
                  <a:pt x="269" y="74"/>
                </a:cubicBezTo>
                <a:cubicBezTo>
                  <a:pt x="271" y="74"/>
                  <a:pt x="270" y="73"/>
                  <a:pt x="271" y="72"/>
                </a:cubicBezTo>
                <a:cubicBezTo>
                  <a:pt x="273" y="71"/>
                  <a:pt x="274" y="72"/>
                  <a:pt x="274" y="70"/>
                </a:cubicBezTo>
                <a:cubicBezTo>
                  <a:pt x="274" y="67"/>
                  <a:pt x="277" y="70"/>
                  <a:pt x="278" y="71"/>
                </a:cubicBezTo>
                <a:cubicBezTo>
                  <a:pt x="278" y="69"/>
                  <a:pt x="281" y="69"/>
                  <a:pt x="281" y="67"/>
                </a:cubicBezTo>
                <a:cubicBezTo>
                  <a:pt x="281" y="65"/>
                  <a:pt x="282" y="62"/>
                  <a:pt x="281" y="60"/>
                </a:cubicBezTo>
                <a:cubicBezTo>
                  <a:pt x="279" y="57"/>
                  <a:pt x="280" y="58"/>
                  <a:pt x="282" y="56"/>
                </a:cubicBezTo>
                <a:cubicBezTo>
                  <a:pt x="284" y="55"/>
                  <a:pt x="285" y="54"/>
                  <a:pt x="287" y="55"/>
                </a:cubicBezTo>
                <a:cubicBezTo>
                  <a:pt x="290" y="56"/>
                  <a:pt x="290" y="56"/>
                  <a:pt x="291" y="53"/>
                </a:cubicBezTo>
                <a:cubicBezTo>
                  <a:pt x="292" y="51"/>
                  <a:pt x="294" y="50"/>
                  <a:pt x="295" y="47"/>
                </a:cubicBezTo>
                <a:cubicBezTo>
                  <a:pt x="295" y="45"/>
                  <a:pt x="296" y="43"/>
                  <a:pt x="298" y="41"/>
                </a:cubicBezTo>
                <a:cubicBezTo>
                  <a:pt x="300" y="39"/>
                  <a:pt x="298" y="39"/>
                  <a:pt x="298" y="37"/>
                </a:cubicBezTo>
                <a:close/>
              </a:path>
            </a:pathLst>
          </a:custGeom>
          <a:solidFill>
            <a:srgbClr val="27b4bf"/>
          </a:solidFill>
          <a:ln w="38160">
            <a:noFill/>
          </a:ln>
        </p:spPr>
        <p:style>
          <a:lnRef idx="0"/>
          <a:fillRef idx="0"/>
          <a:effectRef idx="0"/>
          <a:fontRef idx="minor"/>
        </p:style>
      </p:sp>
      <p:sp>
        <p:nvSpPr>
          <p:cNvPr id="777" name="CustomShape 315"/>
          <p:cNvSpPr/>
          <p:nvPr/>
        </p:nvSpPr>
        <p:spPr>
          <a:xfrm>
            <a:off x="17136360" y="4666320"/>
            <a:ext cx="2031480" cy="934560"/>
          </a:xfrm>
          <a:custGeom>
            <a:avLst/>
            <a:gdLst/>
            <a:ahLst/>
            <a:rect l="l" t="t" r="r" b="b"/>
            <a:pathLst>
              <a:path w="157" h="68">
                <a:moveTo>
                  <a:pt x="0" y="19"/>
                </a:moveTo>
                <a:cubicBezTo>
                  <a:pt x="1" y="23"/>
                  <a:pt x="3" y="25"/>
                  <a:pt x="7" y="26"/>
                </a:cubicBezTo>
                <a:cubicBezTo>
                  <a:pt x="9" y="27"/>
                  <a:pt x="10" y="28"/>
                  <a:pt x="12" y="29"/>
                </a:cubicBezTo>
                <a:cubicBezTo>
                  <a:pt x="13" y="31"/>
                  <a:pt x="14" y="34"/>
                  <a:pt x="15" y="36"/>
                </a:cubicBezTo>
                <a:cubicBezTo>
                  <a:pt x="16" y="37"/>
                  <a:pt x="15" y="37"/>
                  <a:pt x="15" y="38"/>
                </a:cubicBezTo>
                <a:cubicBezTo>
                  <a:pt x="14" y="38"/>
                  <a:pt x="15" y="39"/>
                  <a:pt x="15" y="40"/>
                </a:cubicBezTo>
                <a:cubicBezTo>
                  <a:pt x="14" y="43"/>
                  <a:pt x="13" y="43"/>
                  <a:pt x="16" y="45"/>
                </a:cubicBezTo>
                <a:cubicBezTo>
                  <a:pt x="20" y="46"/>
                  <a:pt x="24" y="45"/>
                  <a:pt x="28" y="47"/>
                </a:cubicBezTo>
                <a:cubicBezTo>
                  <a:pt x="30" y="49"/>
                  <a:pt x="34" y="52"/>
                  <a:pt x="36" y="54"/>
                </a:cubicBezTo>
                <a:cubicBezTo>
                  <a:pt x="37" y="55"/>
                  <a:pt x="38" y="57"/>
                  <a:pt x="39" y="59"/>
                </a:cubicBezTo>
                <a:cubicBezTo>
                  <a:pt x="40" y="61"/>
                  <a:pt x="43" y="60"/>
                  <a:pt x="44" y="60"/>
                </a:cubicBezTo>
                <a:cubicBezTo>
                  <a:pt x="48" y="60"/>
                  <a:pt x="52" y="60"/>
                  <a:pt x="56" y="60"/>
                </a:cubicBezTo>
                <a:cubicBezTo>
                  <a:pt x="58" y="60"/>
                  <a:pt x="62" y="60"/>
                  <a:pt x="64" y="61"/>
                </a:cubicBezTo>
                <a:cubicBezTo>
                  <a:pt x="66" y="62"/>
                  <a:pt x="67" y="64"/>
                  <a:pt x="69" y="64"/>
                </a:cubicBezTo>
                <a:cubicBezTo>
                  <a:pt x="71" y="65"/>
                  <a:pt x="74" y="66"/>
                  <a:pt x="76" y="66"/>
                </a:cubicBezTo>
                <a:cubicBezTo>
                  <a:pt x="78" y="65"/>
                  <a:pt x="80" y="68"/>
                  <a:pt x="81" y="67"/>
                </a:cubicBezTo>
                <a:cubicBezTo>
                  <a:pt x="85" y="65"/>
                  <a:pt x="88" y="63"/>
                  <a:pt x="93" y="62"/>
                </a:cubicBezTo>
                <a:cubicBezTo>
                  <a:pt x="97" y="62"/>
                  <a:pt x="103" y="63"/>
                  <a:pt x="106" y="61"/>
                </a:cubicBezTo>
                <a:cubicBezTo>
                  <a:pt x="109" y="59"/>
                  <a:pt x="110" y="56"/>
                  <a:pt x="113" y="55"/>
                </a:cubicBezTo>
                <a:cubicBezTo>
                  <a:pt x="116" y="54"/>
                  <a:pt x="116" y="53"/>
                  <a:pt x="114" y="51"/>
                </a:cubicBezTo>
                <a:cubicBezTo>
                  <a:pt x="113" y="50"/>
                  <a:pt x="113" y="48"/>
                  <a:pt x="115" y="47"/>
                </a:cubicBezTo>
                <a:cubicBezTo>
                  <a:pt x="118" y="44"/>
                  <a:pt x="122" y="50"/>
                  <a:pt x="126" y="46"/>
                </a:cubicBezTo>
                <a:cubicBezTo>
                  <a:pt x="127" y="45"/>
                  <a:pt x="128" y="44"/>
                  <a:pt x="130" y="44"/>
                </a:cubicBezTo>
                <a:cubicBezTo>
                  <a:pt x="133" y="43"/>
                  <a:pt x="134" y="44"/>
                  <a:pt x="137" y="42"/>
                </a:cubicBezTo>
                <a:cubicBezTo>
                  <a:pt x="138" y="41"/>
                  <a:pt x="138" y="38"/>
                  <a:pt x="139" y="38"/>
                </a:cubicBezTo>
                <a:cubicBezTo>
                  <a:pt x="141" y="37"/>
                  <a:pt x="142" y="37"/>
                  <a:pt x="143" y="37"/>
                </a:cubicBezTo>
                <a:cubicBezTo>
                  <a:pt x="147" y="36"/>
                  <a:pt x="150" y="35"/>
                  <a:pt x="154" y="36"/>
                </a:cubicBezTo>
                <a:cubicBezTo>
                  <a:pt x="157" y="36"/>
                  <a:pt x="151" y="29"/>
                  <a:pt x="150" y="29"/>
                </a:cubicBezTo>
                <a:cubicBezTo>
                  <a:pt x="149" y="28"/>
                  <a:pt x="147" y="27"/>
                  <a:pt x="145" y="28"/>
                </a:cubicBezTo>
                <a:cubicBezTo>
                  <a:pt x="143" y="28"/>
                  <a:pt x="143" y="30"/>
                  <a:pt x="141" y="29"/>
                </a:cubicBezTo>
                <a:cubicBezTo>
                  <a:pt x="140" y="28"/>
                  <a:pt x="137" y="27"/>
                  <a:pt x="136" y="28"/>
                </a:cubicBezTo>
                <a:cubicBezTo>
                  <a:pt x="135" y="30"/>
                  <a:pt x="134" y="29"/>
                  <a:pt x="134" y="27"/>
                </a:cubicBezTo>
                <a:cubicBezTo>
                  <a:pt x="134" y="25"/>
                  <a:pt x="137" y="21"/>
                  <a:pt x="137" y="19"/>
                </a:cubicBezTo>
                <a:cubicBezTo>
                  <a:pt x="138" y="17"/>
                  <a:pt x="141" y="14"/>
                  <a:pt x="137" y="14"/>
                </a:cubicBezTo>
                <a:cubicBezTo>
                  <a:pt x="134" y="14"/>
                  <a:pt x="134" y="15"/>
                  <a:pt x="131" y="14"/>
                </a:cubicBezTo>
                <a:cubicBezTo>
                  <a:pt x="128" y="13"/>
                  <a:pt x="127" y="13"/>
                  <a:pt x="124" y="15"/>
                </a:cubicBezTo>
                <a:cubicBezTo>
                  <a:pt x="121" y="17"/>
                  <a:pt x="117" y="18"/>
                  <a:pt x="114" y="19"/>
                </a:cubicBezTo>
                <a:cubicBezTo>
                  <a:pt x="109" y="20"/>
                  <a:pt x="107" y="19"/>
                  <a:pt x="103" y="19"/>
                </a:cubicBezTo>
                <a:cubicBezTo>
                  <a:pt x="101" y="18"/>
                  <a:pt x="100" y="18"/>
                  <a:pt x="98" y="17"/>
                </a:cubicBezTo>
                <a:cubicBezTo>
                  <a:pt x="97" y="17"/>
                  <a:pt x="96" y="15"/>
                  <a:pt x="94" y="15"/>
                </a:cubicBezTo>
                <a:cubicBezTo>
                  <a:pt x="90" y="14"/>
                  <a:pt x="88" y="12"/>
                  <a:pt x="83" y="11"/>
                </a:cubicBezTo>
                <a:cubicBezTo>
                  <a:pt x="81" y="11"/>
                  <a:pt x="79" y="12"/>
                  <a:pt x="77" y="13"/>
                </a:cubicBezTo>
                <a:cubicBezTo>
                  <a:pt x="75" y="14"/>
                  <a:pt x="73" y="13"/>
                  <a:pt x="71" y="12"/>
                </a:cubicBezTo>
                <a:cubicBezTo>
                  <a:pt x="69" y="11"/>
                  <a:pt x="68" y="11"/>
                  <a:pt x="68" y="8"/>
                </a:cubicBezTo>
                <a:cubicBezTo>
                  <a:pt x="67" y="6"/>
                  <a:pt x="67" y="6"/>
                  <a:pt x="64" y="5"/>
                </a:cubicBezTo>
                <a:cubicBezTo>
                  <a:pt x="62" y="4"/>
                  <a:pt x="60" y="3"/>
                  <a:pt x="58" y="3"/>
                </a:cubicBezTo>
                <a:cubicBezTo>
                  <a:pt x="56" y="3"/>
                  <a:pt x="53" y="0"/>
                  <a:pt x="52" y="1"/>
                </a:cubicBezTo>
                <a:cubicBezTo>
                  <a:pt x="50" y="1"/>
                  <a:pt x="46" y="5"/>
                  <a:pt x="45" y="7"/>
                </a:cubicBezTo>
                <a:cubicBezTo>
                  <a:pt x="45" y="9"/>
                  <a:pt x="48" y="11"/>
                  <a:pt x="47" y="13"/>
                </a:cubicBezTo>
                <a:cubicBezTo>
                  <a:pt x="46" y="15"/>
                  <a:pt x="43" y="17"/>
                  <a:pt x="41" y="15"/>
                </a:cubicBezTo>
                <a:cubicBezTo>
                  <a:pt x="39" y="15"/>
                  <a:pt x="38" y="14"/>
                  <a:pt x="37" y="14"/>
                </a:cubicBezTo>
                <a:cubicBezTo>
                  <a:pt x="36" y="14"/>
                  <a:pt x="35" y="14"/>
                  <a:pt x="34" y="14"/>
                </a:cubicBezTo>
                <a:cubicBezTo>
                  <a:pt x="31" y="13"/>
                  <a:pt x="31" y="11"/>
                  <a:pt x="28" y="10"/>
                </a:cubicBezTo>
                <a:cubicBezTo>
                  <a:pt x="26" y="9"/>
                  <a:pt x="23" y="8"/>
                  <a:pt x="21" y="9"/>
                </a:cubicBezTo>
                <a:cubicBezTo>
                  <a:pt x="18" y="10"/>
                  <a:pt x="16" y="12"/>
                  <a:pt x="13" y="13"/>
                </a:cubicBezTo>
                <a:cubicBezTo>
                  <a:pt x="11" y="14"/>
                  <a:pt x="9" y="16"/>
                  <a:pt x="7" y="17"/>
                </a:cubicBezTo>
                <a:cubicBezTo>
                  <a:pt x="4" y="17"/>
                  <a:pt x="2" y="19"/>
                  <a:pt x="0" y="19"/>
                </a:cubicBezTo>
                <a:close/>
              </a:path>
            </a:pathLst>
          </a:custGeom>
          <a:solidFill>
            <a:srgbClr val="27b4bf"/>
          </a:solidFill>
          <a:ln w="38160">
            <a:noFill/>
          </a:ln>
        </p:spPr>
        <p:style>
          <a:lnRef idx="0"/>
          <a:fillRef idx="0"/>
          <a:effectRef idx="0"/>
          <a:fontRef idx="minor"/>
        </p:style>
      </p:sp>
      <p:sp>
        <p:nvSpPr>
          <p:cNvPr id="778" name="CustomShape 316"/>
          <p:cNvSpPr/>
          <p:nvPr/>
        </p:nvSpPr>
        <p:spPr>
          <a:xfrm>
            <a:off x="12242520" y="2871720"/>
            <a:ext cx="812160" cy="1481400"/>
          </a:xfrm>
          <a:custGeom>
            <a:avLst/>
            <a:gdLst/>
            <a:ahLst/>
            <a:rect l="l" t="t" r="r" b="b"/>
            <a:pathLst>
              <a:path w="63" h="108">
                <a:moveTo>
                  <a:pt x="61" y="25"/>
                </a:moveTo>
                <a:cubicBezTo>
                  <a:pt x="60" y="24"/>
                  <a:pt x="62" y="22"/>
                  <a:pt x="61" y="20"/>
                </a:cubicBezTo>
                <a:cubicBezTo>
                  <a:pt x="60" y="18"/>
                  <a:pt x="61" y="18"/>
                  <a:pt x="61" y="16"/>
                </a:cubicBezTo>
                <a:cubicBezTo>
                  <a:pt x="61" y="15"/>
                  <a:pt x="60" y="14"/>
                  <a:pt x="60" y="13"/>
                </a:cubicBezTo>
                <a:cubicBezTo>
                  <a:pt x="59" y="12"/>
                  <a:pt x="60" y="12"/>
                  <a:pt x="60" y="11"/>
                </a:cubicBezTo>
                <a:cubicBezTo>
                  <a:pt x="59" y="9"/>
                  <a:pt x="59" y="8"/>
                  <a:pt x="57" y="7"/>
                </a:cubicBezTo>
                <a:cubicBezTo>
                  <a:pt x="55" y="6"/>
                  <a:pt x="53" y="6"/>
                  <a:pt x="51" y="5"/>
                </a:cubicBezTo>
                <a:cubicBezTo>
                  <a:pt x="49" y="3"/>
                  <a:pt x="47" y="0"/>
                  <a:pt x="44" y="1"/>
                </a:cubicBezTo>
                <a:cubicBezTo>
                  <a:pt x="43" y="1"/>
                  <a:pt x="44" y="4"/>
                  <a:pt x="44" y="5"/>
                </a:cubicBezTo>
                <a:cubicBezTo>
                  <a:pt x="43" y="8"/>
                  <a:pt x="37" y="6"/>
                  <a:pt x="34" y="5"/>
                </a:cubicBezTo>
                <a:cubicBezTo>
                  <a:pt x="34" y="7"/>
                  <a:pt x="34" y="8"/>
                  <a:pt x="34" y="10"/>
                </a:cubicBezTo>
                <a:cubicBezTo>
                  <a:pt x="33" y="10"/>
                  <a:pt x="31" y="9"/>
                  <a:pt x="29" y="10"/>
                </a:cubicBezTo>
                <a:cubicBezTo>
                  <a:pt x="28" y="10"/>
                  <a:pt x="28" y="11"/>
                  <a:pt x="27" y="12"/>
                </a:cubicBezTo>
                <a:cubicBezTo>
                  <a:pt x="27" y="13"/>
                  <a:pt x="25" y="14"/>
                  <a:pt x="25" y="15"/>
                </a:cubicBezTo>
                <a:cubicBezTo>
                  <a:pt x="24" y="16"/>
                  <a:pt x="26" y="18"/>
                  <a:pt x="25" y="18"/>
                </a:cubicBezTo>
                <a:cubicBezTo>
                  <a:pt x="25" y="19"/>
                  <a:pt x="24" y="19"/>
                  <a:pt x="24" y="20"/>
                </a:cubicBezTo>
                <a:cubicBezTo>
                  <a:pt x="22" y="21"/>
                  <a:pt x="20" y="23"/>
                  <a:pt x="20" y="25"/>
                </a:cubicBezTo>
                <a:cubicBezTo>
                  <a:pt x="20" y="27"/>
                  <a:pt x="18" y="25"/>
                  <a:pt x="17" y="27"/>
                </a:cubicBezTo>
                <a:cubicBezTo>
                  <a:pt x="17" y="29"/>
                  <a:pt x="17" y="31"/>
                  <a:pt x="16" y="33"/>
                </a:cubicBezTo>
                <a:cubicBezTo>
                  <a:pt x="16" y="35"/>
                  <a:pt x="13" y="36"/>
                  <a:pt x="13" y="38"/>
                </a:cubicBezTo>
                <a:cubicBezTo>
                  <a:pt x="13" y="39"/>
                  <a:pt x="16" y="41"/>
                  <a:pt x="15" y="42"/>
                </a:cubicBezTo>
                <a:cubicBezTo>
                  <a:pt x="13" y="44"/>
                  <a:pt x="11" y="43"/>
                  <a:pt x="9" y="44"/>
                </a:cubicBezTo>
                <a:cubicBezTo>
                  <a:pt x="6" y="45"/>
                  <a:pt x="5" y="48"/>
                  <a:pt x="5" y="51"/>
                </a:cubicBezTo>
                <a:cubicBezTo>
                  <a:pt x="6" y="53"/>
                  <a:pt x="6" y="55"/>
                  <a:pt x="6" y="57"/>
                </a:cubicBezTo>
                <a:cubicBezTo>
                  <a:pt x="6" y="60"/>
                  <a:pt x="4" y="61"/>
                  <a:pt x="8" y="63"/>
                </a:cubicBezTo>
                <a:cubicBezTo>
                  <a:pt x="10" y="65"/>
                  <a:pt x="9" y="66"/>
                  <a:pt x="7" y="67"/>
                </a:cubicBezTo>
                <a:cubicBezTo>
                  <a:pt x="6" y="68"/>
                  <a:pt x="8" y="72"/>
                  <a:pt x="7" y="74"/>
                </a:cubicBezTo>
                <a:cubicBezTo>
                  <a:pt x="7" y="76"/>
                  <a:pt x="4" y="76"/>
                  <a:pt x="4" y="78"/>
                </a:cubicBezTo>
                <a:cubicBezTo>
                  <a:pt x="4" y="79"/>
                  <a:pt x="4" y="83"/>
                  <a:pt x="3" y="83"/>
                </a:cubicBezTo>
                <a:cubicBezTo>
                  <a:pt x="3" y="83"/>
                  <a:pt x="1" y="82"/>
                  <a:pt x="0" y="82"/>
                </a:cubicBezTo>
                <a:cubicBezTo>
                  <a:pt x="0" y="86"/>
                  <a:pt x="4" y="87"/>
                  <a:pt x="4" y="90"/>
                </a:cubicBezTo>
                <a:cubicBezTo>
                  <a:pt x="3" y="91"/>
                  <a:pt x="6" y="96"/>
                  <a:pt x="7" y="97"/>
                </a:cubicBezTo>
                <a:cubicBezTo>
                  <a:pt x="9" y="99"/>
                  <a:pt x="8" y="100"/>
                  <a:pt x="8" y="102"/>
                </a:cubicBezTo>
                <a:cubicBezTo>
                  <a:pt x="8" y="103"/>
                  <a:pt x="10" y="105"/>
                  <a:pt x="10" y="107"/>
                </a:cubicBezTo>
                <a:cubicBezTo>
                  <a:pt x="9" y="108"/>
                  <a:pt x="13" y="107"/>
                  <a:pt x="14" y="108"/>
                </a:cubicBezTo>
                <a:cubicBezTo>
                  <a:pt x="16" y="108"/>
                  <a:pt x="15" y="107"/>
                  <a:pt x="15" y="105"/>
                </a:cubicBezTo>
                <a:cubicBezTo>
                  <a:pt x="15" y="100"/>
                  <a:pt x="23" y="104"/>
                  <a:pt x="24" y="101"/>
                </a:cubicBezTo>
                <a:cubicBezTo>
                  <a:pt x="25" y="98"/>
                  <a:pt x="26" y="95"/>
                  <a:pt x="27" y="92"/>
                </a:cubicBezTo>
                <a:cubicBezTo>
                  <a:pt x="27" y="90"/>
                  <a:pt x="27" y="88"/>
                  <a:pt x="26" y="87"/>
                </a:cubicBezTo>
                <a:cubicBezTo>
                  <a:pt x="25" y="85"/>
                  <a:pt x="26" y="85"/>
                  <a:pt x="28" y="84"/>
                </a:cubicBezTo>
                <a:cubicBezTo>
                  <a:pt x="29" y="84"/>
                  <a:pt x="32" y="83"/>
                  <a:pt x="32" y="82"/>
                </a:cubicBezTo>
                <a:cubicBezTo>
                  <a:pt x="32" y="82"/>
                  <a:pt x="32" y="81"/>
                  <a:pt x="32" y="81"/>
                </a:cubicBezTo>
                <a:cubicBezTo>
                  <a:pt x="33" y="81"/>
                  <a:pt x="35" y="81"/>
                  <a:pt x="35" y="80"/>
                </a:cubicBezTo>
                <a:cubicBezTo>
                  <a:pt x="35" y="79"/>
                  <a:pt x="34" y="79"/>
                  <a:pt x="34" y="78"/>
                </a:cubicBezTo>
                <a:cubicBezTo>
                  <a:pt x="35" y="78"/>
                  <a:pt x="36" y="77"/>
                  <a:pt x="36" y="77"/>
                </a:cubicBezTo>
                <a:cubicBezTo>
                  <a:pt x="38" y="75"/>
                  <a:pt x="37" y="74"/>
                  <a:pt x="35" y="73"/>
                </a:cubicBezTo>
                <a:cubicBezTo>
                  <a:pt x="33" y="71"/>
                  <a:pt x="29" y="70"/>
                  <a:pt x="29" y="66"/>
                </a:cubicBezTo>
                <a:cubicBezTo>
                  <a:pt x="29" y="64"/>
                  <a:pt x="29" y="62"/>
                  <a:pt x="30" y="60"/>
                </a:cubicBezTo>
                <a:cubicBezTo>
                  <a:pt x="31" y="58"/>
                  <a:pt x="31" y="58"/>
                  <a:pt x="30" y="56"/>
                </a:cubicBezTo>
                <a:cubicBezTo>
                  <a:pt x="29" y="56"/>
                  <a:pt x="33" y="53"/>
                  <a:pt x="33" y="53"/>
                </a:cubicBezTo>
                <a:cubicBezTo>
                  <a:pt x="35" y="51"/>
                  <a:pt x="36" y="49"/>
                  <a:pt x="39" y="48"/>
                </a:cubicBezTo>
                <a:cubicBezTo>
                  <a:pt x="42" y="47"/>
                  <a:pt x="47" y="44"/>
                  <a:pt x="49" y="41"/>
                </a:cubicBezTo>
                <a:cubicBezTo>
                  <a:pt x="51" y="38"/>
                  <a:pt x="46" y="36"/>
                  <a:pt x="50" y="35"/>
                </a:cubicBezTo>
                <a:cubicBezTo>
                  <a:pt x="52" y="34"/>
                  <a:pt x="51" y="34"/>
                  <a:pt x="50" y="32"/>
                </a:cubicBezTo>
                <a:cubicBezTo>
                  <a:pt x="50" y="31"/>
                  <a:pt x="53" y="30"/>
                  <a:pt x="54" y="30"/>
                </a:cubicBezTo>
                <a:cubicBezTo>
                  <a:pt x="56" y="28"/>
                  <a:pt x="57" y="27"/>
                  <a:pt x="58" y="29"/>
                </a:cubicBezTo>
                <a:cubicBezTo>
                  <a:pt x="59" y="29"/>
                  <a:pt x="60" y="28"/>
                  <a:pt x="60" y="28"/>
                </a:cubicBezTo>
                <a:cubicBezTo>
                  <a:pt x="61" y="28"/>
                  <a:pt x="62" y="28"/>
                  <a:pt x="63" y="28"/>
                </a:cubicBezTo>
                <a:cubicBezTo>
                  <a:pt x="63" y="27"/>
                  <a:pt x="62" y="27"/>
                  <a:pt x="61" y="25"/>
                </a:cubicBezTo>
                <a:cubicBezTo>
                  <a:pt x="60" y="24"/>
                  <a:pt x="61" y="26"/>
                  <a:pt x="61" y="25"/>
                </a:cubicBezTo>
                <a:close/>
              </a:path>
            </a:pathLst>
          </a:custGeom>
          <a:solidFill>
            <a:srgbClr val="27b4bf"/>
          </a:solidFill>
          <a:ln w="38160">
            <a:noFill/>
          </a:ln>
        </p:spPr>
        <p:style>
          <a:lnRef idx="0"/>
          <a:fillRef idx="0"/>
          <a:effectRef idx="0"/>
          <a:fontRef idx="minor"/>
        </p:style>
      </p:sp>
      <p:sp>
        <p:nvSpPr>
          <p:cNvPr id="779" name="CustomShape 317"/>
          <p:cNvSpPr/>
          <p:nvPr/>
        </p:nvSpPr>
        <p:spPr>
          <a:xfrm>
            <a:off x="12839040" y="2759400"/>
            <a:ext cx="697680" cy="1154160"/>
          </a:xfrm>
          <a:custGeom>
            <a:avLst/>
            <a:gdLst/>
            <a:ahLst/>
            <a:rect l="l" t="t" r="r" b="b"/>
            <a:pathLst>
              <a:path w="54" h="84">
                <a:moveTo>
                  <a:pt x="53" y="59"/>
                </a:moveTo>
                <a:cubicBezTo>
                  <a:pt x="52" y="57"/>
                  <a:pt x="49" y="56"/>
                  <a:pt x="47" y="55"/>
                </a:cubicBezTo>
                <a:cubicBezTo>
                  <a:pt x="44" y="53"/>
                  <a:pt x="48" y="53"/>
                  <a:pt x="49" y="51"/>
                </a:cubicBezTo>
                <a:cubicBezTo>
                  <a:pt x="49" y="51"/>
                  <a:pt x="45" y="45"/>
                  <a:pt x="44" y="44"/>
                </a:cubicBezTo>
                <a:cubicBezTo>
                  <a:pt x="44" y="44"/>
                  <a:pt x="46" y="43"/>
                  <a:pt x="46" y="43"/>
                </a:cubicBezTo>
                <a:cubicBezTo>
                  <a:pt x="46" y="42"/>
                  <a:pt x="44" y="39"/>
                  <a:pt x="44" y="38"/>
                </a:cubicBezTo>
                <a:cubicBezTo>
                  <a:pt x="44" y="37"/>
                  <a:pt x="45" y="37"/>
                  <a:pt x="45" y="36"/>
                </a:cubicBezTo>
                <a:cubicBezTo>
                  <a:pt x="46" y="35"/>
                  <a:pt x="44" y="33"/>
                  <a:pt x="44" y="32"/>
                </a:cubicBezTo>
                <a:cubicBezTo>
                  <a:pt x="42" y="30"/>
                  <a:pt x="40" y="28"/>
                  <a:pt x="42" y="26"/>
                </a:cubicBezTo>
                <a:cubicBezTo>
                  <a:pt x="43" y="25"/>
                  <a:pt x="45" y="24"/>
                  <a:pt x="45" y="23"/>
                </a:cubicBezTo>
                <a:cubicBezTo>
                  <a:pt x="46" y="21"/>
                  <a:pt x="44" y="20"/>
                  <a:pt x="44" y="19"/>
                </a:cubicBezTo>
                <a:cubicBezTo>
                  <a:pt x="43" y="18"/>
                  <a:pt x="36" y="15"/>
                  <a:pt x="38" y="13"/>
                </a:cubicBezTo>
                <a:cubicBezTo>
                  <a:pt x="38" y="13"/>
                  <a:pt x="40" y="12"/>
                  <a:pt x="40" y="12"/>
                </a:cubicBezTo>
                <a:cubicBezTo>
                  <a:pt x="40" y="12"/>
                  <a:pt x="37" y="10"/>
                  <a:pt x="39" y="10"/>
                </a:cubicBezTo>
                <a:cubicBezTo>
                  <a:pt x="42" y="10"/>
                  <a:pt x="44" y="5"/>
                  <a:pt x="41" y="3"/>
                </a:cubicBezTo>
                <a:cubicBezTo>
                  <a:pt x="40" y="2"/>
                  <a:pt x="38" y="2"/>
                  <a:pt x="37" y="1"/>
                </a:cubicBezTo>
                <a:cubicBezTo>
                  <a:pt x="36" y="0"/>
                  <a:pt x="35" y="0"/>
                  <a:pt x="34" y="0"/>
                </a:cubicBezTo>
                <a:cubicBezTo>
                  <a:pt x="32" y="1"/>
                  <a:pt x="31" y="0"/>
                  <a:pt x="29" y="1"/>
                </a:cubicBezTo>
                <a:cubicBezTo>
                  <a:pt x="28" y="2"/>
                  <a:pt x="26" y="4"/>
                  <a:pt x="25" y="5"/>
                </a:cubicBezTo>
                <a:cubicBezTo>
                  <a:pt x="25" y="6"/>
                  <a:pt x="25" y="10"/>
                  <a:pt x="24" y="10"/>
                </a:cubicBezTo>
                <a:cubicBezTo>
                  <a:pt x="23" y="11"/>
                  <a:pt x="22" y="12"/>
                  <a:pt x="21" y="13"/>
                </a:cubicBezTo>
                <a:cubicBezTo>
                  <a:pt x="20" y="13"/>
                  <a:pt x="18" y="11"/>
                  <a:pt x="17" y="11"/>
                </a:cubicBezTo>
                <a:cubicBezTo>
                  <a:pt x="16" y="11"/>
                  <a:pt x="15" y="12"/>
                  <a:pt x="14" y="12"/>
                </a:cubicBezTo>
                <a:cubicBezTo>
                  <a:pt x="11" y="13"/>
                  <a:pt x="9" y="12"/>
                  <a:pt x="7" y="10"/>
                </a:cubicBezTo>
                <a:cubicBezTo>
                  <a:pt x="7" y="9"/>
                  <a:pt x="5" y="7"/>
                  <a:pt x="4" y="7"/>
                </a:cubicBezTo>
                <a:cubicBezTo>
                  <a:pt x="3" y="7"/>
                  <a:pt x="1" y="9"/>
                  <a:pt x="0" y="9"/>
                </a:cubicBezTo>
                <a:cubicBezTo>
                  <a:pt x="2" y="11"/>
                  <a:pt x="5" y="13"/>
                  <a:pt x="8" y="14"/>
                </a:cubicBezTo>
                <a:cubicBezTo>
                  <a:pt x="9" y="14"/>
                  <a:pt x="11" y="15"/>
                  <a:pt x="12" y="16"/>
                </a:cubicBezTo>
                <a:cubicBezTo>
                  <a:pt x="13" y="17"/>
                  <a:pt x="13" y="18"/>
                  <a:pt x="14" y="19"/>
                </a:cubicBezTo>
                <a:cubicBezTo>
                  <a:pt x="14" y="20"/>
                  <a:pt x="13" y="20"/>
                  <a:pt x="14" y="21"/>
                </a:cubicBezTo>
                <a:cubicBezTo>
                  <a:pt x="14" y="22"/>
                  <a:pt x="16" y="23"/>
                  <a:pt x="15" y="24"/>
                </a:cubicBezTo>
                <a:cubicBezTo>
                  <a:pt x="15" y="25"/>
                  <a:pt x="14" y="26"/>
                  <a:pt x="15" y="27"/>
                </a:cubicBezTo>
                <a:cubicBezTo>
                  <a:pt x="15" y="27"/>
                  <a:pt x="16" y="29"/>
                  <a:pt x="16" y="29"/>
                </a:cubicBezTo>
                <a:cubicBezTo>
                  <a:pt x="15" y="30"/>
                  <a:pt x="15" y="32"/>
                  <a:pt x="15" y="33"/>
                </a:cubicBezTo>
                <a:cubicBezTo>
                  <a:pt x="15" y="33"/>
                  <a:pt x="17" y="36"/>
                  <a:pt x="17" y="36"/>
                </a:cubicBezTo>
                <a:cubicBezTo>
                  <a:pt x="18" y="37"/>
                  <a:pt x="20" y="38"/>
                  <a:pt x="21" y="38"/>
                </a:cubicBezTo>
                <a:cubicBezTo>
                  <a:pt x="22" y="39"/>
                  <a:pt x="22" y="40"/>
                  <a:pt x="22" y="41"/>
                </a:cubicBezTo>
                <a:cubicBezTo>
                  <a:pt x="22" y="42"/>
                  <a:pt x="23" y="43"/>
                  <a:pt x="23" y="44"/>
                </a:cubicBezTo>
                <a:cubicBezTo>
                  <a:pt x="23" y="45"/>
                  <a:pt x="21" y="44"/>
                  <a:pt x="20" y="44"/>
                </a:cubicBezTo>
                <a:cubicBezTo>
                  <a:pt x="19" y="44"/>
                  <a:pt x="16" y="48"/>
                  <a:pt x="16" y="49"/>
                </a:cubicBezTo>
                <a:cubicBezTo>
                  <a:pt x="15" y="50"/>
                  <a:pt x="14" y="50"/>
                  <a:pt x="13" y="51"/>
                </a:cubicBezTo>
                <a:cubicBezTo>
                  <a:pt x="12" y="52"/>
                  <a:pt x="11" y="53"/>
                  <a:pt x="10" y="54"/>
                </a:cubicBezTo>
                <a:cubicBezTo>
                  <a:pt x="9" y="54"/>
                  <a:pt x="4" y="58"/>
                  <a:pt x="4" y="57"/>
                </a:cubicBezTo>
                <a:cubicBezTo>
                  <a:pt x="4" y="59"/>
                  <a:pt x="2" y="60"/>
                  <a:pt x="2" y="62"/>
                </a:cubicBezTo>
                <a:cubicBezTo>
                  <a:pt x="3" y="64"/>
                  <a:pt x="2" y="67"/>
                  <a:pt x="4" y="67"/>
                </a:cubicBezTo>
                <a:cubicBezTo>
                  <a:pt x="5" y="67"/>
                  <a:pt x="4" y="72"/>
                  <a:pt x="4" y="73"/>
                </a:cubicBezTo>
                <a:cubicBezTo>
                  <a:pt x="4" y="75"/>
                  <a:pt x="2" y="77"/>
                  <a:pt x="4" y="78"/>
                </a:cubicBezTo>
                <a:cubicBezTo>
                  <a:pt x="4" y="78"/>
                  <a:pt x="8" y="79"/>
                  <a:pt x="7" y="80"/>
                </a:cubicBezTo>
                <a:cubicBezTo>
                  <a:pt x="7" y="80"/>
                  <a:pt x="5" y="81"/>
                  <a:pt x="5" y="81"/>
                </a:cubicBezTo>
                <a:cubicBezTo>
                  <a:pt x="7" y="81"/>
                  <a:pt x="7" y="79"/>
                  <a:pt x="8" y="79"/>
                </a:cubicBezTo>
                <a:cubicBezTo>
                  <a:pt x="10" y="78"/>
                  <a:pt x="8" y="83"/>
                  <a:pt x="8" y="83"/>
                </a:cubicBezTo>
                <a:cubicBezTo>
                  <a:pt x="8" y="83"/>
                  <a:pt x="11" y="80"/>
                  <a:pt x="11" y="80"/>
                </a:cubicBezTo>
                <a:cubicBezTo>
                  <a:pt x="12" y="79"/>
                  <a:pt x="11" y="83"/>
                  <a:pt x="11" y="83"/>
                </a:cubicBezTo>
                <a:cubicBezTo>
                  <a:pt x="14" y="84"/>
                  <a:pt x="20" y="81"/>
                  <a:pt x="23" y="80"/>
                </a:cubicBezTo>
                <a:cubicBezTo>
                  <a:pt x="27" y="79"/>
                  <a:pt x="31" y="79"/>
                  <a:pt x="36" y="78"/>
                </a:cubicBezTo>
                <a:cubicBezTo>
                  <a:pt x="39" y="74"/>
                  <a:pt x="43" y="71"/>
                  <a:pt x="46" y="68"/>
                </a:cubicBezTo>
                <a:cubicBezTo>
                  <a:pt x="48" y="66"/>
                  <a:pt x="54" y="62"/>
                  <a:pt x="53" y="59"/>
                </a:cubicBezTo>
                <a:cubicBezTo>
                  <a:pt x="52" y="57"/>
                  <a:pt x="54" y="62"/>
                  <a:pt x="53" y="59"/>
                </a:cubicBezTo>
                <a:close/>
              </a:path>
            </a:pathLst>
          </a:custGeom>
          <a:solidFill>
            <a:srgbClr val="27b4bf"/>
          </a:solidFill>
          <a:ln w="38160">
            <a:noFill/>
          </a:ln>
        </p:spPr>
        <p:style>
          <a:lnRef idx="0"/>
          <a:fillRef idx="0"/>
          <a:effectRef idx="0"/>
          <a:fontRef idx="minor"/>
        </p:style>
      </p:sp>
      <p:sp>
        <p:nvSpPr>
          <p:cNvPr id="780" name="CustomShape 318"/>
          <p:cNvSpPr/>
          <p:nvPr/>
        </p:nvSpPr>
        <p:spPr>
          <a:xfrm>
            <a:off x="11840760" y="2624040"/>
            <a:ext cx="1656000" cy="1467360"/>
          </a:xfrm>
          <a:custGeom>
            <a:avLst/>
            <a:gdLst/>
            <a:ahLst/>
            <a:rect l="l" t="t" r="r" b="b"/>
            <a:pathLst>
              <a:path w="128" h="107">
                <a:moveTo>
                  <a:pt x="34" y="101"/>
                </a:moveTo>
                <a:cubicBezTo>
                  <a:pt x="34" y="101"/>
                  <a:pt x="35" y="98"/>
                  <a:pt x="35" y="97"/>
                </a:cubicBezTo>
                <a:cubicBezTo>
                  <a:pt x="35" y="95"/>
                  <a:pt x="36" y="94"/>
                  <a:pt x="38" y="93"/>
                </a:cubicBezTo>
                <a:cubicBezTo>
                  <a:pt x="40" y="91"/>
                  <a:pt x="38" y="88"/>
                  <a:pt x="38" y="87"/>
                </a:cubicBezTo>
                <a:cubicBezTo>
                  <a:pt x="38" y="84"/>
                  <a:pt x="42" y="84"/>
                  <a:pt x="39" y="82"/>
                </a:cubicBezTo>
                <a:cubicBezTo>
                  <a:pt x="37" y="80"/>
                  <a:pt x="36" y="80"/>
                  <a:pt x="37" y="77"/>
                </a:cubicBezTo>
                <a:cubicBezTo>
                  <a:pt x="38" y="75"/>
                  <a:pt x="37" y="73"/>
                  <a:pt x="37" y="71"/>
                </a:cubicBezTo>
                <a:cubicBezTo>
                  <a:pt x="36" y="68"/>
                  <a:pt x="35" y="65"/>
                  <a:pt x="38" y="63"/>
                </a:cubicBezTo>
                <a:cubicBezTo>
                  <a:pt x="39" y="62"/>
                  <a:pt x="41" y="62"/>
                  <a:pt x="42" y="61"/>
                </a:cubicBezTo>
                <a:cubicBezTo>
                  <a:pt x="43" y="61"/>
                  <a:pt x="44" y="62"/>
                  <a:pt x="45" y="61"/>
                </a:cubicBezTo>
                <a:cubicBezTo>
                  <a:pt x="46" y="59"/>
                  <a:pt x="45" y="58"/>
                  <a:pt x="44" y="57"/>
                </a:cubicBezTo>
                <a:cubicBezTo>
                  <a:pt x="44" y="55"/>
                  <a:pt x="46" y="54"/>
                  <a:pt x="47" y="52"/>
                </a:cubicBezTo>
                <a:cubicBezTo>
                  <a:pt x="47" y="51"/>
                  <a:pt x="48" y="48"/>
                  <a:pt x="48" y="46"/>
                </a:cubicBezTo>
                <a:cubicBezTo>
                  <a:pt x="48" y="44"/>
                  <a:pt x="52" y="44"/>
                  <a:pt x="51" y="43"/>
                </a:cubicBezTo>
                <a:cubicBezTo>
                  <a:pt x="51" y="41"/>
                  <a:pt x="53" y="40"/>
                  <a:pt x="54" y="38"/>
                </a:cubicBezTo>
                <a:cubicBezTo>
                  <a:pt x="56" y="36"/>
                  <a:pt x="56" y="37"/>
                  <a:pt x="56" y="34"/>
                </a:cubicBezTo>
                <a:cubicBezTo>
                  <a:pt x="55" y="33"/>
                  <a:pt x="59" y="28"/>
                  <a:pt x="60" y="28"/>
                </a:cubicBezTo>
                <a:cubicBezTo>
                  <a:pt x="61" y="27"/>
                  <a:pt x="64" y="28"/>
                  <a:pt x="65" y="28"/>
                </a:cubicBezTo>
                <a:cubicBezTo>
                  <a:pt x="65" y="26"/>
                  <a:pt x="65" y="25"/>
                  <a:pt x="65" y="23"/>
                </a:cubicBezTo>
                <a:cubicBezTo>
                  <a:pt x="68" y="24"/>
                  <a:pt x="70" y="24"/>
                  <a:pt x="72" y="25"/>
                </a:cubicBezTo>
                <a:cubicBezTo>
                  <a:pt x="76" y="25"/>
                  <a:pt x="74" y="21"/>
                  <a:pt x="75" y="19"/>
                </a:cubicBezTo>
                <a:cubicBezTo>
                  <a:pt x="75" y="19"/>
                  <a:pt x="77" y="19"/>
                  <a:pt x="78" y="19"/>
                </a:cubicBezTo>
                <a:cubicBezTo>
                  <a:pt x="79" y="18"/>
                  <a:pt x="81" y="16"/>
                  <a:pt x="82" y="18"/>
                </a:cubicBezTo>
                <a:cubicBezTo>
                  <a:pt x="84" y="19"/>
                  <a:pt x="84" y="21"/>
                  <a:pt x="86" y="22"/>
                </a:cubicBezTo>
                <a:cubicBezTo>
                  <a:pt x="87" y="22"/>
                  <a:pt x="89" y="22"/>
                  <a:pt x="90" y="22"/>
                </a:cubicBezTo>
                <a:cubicBezTo>
                  <a:pt x="91" y="22"/>
                  <a:pt x="92" y="21"/>
                  <a:pt x="94" y="21"/>
                </a:cubicBezTo>
                <a:cubicBezTo>
                  <a:pt x="95" y="21"/>
                  <a:pt x="96" y="23"/>
                  <a:pt x="98" y="23"/>
                </a:cubicBezTo>
                <a:cubicBezTo>
                  <a:pt x="98" y="22"/>
                  <a:pt x="102" y="20"/>
                  <a:pt x="102" y="20"/>
                </a:cubicBezTo>
                <a:cubicBezTo>
                  <a:pt x="102" y="17"/>
                  <a:pt x="102" y="16"/>
                  <a:pt x="103" y="14"/>
                </a:cubicBezTo>
                <a:cubicBezTo>
                  <a:pt x="104" y="13"/>
                  <a:pt x="106" y="11"/>
                  <a:pt x="107" y="11"/>
                </a:cubicBezTo>
                <a:cubicBezTo>
                  <a:pt x="108" y="11"/>
                  <a:pt x="109" y="11"/>
                  <a:pt x="110" y="11"/>
                </a:cubicBezTo>
                <a:cubicBezTo>
                  <a:pt x="111" y="11"/>
                  <a:pt x="111" y="10"/>
                  <a:pt x="112" y="10"/>
                </a:cubicBezTo>
                <a:cubicBezTo>
                  <a:pt x="113" y="10"/>
                  <a:pt x="115" y="12"/>
                  <a:pt x="116" y="12"/>
                </a:cubicBezTo>
                <a:cubicBezTo>
                  <a:pt x="118" y="13"/>
                  <a:pt x="119" y="14"/>
                  <a:pt x="119" y="17"/>
                </a:cubicBezTo>
                <a:cubicBezTo>
                  <a:pt x="121" y="17"/>
                  <a:pt x="126" y="14"/>
                  <a:pt x="124" y="12"/>
                </a:cubicBezTo>
                <a:cubicBezTo>
                  <a:pt x="126" y="13"/>
                  <a:pt x="121" y="13"/>
                  <a:pt x="120" y="13"/>
                </a:cubicBezTo>
                <a:cubicBezTo>
                  <a:pt x="125" y="12"/>
                  <a:pt x="118" y="9"/>
                  <a:pt x="117" y="10"/>
                </a:cubicBezTo>
                <a:cubicBezTo>
                  <a:pt x="118" y="9"/>
                  <a:pt x="119" y="10"/>
                  <a:pt x="119" y="10"/>
                </a:cubicBezTo>
                <a:cubicBezTo>
                  <a:pt x="121" y="10"/>
                  <a:pt x="123" y="10"/>
                  <a:pt x="124" y="9"/>
                </a:cubicBezTo>
                <a:cubicBezTo>
                  <a:pt x="125" y="9"/>
                  <a:pt x="128" y="7"/>
                  <a:pt x="127" y="6"/>
                </a:cubicBezTo>
                <a:cubicBezTo>
                  <a:pt x="125" y="5"/>
                  <a:pt x="122" y="4"/>
                  <a:pt x="119" y="3"/>
                </a:cubicBezTo>
                <a:cubicBezTo>
                  <a:pt x="118" y="2"/>
                  <a:pt x="117" y="4"/>
                  <a:pt x="116" y="5"/>
                </a:cubicBezTo>
                <a:cubicBezTo>
                  <a:pt x="116" y="5"/>
                  <a:pt x="114" y="8"/>
                  <a:pt x="114" y="7"/>
                </a:cubicBezTo>
                <a:cubicBezTo>
                  <a:pt x="114" y="7"/>
                  <a:pt x="114" y="6"/>
                  <a:pt x="114" y="5"/>
                </a:cubicBezTo>
                <a:cubicBezTo>
                  <a:pt x="114" y="5"/>
                  <a:pt x="112" y="5"/>
                  <a:pt x="112" y="5"/>
                </a:cubicBezTo>
                <a:cubicBezTo>
                  <a:pt x="113" y="4"/>
                  <a:pt x="115" y="5"/>
                  <a:pt x="115" y="4"/>
                </a:cubicBezTo>
                <a:cubicBezTo>
                  <a:pt x="115" y="4"/>
                  <a:pt x="112" y="4"/>
                  <a:pt x="112" y="4"/>
                </a:cubicBezTo>
                <a:cubicBezTo>
                  <a:pt x="112" y="3"/>
                  <a:pt x="116" y="3"/>
                  <a:pt x="116" y="2"/>
                </a:cubicBezTo>
                <a:cubicBezTo>
                  <a:pt x="115" y="1"/>
                  <a:pt x="109" y="0"/>
                  <a:pt x="110" y="2"/>
                </a:cubicBezTo>
                <a:cubicBezTo>
                  <a:pt x="111" y="3"/>
                  <a:pt x="111" y="3"/>
                  <a:pt x="110" y="4"/>
                </a:cubicBezTo>
                <a:cubicBezTo>
                  <a:pt x="109" y="5"/>
                  <a:pt x="107" y="7"/>
                  <a:pt x="106" y="7"/>
                </a:cubicBezTo>
                <a:cubicBezTo>
                  <a:pt x="105" y="7"/>
                  <a:pt x="106" y="3"/>
                  <a:pt x="106" y="3"/>
                </a:cubicBezTo>
                <a:cubicBezTo>
                  <a:pt x="106" y="2"/>
                  <a:pt x="101" y="9"/>
                  <a:pt x="100" y="9"/>
                </a:cubicBezTo>
                <a:cubicBezTo>
                  <a:pt x="97" y="9"/>
                  <a:pt x="100" y="5"/>
                  <a:pt x="101" y="4"/>
                </a:cubicBezTo>
                <a:cubicBezTo>
                  <a:pt x="102" y="4"/>
                  <a:pt x="103" y="2"/>
                  <a:pt x="103" y="2"/>
                </a:cubicBezTo>
                <a:cubicBezTo>
                  <a:pt x="102" y="1"/>
                  <a:pt x="100" y="0"/>
                  <a:pt x="100" y="1"/>
                </a:cubicBezTo>
                <a:cubicBezTo>
                  <a:pt x="100" y="1"/>
                  <a:pt x="101" y="2"/>
                  <a:pt x="101" y="2"/>
                </a:cubicBezTo>
                <a:cubicBezTo>
                  <a:pt x="101" y="2"/>
                  <a:pt x="99" y="2"/>
                  <a:pt x="98" y="2"/>
                </a:cubicBezTo>
                <a:cubicBezTo>
                  <a:pt x="97" y="3"/>
                  <a:pt x="98" y="2"/>
                  <a:pt x="97" y="1"/>
                </a:cubicBezTo>
                <a:cubicBezTo>
                  <a:pt x="97" y="1"/>
                  <a:pt x="95" y="3"/>
                  <a:pt x="95" y="3"/>
                </a:cubicBezTo>
                <a:cubicBezTo>
                  <a:pt x="95" y="4"/>
                  <a:pt x="97" y="5"/>
                  <a:pt x="96" y="5"/>
                </a:cubicBezTo>
                <a:cubicBezTo>
                  <a:pt x="95" y="5"/>
                  <a:pt x="95" y="5"/>
                  <a:pt x="95" y="5"/>
                </a:cubicBezTo>
                <a:cubicBezTo>
                  <a:pt x="94" y="5"/>
                  <a:pt x="94" y="6"/>
                  <a:pt x="94" y="7"/>
                </a:cubicBezTo>
                <a:cubicBezTo>
                  <a:pt x="95" y="5"/>
                  <a:pt x="91" y="6"/>
                  <a:pt x="91" y="6"/>
                </a:cubicBezTo>
                <a:cubicBezTo>
                  <a:pt x="91" y="6"/>
                  <a:pt x="93" y="5"/>
                  <a:pt x="93" y="4"/>
                </a:cubicBezTo>
                <a:cubicBezTo>
                  <a:pt x="93" y="5"/>
                  <a:pt x="89" y="6"/>
                  <a:pt x="88" y="6"/>
                </a:cubicBezTo>
                <a:cubicBezTo>
                  <a:pt x="87" y="6"/>
                  <a:pt x="91" y="9"/>
                  <a:pt x="91" y="9"/>
                </a:cubicBezTo>
                <a:cubicBezTo>
                  <a:pt x="91" y="9"/>
                  <a:pt x="90" y="11"/>
                  <a:pt x="90" y="11"/>
                </a:cubicBezTo>
                <a:cubicBezTo>
                  <a:pt x="90" y="11"/>
                  <a:pt x="87" y="8"/>
                  <a:pt x="87" y="8"/>
                </a:cubicBezTo>
                <a:cubicBezTo>
                  <a:pt x="87" y="8"/>
                  <a:pt x="85" y="11"/>
                  <a:pt x="85" y="8"/>
                </a:cubicBezTo>
                <a:cubicBezTo>
                  <a:pt x="84" y="7"/>
                  <a:pt x="81" y="9"/>
                  <a:pt x="80" y="8"/>
                </a:cubicBezTo>
                <a:cubicBezTo>
                  <a:pt x="81" y="9"/>
                  <a:pt x="84" y="9"/>
                  <a:pt x="84" y="10"/>
                </a:cubicBezTo>
                <a:cubicBezTo>
                  <a:pt x="84" y="10"/>
                  <a:pt x="83" y="10"/>
                  <a:pt x="83" y="11"/>
                </a:cubicBezTo>
                <a:cubicBezTo>
                  <a:pt x="83" y="12"/>
                  <a:pt x="84" y="12"/>
                  <a:pt x="84" y="13"/>
                </a:cubicBezTo>
                <a:cubicBezTo>
                  <a:pt x="84" y="13"/>
                  <a:pt x="81" y="12"/>
                  <a:pt x="81" y="11"/>
                </a:cubicBezTo>
                <a:cubicBezTo>
                  <a:pt x="80" y="11"/>
                  <a:pt x="80" y="12"/>
                  <a:pt x="80" y="13"/>
                </a:cubicBezTo>
                <a:cubicBezTo>
                  <a:pt x="79" y="13"/>
                  <a:pt x="79" y="12"/>
                  <a:pt x="79" y="11"/>
                </a:cubicBezTo>
                <a:cubicBezTo>
                  <a:pt x="79" y="11"/>
                  <a:pt x="77" y="13"/>
                  <a:pt x="77" y="13"/>
                </a:cubicBezTo>
                <a:cubicBezTo>
                  <a:pt x="76" y="14"/>
                  <a:pt x="78" y="14"/>
                  <a:pt x="78" y="15"/>
                </a:cubicBezTo>
                <a:cubicBezTo>
                  <a:pt x="78" y="15"/>
                  <a:pt x="76" y="15"/>
                  <a:pt x="76" y="15"/>
                </a:cubicBezTo>
                <a:cubicBezTo>
                  <a:pt x="75" y="14"/>
                  <a:pt x="76" y="13"/>
                  <a:pt x="76" y="12"/>
                </a:cubicBezTo>
                <a:cubicBezTo>
                  <a:pt x="76" y="12"/>
                  <a:pt x="73" y="14"/>
                  <a:pt x="73" y="14"/>
                </a:cubicBezTo>
                <a:cubicBezTo>
                  <a:pt x="73" y="14"/>
                  <a:pt x="73" y="14"/>
                  <a:pt x="74" y="14"/>
                </a:cubicBezTo>
                <a:cubicBezTo>
                  <a:pt x="73" y="14"/>
                  <a:pt x="72" y="16"/>
                  <a:pt x="72" y="16"/>
                </a:cubicBezTo>
                <a:cubicBezTo>
                  <a:pt x="71" y="15"/>
                  <a:pt x="73" y="14"/>
                  <a:pt x="72" y="14"/>
                </a:cubicBezTo>
                <a:cubicBezTo>
                  <a:pt x="71" y="13"/>
                  <a:pt x="70" y="13"/>
                  <a:pt x="70" y="12"/>
                </a:cubicBezTo>
                <a:cubicBezTo>
                  <a:pt x="70" y="12"/>
                  <a:pt x="72" y="12"/>
                  <a:pt x="72" y="12"/>
                </a:cubicBezTo>
                <a:cubicBezTo>
                  <a:pt x="72" y="11"/>
                  <a:pt x="69" y="10"/>
                  <a:pt x="68" y="10"/>
                </a:cubicBezTo>
                <a:cubicBezTo>
                  <a:pt x="68" y="11"/>
                  <a:pt x="69" y="13"/>
                  <a:pt x="69" y="13"/>
                </a:cubicBezTo>
                <a:cubicBezTo>
                  <a:pt x="69" y="13"/>
                  <a:pt x="65" y="14"/>
                  <a:pt x="66" y="14"/>
                </a:cubicBezTo>
                <a:cubicBezTo>
                  <a:pt x="66" y="14"/>
                  <a:pt x="68" y="14"/>
                  <a:pt x="68" y="14"/>
                </a:cubicBezTo>
                <a:cubicBezTo>
                  <a:pt x="68" y="14"/>
                  <a:pt x="67" y="14"/>
                  <a:pt x="67" y="14"/>
                </a:cubicBezTo>
                <a:cubicBezTo>
                  <a:pt x="68" y="16"/>
                  <a:pt x="70" y="14"/>
                  <a:pt x="69" y="14"/>
                </a:cubicBezTo>
                <a:cubicBezTo>
                  <a:pt x="70" y="15"/>
                  <a:pt x="69" y="16"/>
                  <a:pt x="69" y="16"/>
                </a:cubicBezTo>
                <a:cubicBezTo>
                  <a:pt x="69" y="17"/>
                  <a:pt x="67" y="15"/>
                  <a:pt x="67" y="15"/>
                </a:cubicBezTo>
                <a:cubicBezTo>
                  <a:pt x="66" y="15"/>
                  <a:pt x="66" y="14"/>
                  <a:pt x="65" y="14"/>
                </a:cubicBezTo>
                <a:cubicBezTo>
                  <a:pt x="65" y="14"/>
                  <a:pt x="64" y="16"/>
                  <a:pt x="63" y="15"/>
                </a:cubicBezTo>
                <a:cubicBezTo>
                  <a:pt x="63" y="14"/>
                  <a:pt x="60" y="16"/>
                  <a:pt x="60" y="16"/>
                </a:cubicBezTo>
                <a:cubicBezTo>
                  <a:pt x="60" y="16"/>
                  <a:pt x="60" y="19"/>
                  <a:pt x="60" y="19"/>
                </a:cubicBezTo>
                <a:cubicBezTo>
                  <a:pt x="60" y="20"/>
                  <a:pt x="61" y="17"/>
                  <a:pt x="62" y="18"/>
                </a:cubicBezTo>
                <a:cubicBezTo>
                  <a:pt x="62" y="18"/>
                  <a:pt x="64" y="19"/>
                  <a:pt x="64" y="18"/>
                </a:cubicBezTo>
                <a:cubicBezTo>
                  <a:pt x="64" y="19"/>
                  <a:pt x="63" y="19"/>
                  <a:pt x="63" y="20"/>
                </a:cubicBezTo>
                <a:cubicBezTo>
                  <a:pt x="62" y="20"/>
                  <a:pt x="63" y="22"/>
                  <a:pt x="62" y="22"/>
                </a:cubicBezTo>
                <a:cubicBezTo>
                  <a:pt x="62" y="23"/>
                  <a:pt x="61" y="21"/>
                  <a:pt x="61" y="21"/>
                </a:cubicBezTo>
                <a:cubicBezTo>
                  <a:pt x="60" y="21"/>
                  <a:pt x="60" y="23"/>
                  <a:pt x="59" y="23"/>
                </a:cubicBezTo>
                <a:cubicBezTo>
                  <a:pt x="59" y="23"/>
                  <a:pt x="59" y="21"/>
                  <a:pt x="59" y="21"/>
                </a:cubicBezTo>
                <a:cubicBezTo>
                  <a:pt x="58" y="21"/>
                  <a:pt x="58" y="22"/>
                  <a:pt x="57" y="22"/>
                </a:cubicBezTo>
                <a:cubicBezTo>
                  <a:pt x="57" y="22"/>
                  <a:pt x="57" y="20"/>
                  <a:pt x="57" y="20"/>
                </a:cubicBezTo>
                <a:cubicBezTo>
                  <a:pt x="57" y="19"/>
                  <a:pt x="56" y="22"/>
                  <a:pt x="55" y="22"/>
                </a:cubicBezTo>
                <a:cubicBezTo>
                  <a:pt x="53" y="23"/>
                  <a:pt x="56" y="17"/>
                  <a:pt x="56" y="17"/>
                </a:cubicBezTo>
                <a:cubicBezTo>
                  <a:pt x="55" y="17"/>
                  <a:pt x="53" y="18"/>
                  <a:pt x="53" y="18"/>
                </a:cubicBezTo>
                <a:cubicBezTo>
                  <a:pt x="52" y="19"/>
                  <a:pt x="54" y="20"/>
                  <a:pt x="54" y="20"/>
                </a:cubicBezTo>
                <a:cubicBezTo>
                  <a:pt x="53" y="20"/>
                  <a:pt x="53" y="20"/>
                  <a:pt x="52" y="20"/>
                </a:cubicBezTo>
                <a:cubicBezTo>
                  <a:pt x="52" y="20"/>
                  <a:pt x="52" y="21"/>
                  <a:pt x="51" y="22"/>
                </a:cubicBezTo>
                <a:cubicBezTo>
                  <a:pt x="52" y="21"/>
                  <a:pt x="47" y="21"/>
                  <a:pt x="49" y="22"/>
                </a:cubicBezTo>
                <a:cubicBezTo>
                  <a:pt x="49" y="23"/>
                  <a:pt x="51" y="22"/>
                  <a:pt x="51" y="22"/>
                </a:cubicBezTo>
                <a:cubicBezTo>
                  <a:pt x="51" y="22"/>
                  <a:pt x="50" y="23"/>
                  <a:pt x="51" y="23"/>
                </a:cubicBezTo>
                <a:cubicBezTo>
                  <a:pt x="51" y="23"/>
                  <a:pt x="52" y="23"/>
                  <a:pt x="52" y="22"/>
                </a:cubicBezTo>
                <a:cubicBezTo>
                  <a:pt x="52" y="22"/>
                  <a:pt x="52" y="24"/>
                  <a:pt x="51" y="24"/>
                </a:cubicBezTo>
                <a:cubicBezTo>
                  <a:pt x="50" y="24"/>
                  <a:pt x="50" y="23"/>
                  <a:pt x="49" y="23"/>
                </a:cubicBezTo>
                <a:cubicBezTo>
                  <a:pt x="48" y="24"/>
                  <a:pt x="48" y="26"/>
                  <a:pt x="47" y="26"/>
                </a:cubicBezTo>
                <a:cubicBezTo>
                  <a:pt x="47" y="26"/>
                  <a:pt x="44" y="26"/>
                  <a:pt x="44" y="26"/>
                </a:cubicBezTo>
                <a:cubicBezTo>
                  <a:pt x="44" y="29"/>
                  <a:pt x="51" y="25"/>
                  <a:pt x="51" y="25"/>
                </a:cubicBezTo>
                <a:cubicBezTo>
                  <a:pt x="52" y="25"/>
                  <a:pt x="53" y="24"/>
                  <a:pt x="54" y="25"/>
                </a:cubicBezTo>
                <a:cubicBezTo>
                  <a:pt x="56" y="25"/>
                  <a:pt x="55" y="23"/>
                  <a:pt x="54" y="23"/>
                </a:cubicBezTo>
                <a:cubicBezTo>
                  <a:pt x="55" y="23"/>
                  <a:pt x="55" y="23"/>
                  <a:pt x="55" y="23"/>
                </a:cubicBezTo>
                <a:cubicBezTo>
                  <a:pt x="56" y="25"/>
                  <a:pt x="57" y="23"/>
                  <a:pt x="58" y="23"/>
                </a:cubicBezTo>
                <a:cubicBezTo>
                  <a:pt x="57" y="23"/>
                  <a:pt x="57" y="25"/>
                  <a:pt x="56" y="25"/>
                </a:cubicBezTo>
                <a:cubicBezTo>
                  <a:pt x="57" y="25"/>
                  <a:pt x="58" y="25"/>
                  <a:pt x="58" y="25"/>
                </a:cubicBezTo>
                <a:cubicBezTo>
                  <a:pt x="58" y="25"/>
                  <a:pt x="56" y="26"/>
                  <a:pt x="56" y="27"/>
                </a:cubicBezTo>
                <a:cubicBezTo>
                  <a:pt x="56" y="27"/>
                  <a:pt x="61" y="25"/>
                  <a:pt x="61" y="26"/>
                </a:cubicBezTo>
                <a:cubicBezTo>
                  <a:pt x="60" y="27"/>
                  <a:pt x="57" y="26"/>
                  <a:pt x="57" y="28"/>
                </a:cubicBezTo>
                <a:cubicBezTo>
                  <a:pt x="56" y="31"/>
                  <a:pt x="54" y="27"/>
                  <a:pt x="54" y="27"/>
                </a:cubicBezTo>
                <a:cubicBezTo>
                  <a:pt x="54" y="26"/>
                  <a:pt x="54" y="29"/>
                  <a:pt x="54" y="29"/>
                </a:cubicBezTo>
                <a:cubicBezTo>
                  <a:pt x="54" y="29"/>
                  <a:pt x="53" y="27"/>
                  <a:pt x="52" y="27"/>
                </a:cubicBezTo>
                <a:cubicBezTo>
                  <a:pt x="51" y="28"/>
                  <a:pt x="49" y="30"/>
                  <a:pt x="49" y="31"/>
                </a:cubicBezTo>
                <a:cubicBezTo>
                  <a:pt x="49" y="31"/>
                  <a:pt x="51" y="30"/>
                  <a:pt x="51" y="30"/>
                </a:cubicBezTo>
                <a:cubicBezTo>
                  <a:pt x="51" y="31"/>
                  <a:pt x="53" y="30"/>
                  <a:pt x="53" y="31"/>
                </a:cubicBezTo>
                <a:cubicBezTo>
                  <a:pt x="53" y="30"/>
                  <a:pt x="50" y="31"/>
                  <a:pt x="50" y="32"/>
                </a:cubicBezTo>
                <a:cubicBezTo>
                  <a:pt x="51" y="33"/>
                  <a:pt x="54" y="31"/>
                  <a:pt x="53" y="33"/>
                </a:cubicBezTo>
                <a:cubicBezTo>
                  <a:pt x="54" y="31"/>
                  <a:pt x="47" y="34"/>
                  <a:pt x="47" y="34"/>
                </a:cubicBezTo>
                <a:cubicBezTo>
                  <a:pt x="47" y="33"/>
                  <a:pt x="53" y="35"/>
                  <a:pt x="52" y="35"/>
                </a:cubicBezTo>
                <a:cubicBezTo>
                  <a:pt x="51" y="36"/>
                  <a:pt x="50" y="34"/>
                  <a:pt x="49" y="35"/>
                </a:cubicBezTo>
                <a:cubicBezTo>
                  <a:pt x="49" y="35"/>
                  <a:pt x="49" y="35"/>
                  <a:pt x="49" y="35"/>
                </a:cubicBezTo>
                <a:cubicBezTo>
                  <a:pt x="49" y="36"/>
                  <a:pt x="46" y="34"/>
                  <a:pt x="45" y="36"/>
                </a:cubicBezTo>
                <a:cubicBezTo>
                  <a:pt x="45" y="36"/>
                  <a:pt x="48" y="36"/>
                  <a:pt x="48" y="36"/>
                </a:cubicBezTo>
                <a:cubicBezTo>
                  <a:pt x="46" y="38"/>
                  <a:pt x="44" y="36"/>
                  <a:pt x="45" y="39"/>
                </a:cubicBezTo>
                <a:cubicBezTo>
                  <a:pt x="45" y="39"/>
                  <a:pt x="43" y="40"/>
                  <a:pt x="43" y="40"/>
                </a:cubicBezTo>
                <a:cubicBezTo>
                  <a:pt x="42" y="41"/>
                  <a:pt x="42" y="41"/>
                  <a:pt x="42" y="41"/>
                </a:cubicBezTo>
                <a:cubicBezTo>
                  <a:pt x="42" y="42"/>
                  <a:pt x="41" y="42"/>
                  <a:pt x="41" y="42"/>
                </a:cubicBezTo>
                <a:cubicBezTo>
                  <a:pt x="41" y="43"/>
                  <a:pt x="42" y="42"/>
                  <a:pt x="42" y="42"/>
                </a:cubicBezTo>
                <a:cubicBezTo>
                  <a:pt x="43" y="42"/>
                  <a:pt x="42" y="43"/>
                  <a:pt x="42" y="43"/>
                </a:cubicBezTo>
                <a:cubicBezTo>
                  <a:pt x="43" y="43"/>
                  <a:pt x="45" y="44"/>
                  <a:pt x="46" y="43"/>
                </a:cubicBezTo>
                <a:cubicBezTo>
                  <a:pt x="44" y="44"/>
                  <a:pt x="44" y="44"/>
                  <a:pt x="42" y="44"/>
                </a:cubicBezTo>
                <a:cubicBezTo>
                  <a:pt x="41" y="44"/>
                  <a:pt x="38" y="44"/>
                  <a:pt x="38" y="45"/>
                </a:cubicBezTo>
                <a:cubicBezTo>
                  <a:pt x="38" y="45"/>
                  <a:pt x="39" y="45"/>
                  <a:pt x="39" y="45"/>
                </a:cubicBezTo>
                <a:cubicBezTo>
                  <a:pt x="39" y="45"/>
                  <a:pt x="38" y="46"/>
                  <a:pt x="38" y="46"/>
                </a:cubicBezTo>
                <a:cubicBezTo>
                  <a:pt x="38" y="46"/>
                  <a:pt x="40" y="45"/>
                  <a:pt x="40" y="46"/>
                </a:cubicBezTo>
                <a:cubicBezTo>
                  <a:pt x="40" y="46"/>
                  <a:pt x="38" y="48"/>
                  <a:pt x="38" y="48"/>
                </a:cubicBezTo>
                <a:cubicBezTo>
                  <a:pt x="38" y="48"/>
                  <a:pt x="39" y="48"/>
                  <a:pt x="39" y="49"/>
                </a:cubicBezTo>
                <a:cubicBezTo>
                  <a:pt x="39" y="49"/>
                  <a:pt x="37" y="49"/>
                  <a:pt x="37" y="49"/>
                </a:cubicBezTo>
                <a:cubicBezTo>
                  <a:pt x="37" y="49"/>
                  <a:pt x="39" y="50"/>
                  <a:pt x="39" y="50"/>
                </a:cubicBezTo>
                <a:cubicBezTo>
                  <a:pt x="38" y="50"/>
                  <a:pt x="37" y="50"/>
                  <a:pt x="37" y="50"/>
                </a:cubicBezTo>
                <a:cubicBezTo>
                  <a:pt x="37" y="51"/>
                  <a:pt x="38" y="52"/>
                  <a:pt x="39" y="52"/>
                </a:cubicBezTo>
                <a:cubicBezTo>
                  <a:pt x="37" y="52"/>
                  <a:pt x="35" y="52"/>
                  <a:pt x="34" y="54"/>
                </a:cubicBezTo>
                <a:cubicBezTo>
                  <a:pt x="34" y="55"/>
                  <a:pt x="30" y="54"/>
                  <a:pt x="30" y="54"/>
                </a:cubicBezTo>
                <a:cubicBezTo>
                  <a:pt x="30" y="57"/>
                  <a:pt x="36" y="54"/>
                  <a:pt x="37" y="54"/>
                </a:cubicBezTo>
                <a:cubicBezTo>
                  <a:pt x="36" y="54"/>
                  <a:pt x="35" y="56"/>
                  <a:pt x="35" y="56"/>
                </a:cubicBezTo>
                <a:cubicBezTo>
                  <a:pt x="32" y="56"/>
                  <a:pt x="34" y="57"/>
                  <a:pt x="33" y="58"/>
                </a:cubicBezTo>
                <a:cubicBezTo>
                  <a:pt x="32" y="59"/>
                  <a:pt x="30" y="57"/>
                  <a:pt x="29" y="58"/>
                </a:cubicBezTo>
                <a:cubicBezTo>
                  <a:pt x="29" y="59"/>
                  <a:pt x="26" y="61"/>
                  <a:pt x="26" y="61"/>
                </a:cubicBezTo>
                <a:cubicBezTo>
                  <a:pt x="26" y="62"/>
                  <a:pt x="27" y="62"/>
                  <a:pt x="27" y="62"/>
                </a:cubicBezTo>
                <a:cubicBezTo>
                  <a:pt x="27" y="63"/>
                  <a:pt x="24" y="63"/>
                  <a:pt x="24" y="63"/>
                </a:cubicBezTo>
                <a:cubicBezTo>
                  <a:pt x="24" y="63"/>
                  <a:pt x="25" y="64"/>
                  <a:pt x="25" y="65"/>
                </a:cubicBezTo>
                <a:cubicBezTo>
                  <a:pt x="25" y="66"/>
                  <a:pt x="27" y="65"/>
                  <a:pt x="28" y="65"/>
                </a:cubicBezTo>
                <a:cubicBezTo>
                  <a:pt x="29" y="64"/>
                  <a:pt x="30" y="65"/>
                  <a:pt x="31" y="64"/>
                </a:cubicBezTo>
                <a:cubicBezTo>
                  <a:pt x="31" y="64"/>
                  <a:pt x="30" y="63"/>
                  <a:pt x="30" y="62"/>
                </a:cubicBezTo>
                <a:cubicBezTo>
                  <a:pt x="30" y="62"/>
                  <a:pt x="32" y="63"/>
                  <a:pt x="33" y="64"/>
                </a:cubicBezTo>
                <a:cubicBezTo>
                  <a:pt x="33" y="64"/>
                  <a:pt x="30" y="66"/>
                  <a:pt x="30" y="66"/>
                </a:cubicBezTo>
                <a:cubicBezTo>
                  <a:pt x="29" y="66"/>
                  <a:pt x="28" y="67"/>
                  <a:pt x="28" y="66"/>
                </a:cubicBezTo>
                <a:cubicBezTo>
                  <a:pt x="27" y="65"/>
                  <a:pt x="26" y="67"/>
                  <a:pt x="25" y="67"/>
                </a:cubicBezTo>
                <a:cubicBezTo>
                  <a:pt x="24" y="66"/>
                  <a:pt x="24" y="63"/>
                  <a:pt x="23" y="66"/>
                </a:cubicBezTo>
                <a:cubicBezTo>
                  <a:pt x="21" y="70"/>
                  <a:pt x="20" y="65"/>
                  <a:pt x="21" y="65"/>
                </a:cubicBezTo>
                <a:cubicBezTo>
                  <a:pt x="19" y="65"/>
                  <a:pt x="21" y="69"/>
                  <a:pt x="19" y="68"/>
                </a:cubicBezTo>
                <a:cubicBezTo>
                  <a:pt x="15" y="68"/>
                  <a:pt x="18" y="70"/>
                  <a:pt x="17" y="71"/>
                </a:cubicBezTo>
                <a:cubicBezTo>
                  <a:pt x="16" y="71"/>
                  <a:pt x="16" y="69"/>
                  <a:pt x="16" y="69"/>
                </a:cubicBezTo>
                <a:cubicBezTo>
                  <a:pt x="14" y="69"/>
                  <a:pt x="12" y="70"/>
                  <a:pt x="11" y="71"/>
                </a:cubicBezTo>
                <a:cubicBezTo>
                  <a:pt x="11" y="72"/>
                  <a:pt x="15" y="72"/>
                  <a:pt x="16" y="72"/>
                </a:cubicBezTo>
                <a:cubicBezTo>
                  <a:pt x="16" y="72"/>
                  <a:pt x="19" y="71"/>
                  <a:pt x="19" y="71"/>
                </a:cubicBezTo>
                <a:cubicBezTo>
                  <a:pt x="20" y="72"/>
                  <a:pt x="15" y="72"/>
                  <a:pt x="15" y="72"/>
                </a:cubicBezTo>
                <a:cubicBezTo>
                  <a:pt x="14" y="72"/>
                  <a:pt x="14" y="73"/>
                  <a:pt x="13" y="73"/>
                </a:cubicBezTo>
                <a:cubicBezTo>
                  <a:pt x="12" y="73"/>
                  <a:pt x="11" y="73"/>
                  <a:pt x="10" y="73"/>
                </a:cubicBezTo>
                <a:cubicBezTo>
                  <a:pt x="8" y="72"/>
                  <a:pt x="7" y="73"/>
                  <a:pt x="9" y="74"/>
                </a:cubicBezTo>
                <a:cubicBezTo>
                  <a:pt x="10" y="74"/>
                  <a:pt x="12" y="74"/>
                  <a:pt x="12" y="76"/>
                </a:cubicBezTo>
                <a:cubicBezTo>
                  <a:pt x="12" y="76"/>
                  <a:pt x="11" y="78"/>
                  <a:pt x="11" y="77"/>
                </a:cubicBezTo>
                <a:cubicBezTo>
                  <a:pt x="10" y="77"/>
                  <a:pt x="12" y="75"/>
                  <a:pt x="10" y="74"/>
                </a:cubicBezTo>
                <a:cubicBezTo>
                  <a:pt x="7" y="74"/>
                  <a:pt x="9" y="75"/>
                  <a:pt x="8" y="76"/>
                </a:cubicBezTo>
                <a:cubicBezTo>
                  <a:pt x="8" y="76"/>
                  <a:pt x="8" y="73"/>
                  <a:pt x="7" y="73"/>
                </a:cubicBezTo>
                <a:cubicBezTo>
                  <a:pt x="7" y="72"/>
                  <a:pt x="5" y="78"/>
                  <a:pt x="6" y="77"/>
                </a:cubicBezTo>
                <a:cubicBezTo>
                  <a:pt x="5" y="77"/>
                  <a:pt x="5" y="75"/>
                  <a:pt x="5" y="75"/>
                </a:cubicBezTo>
                <a:cubicBezTo>
                  <a:pt x="4" y="75"/>
                  <a:pt x="4" y="77"/>
                  <a:pt x="4" y="77"/>
                </a:cubicBezTo>
                <a:cubicBezTo>
                  <a:pt x="3" y="78"/>
                  <a:pt x="1" y="77"/>
                  <a:pt x="1" y="78"/>
                </a:cubicBezTo>
                <a:cubicBezTo>
                  <a:pt x="1" y="79"/>
                  <a:pt x="0" y="80"/>
                  <a:pt x="1" y="80"/>
                </a:cubicBezTo>
                <a:cubicBezTo>
                  <a:pt x="2" y="80"/>
                  <a:pt x="3" y="80"/>
                  <a:pt x="4" y="81"/>
                </a:cubicBezTo>
                <a:cubicBezTo>
                  <a:pt x="4" y="81"/>
                  <a:pt x="0" y="82"/>
                  <a:pt x="1" y="83"/>
                </a:cubicBezTo>
                <a:cubicBezTo>
                  <a:pt x="1" y="84"/>
                  <a:pt x="3" y="84"/>
                  <a:pt x="3" y="84"/>
                </a:cubicBezTo>
                <a:cubicBezTo>
                  <a:pt x="3" y="84"/>
                  <a:pt x="6" y="83"/>
                  <a:pt x="6" y="84"/>
                </a:cubicBezTo>
                <a:cubicBezTo>
                  <a:pt x="5" y="85"/>
                  <a:pt x="2" y="84"/>
                  <a:pt x="1" y="86"/>
                </a:cubicBezTo>
                <a:cubicBezTo>
                  <a:pt x="0" y="87"/>
                  <a:pt x="6" y="87"/>
                  <a:pt x="4" y="89"/>
                </a:cubicBezTo>
                <a:cubicBezTo>
                  <a:pt x="4" y="89"/>
                  <a:pt x="3" y="87"/>
                  <a:pt x="2" y="88"/>
                </a:cubicBezTo>
                <a:cubicBezTo>
                  <a:pt x="1" y="89"/>
                  <a:pt x="1" y="90"/>
                  <a:pt x="2" y="91"/>
                </a:cubicBezTo>
                <a:cubicBezTo>
                  <a:pt x="3" y="91"/>
                  <a:pt x="5" y="92"/>
                  <a:pt x="6" y="92"/>
                </a:cubicBezTo>
                <a:cubicBezTo>
                  <a:pt x="7" y="91"/>
                  <a:pt x="8" y="89"/>
                  <a:pt x="9" y="90"/>
                </a:cubicBezTo>
                <a:cubicBezTo>
                  <a:pt x="8" y="90"/>
                  <a:pt x="7" y="91"/>
                  <a:pt x="7" y="91"/>
                </a:cubicBezTo>
                <a:cubicBezTo>
                  <a:pt x="7" y="92"/>
                  <a:pt x="6" y="92"/>
                  <a:pt x="5" y="92"/>
                </a:cubicBezTo>
                <a:cubicBezTo>
                  <a:pt x="5" y="92"/>
                  <a:pt x="7" y="93"/>
                  <a:pt x="7" y="94"/>
                </a:cubicBezTo>
                <a:cubicBezTo>
                  <a:pt x="7" y="94"/>
                  <a:pt x="4" y="92"/>
                  <a:pt x="5" y="94"/>
                </a:cubicBezTo>
                <a:cubicBezTo>
                  <a:pt x="5" y="95"/>
                  <a:pt x="8" y="96"/>
                  <a:pt x="8" y="96"/>
                </a:cubicBezTo>
                <a:cubicBezTo>
                  <a:pt x="8" y="97"/>
                  <a:pt x="5" y="95"/>
                  <a:pt x="4" y="96"/>
                </a:cubicBezTo>
                <a:cubicBezTo>
                  <a:pt x="2" y="96"/>
                  <a:pt x="4" y="93"/>
                  <a:pt x="3" y="93"/>
                </a:cubicBezTo>
                <a:cubicBezTo>
                  <a:pt x="3" y="93"/>
                  <a:pt x="1" y="95"/>
                  <a:pt x="2" y="96"/>
                </a:cubicBezTo>
                <a:cubicBezTo>
                  <a:pt x="3" y="96"/>
                  <a:pt x="2" y="98"/>
                  <a:pt x="2" y="98"/>
                </a:cubicBezTo>
                <a:cubicBezTo>
                  <a:pt x="3" y="99"/>
                  <a:pt x="4" y="97"/>
                  <a:pt x="5" y="96"/>
                </a:cubicBezTo>
                <a:cubicBezTo>
                  <a:pt x="5" y="96"/>
                  <a:pt x="5" y="97"/>
                  <a:pt x="5" y="97"/>
                </a:cubicBezTo>
                <a:cubicBezTo>
                  <a:pt x="6" y="97"/>
                  <a:pt x="6" y="96"/>
                  <a:pt x="7" y="96"/>
                </a:cubicBezTo>
                <a:cubicBezTo>
                  <a:pt x="7" y="96"/>
                  <a:pt x="7" y="98"/>
                  <a:pt x="6" y="98"/>
                </a:cubicBezTo>
                <a:cubicBezTo>
                  <a:pt x="4" y="99"/>
                  <a:pt x="8" y="101"/>
                  <a:pt x="8" y="100"/>
                </a:cubicBezTo>
                <a:cubicBezTo>
                  <a:pt x="8" y="102"/>
                  <a:pt x="1" y="100"/>
                  <a:pt x="5" y="103"/>
                </a:cubicBezTo>
                <a:cubicBezTo>
                  <a:pt x="7" y="104"/>
                  <a:pt x="8" y="105"/>
                  <a:pt x="10" y="105"/>
                </a:cubicBezTo>
                <a:cubicBezTo>
                  <a:pt x="10" y="105"/>
                  <a:pt x="13" y="107"/>
                  <a:pt x="14" y="107"/>
                </a:cubicBezTo>
                <a:cubicBezTo>
                  <a:pt x="17" y="107"/>
                  <a:pt x="21" y="104"/>
                  <a:pt x="23" y="102"/>
                </a:cubicBezTo>
                <a:cubicBezTo>
                  <a:pt x="24" y="100"/>
                  <a:pt x="25" y="100"/>
                  <a:pt x="27" y="99"/>
                </a:cubicBezTo>
                <a:cubicBezTo>
                  <a:pt x="28" y="98"/>
                  <a:pt x="28" y="95"/>
                  <a:pt x="29" y="95"/>
                </a:cubicBezTo>
                <a:cubicBezTo>
                  <a:pt x="29" y="95"/>
                  <a:pt x="29" y="98"/>
                  <a:pt x="30" y="98"/>
                </a:cubicBezTo>
                <a:cubicBezTo>
                  <a:pt x="32" y="99"/>
                  <a:pt x="31" y="99"/>
                  <a:pt x="31" y="100"/>
                </a:cubicBezTo>
                <a:cubicBezTo>
                  <a:pt x="32" y="100"/>
                  <a:pt x="33" y="100"/>
                  <a:pt x="34" y="101"/>
                </a:cubicBezTo>
                <a:cubicBezTo>
                  <a:pt x="34" y="102"/>
                  <a:pt x="33" y="100"/>
                  <a:pt x="34" y="101"/>
                </a:cubicBezTo>
                <a:close/>
              </a:path>
            </a:pathLst>
          </a:custGeom>
          <a:solidFill>
            <a:srgbClr val="27b4bf"/>
          </a:solidFill>
          <a:ln w="38160">
            <a:noFill/>
          </a:ln>
        </p:spPr>
        <p:style>
          <a:lnRef idx="0"/>
          <a:fillRef idx="0"/>
          <a:effectRef idx="0"/>
          <a:fontRef idx="minor"/>
        </p:style>
      </p:sp>
      <p:sp>
        <p:nvSpPr>
          <p:cNvPr id="781" name="CustomShape 319"/>
          <p:cNvSpPr/>
          <p:nvPr/>
        </p:nvSpPr>
        <p:spPr>
          <a:xfrm>
            <a:off x="13249800" y="1745280"/>
            <a:ext cx="10489680" cy="3869640"/>
          </a:xfrm>
          <a:custGeom>
            <a:avLst/>
            <a:gdLst/>
            <a:ahLst/>
            <a:rect l="l" t="t" r="r" b="b"/>
            <a:pathLst>
              <a:path w="810" h="282">
                <a:moveTo>
                  <a:pt x="808" y="111"/>
                </a:moveTo>
                <a:cubicBezTo>
                  <a:pt x="806" y="109"/>
                  <a:pt x="803" y="108"/>
                  <a:pt x="801" y="106"/>
                </a:cubicBezTo>
                <a:cubicBezTo>
                  <a:pt x="800" y="105"/>
                  <a:pt x="799" y="104"/>
                  <a:pt x="797" y="103"/>
                </a:cubicBezTo>
                <a:cubicBezTo>
                  <a:pt x="796" y="103"/>
                  <a:pt x="794" y="103"/>
                  <a:pt x="793" y="102"/>
                </a:cubicBezTo>
                <a:cubicBezTo>
                  <a:pt x="793" y="103"/>
                  <a:pt x="794" y="103"/>
                  <a:pt x="794" y="103"/>
                </a:cubicBezTo>
                <a:cubicBezTo>
                  <a:pt x="795" y="103"/>
                  <a:pt x="792" y="104"/>
                  <a:pt x="791" y="103"/>
                </a:cubicBezTo>
                <a:cubicBezTo>
                  <a:pt x="791" y="103"/>
                  <a:pt x="792" y="103"/>
                  <a:pt x="792" y="102"/>
                </a:cubicBezTo>
                <a:cubicBezTo>
                  <a:pt x="791" y="101"/>
                  <a:pt x="786" y="103"/>
                  <a:pt x="785" y="102"/>
                </a:cubicBezTo>
                <a:cubicBezTo>
                  <a:pt x="787" y="103"/>
                  <a:pt x="787" y="103"/>
                  <a:pt x="787" y="106"/>
                </a:cubicBezTo>
                <a:cubicBezTo>
                  <a:pt x="786" y="107"/>
                  <a:pt x="788" y="109"/>
                  <a:pt x="788" y="109"/>
                </a:cubicBezTo>
                <a:cubicBezTo>
                  <a:pt x="787" y="109"/>
                  <a:pt x="787" y="108"/>
                  <a:pt x="787" y="108"/>
                </a:cubicBezTo>
                <a:cubicBezTo>
                  <a:pt x="786" y="107"/>
                  <a:pt x="786" y="109"/>
                  <a:pt x="785" y="109"/>
                </a:cubicBezTo>
                <a:cubicBezTo>
                  <a:pt x="785" y="109"/>
                  <a:pt x="783" y="105"/>
                  <a:pt x="783" y="105"/>
                </a:cubicBezTo>
                <a:cubicBezTo>
                  <a:pt x="783" y="104"/>
                  <a:pt x="783" y="104"/>
                  <a:pt x="783" y="104"/>
                </a:cubicBezTo>
                <a:cubicBezTo>
                  <a:pt x="783" y="103"/>
                  <a:pt x="782" y="102"/>
                  <a:pt x="783" y="101"/>
                </a:cubicBezTo>
                <a:cubicBezTo>
                  <a:pt x="784" y="99"/>
                  <a:pt x="782" y="100"/>
                  <a:pt x="781" y="99"/>
                </a:cubicBezTo>
                <a:cubicBezTo>
                  <a:pt x="781" y="98"/>
                  <a:pt x="779" y="97"/>
                  <a:pt x="778" y="97"/>
                </a:cubicBezTo>
                <a:cubicBezTo>
                  <a:pt x="771" y="93"/>
                  <a:pt x="765" y="89"/>
                  <a:pt x="758" y="87"/>
                </a:cubicBezTo>
                <a:cubicBezTo>
                  <a:pt x="756" y="86"/>
                  <a:pt x="755" y="85"/>
                  <a:pt x="754" y="84"/>
                </a:cubicBezTo>
                <a:cubicBezTo>
                  <a:pt x="753" y="83"/>
                  <a:pt x="751" y="82"/>
                  <a:pt x="749" y="82"/>
                </a:cubicBezTo>
                <a:cubicBezTo>
                  <a:pt x="746" y="81"/>
                  <a:pt x="743" y="80"/>
                  <a:pt x="739" y="78"/>
                </a:cubicBezTo>
                <a:cubicBezTo>
                  <a:pt x="736" y="78"/>
                  <a:pt x="732" y="78"/>
                  <a:pt x="730" y="78"/>
                </a:cubicBezTo>
                <a:cubicBezTo>
                  <a:pt x="728" y="78"/>
                  <a:pt x="727" y="78"/>
                  <a:pt x="726" y="78"/>
                </a:cubicBezTo>
                <a:cubicBezTo>
                  <a:pt x="726" y="78"/>
                  <a:pt x="725" y="77"/>
                  <a:pt x="725" y="77"/>
                </a:cubicBezTo>
                <a:cubicBezTo>
                  <a:pt x="724" y="78"/>
                  <a:pt x="724" y="79"/>
                  <a:pt x="723" y="78"/>
                </a:cubicBezTo>
                <a:cubicBezTo>
                  <a:pt x="720" y="78"/>
                  <a:pt x="717" y="77"/>
                  <a:pt x="714" y="76"/>
                </a:cubicBezTo>
                <a:cubicBezTo>
                  <a:pt x="713" y="76"/>
                  <a:pt x="710" y="75"/>
                  <a:pt x="710" y="77"/>
                </a:cubicBezTo>
                <a:cubicBezTo>
                  <a:pt x="709" y="79"/>
                  <a:pt x="708" y="79"/>
                  <a:pt x="710" y="80"/>
                </a:cubicBezTo>
                <a:cubicBezTo>
                  <a:pt x="712" y="82"/>
                  <a:pt x="714" y="86"/>
                  <a:pt x="709" y="87"/>
                </a:cubicBezTo>
                <a:cubicBezTo>
                  <a:pt x="708" y="88"/>
                  <a:pt x="705" y="88"/>
                  <a:pt x="704" y="86"/>
                </a:cubicBezTo>
                <a:cubicBezTo>
                  <a:pt x="703" y="85"/>
                  <a:pt x="703" y="84"/>
                  <a:pt x="700" y="84"/>
                </a:cubicBezTo>
                <a:cubicBezTo>
                  <a:pt x="697" y="83"/>
                  <a:pt x="699" y="82"/>
                  <a:pt x="698" y="81"/>
                </a:cubicBezTo>
                <a:cubicBezTo>
                  <a:pt x="698" y="80"/>
                  <a:pt x="695" y="79"/>
                  <a:pt x="694" y="80"/>
                </a:cubicBezTo>
                <a:cubicBezTo>
                  <a:pt x="691" y="83"/>
                  <a:pt x="686" y="80"/>
                  <a:pt x="682" y="80"/>
                </a:cubicBezTo>
                <a:cubicBezTo>
                  <a:pt x="678" y="80"/>
                  <a:pt x="674" y="79"/>
                  <a:pt x="670" y="79"/>
                </a:cubicBezTo>
                <a:cubicBezTo>
                  <a:pt x="668" y="79"/>
                  <a:pt x="667" y="79"/>
                  <a:pt x="665" y="80"/>
                </a:cubicBezTo>
                <a:cubicBezTo>
                  <a:pt x="663" y="81"/>
                  <a:pt x="664" y="84"/>
                  <a:pt x="664" y="86"/>
                </a:cubicBezTo>
                <a:cubicBezTo>
                  <a:pt x="664" y="86"/>
                  <a:pt x="664" y="86"/>
                  <a:pt x="664" y="86"/>
                </a:cubicBezTo>
                <a:cubicBezTo>
                  <a:pt x="663" y="86"/>
                  <a:pt x="662" y="81"/>
                  <a:pt x="661" y="80"/>
                </a:cubicBezTo>
                <a:cubicBezTo>
                  <a:pt x="660" y="80"/>
                  <a:pt x="656" y="80"/>
                  <a:pt x="655" y="78"/>
                </a:cubicBezTo>
                <a:cubicBezTo>
                  <a:pt x="655" y="75"/>
                  <a:pt x="659" y="74"/>
                  <a:pt x="655" y="71"/>
                </a:cubicBezTo>
                <a:cubicBezTo>
                  <a:pt x="653" y="70"/>
                  <a:pt x="651" y="69"/>
                  <a:pt x="648" y="68"/>
                </a:cubicBezTo>
                <a:cubicBezTo>
                  <a:pt x="642" y="66"/>
                  <a:pt x="635" y="68"/>
                  <a:pt x="629" y="69"/>
                </a:cubicBezTo>
                <a:cubicBezTo>
                  <a:pt x="626" y="69"/>
                  <a:pt x="623" y="69"/>
                  <a:pt x="619" y="69"/>
                </a:cubicBezTo>
                <a:cubicBezTo>
                  <a:pt x="618" y="69"/>
                  <a:pt x="618" y="69"/>
                  <a:pt x="617" y="69"/>
                </a:cubicBezTo>
                <a:cubicBezTo>
                  <a:pt x="615" y="68"/>
                  <a:pt x="617" y="68"/>
                  <a:pt x="618" y="67"/>
                </a:cubicBezTo>
                <a:cubicBezTo>
                  <a:pt x="618" y="66"/>
                  <a:pt x="613" y="65"/>
                  <a:pt x="613" y="65"/>
                </a:cubicBezTo>
                <a:cubicBezTo>
                  <a:pt x="612" y="64"/>
                  <a:pt x="608" y="65"/>
                  <a:pt x="607" y="65"/>
                </a:cubicBezTo>
                <a:cubicBezTo>
                  <a:pt x="607" y="65"/>
                  <a:pt x="611" y="64"/>
                  <a:pt x="610" y="63"/>
                </a:cubicBezTo>
                <a:cubicBezTo>
                  <a:pt x="609" y="63"/>
                  <a:pt x="608" y="64"/>
                  <a:pt x="607" y="64"/>
                </a:cubicBezTo>
                <a:cubicBezTo>
                  <a:pt x="606" y="63"/>
                  <a:pt x="604" y="62"/>
                  <a:pt x="604" y="62"/>
                </a:cubicBezTo>
                <a:cubicBezTo>
                  <a:pt x="603" y="62"/>
                  <a:pt x="600" y="60"/>
                  <a:pt x="602" y="60"/>
                </a:cubicBezTo>
                <a:cubicBezTo>
                  <a:pt x="603" y="60"/>
                  <a:pt x="605" y="60"/>
                  <a:pt x="606" y="60"/>
                </a:cubicBezTo>
                <a:cubicBezTo>
                  <a:pt x="609" y="60"/>
                  <a:pt x="605" y="57"/>
                  <a:pt x="604" y="57"/>
                </a:cubicBezTo>
                <a:cubicBezTo>
                  <a:pt x="602" y="55"/>
                  <a:pt x="597" y="56"/>
                  <a:pt x="594" y="55"/>
                </a:cubicBezTo>
                <a:cubicBezTo>
                  <a:pt x="592" y="55"/>
                  <a:pt x="591" y="57"/>
                  <a:pt x="589" y="59"/>
                </a:cubicBezTo>
                <a:cubicBezTo>
                  <a:pt x="589" y="59"/>
                  <a:pt x="582" y="63"/>
                  <a:pt x="582" y="60"/>
                </a:cubicBezTo>
                <a:cubicBezTo>
                  <a:pt x="583" y="58"/>
                  <a:pt x="584" y="60"/>
                  <a:pt x="586" y="59"/>
                </a:cubicBezTo>
                <a:cubicBezTo>
                  <a:pt x="586" y="59"/>
                  <a:pt x="585" y="56"/>
                  <a:pt x="584" y="56"/>
                </a:cubicBezTo>
                <a:cubicBezTo>
                  <a:pt x="584" y="56"/>
                  <a:pt x="578" y="56"/>
                  <a:pt x="578" y="56"/>
                </a:cubicBezTo>
                <a:cubicBezTo>
                  <a:pt x="579" y="55"/>
                  <a:pt x="581" y="54"/>
                  <a:pt x="583" y="54"/>
                </a:cubicBezTo>
                <a:cubicBezTo>
                  <a:pt x="584" y="55"/>
                  <a:pt x="591" y="55"/>
                  <a:pt x="591" y="55"/>
                </a:cubicBezTo>
                <a:cubicBezTo>
                  <a:pt x="591" y="54"/>
                  <a:pt x="585" y="54"/>
                  <a:pt x="584" y="53"/>
                </a:cubicBezTo>
                <a:cubicBezTo>
                  <a:pt x="582" y="53"/>
                  <a:pt x="580" y="53"/>
                  <a:pt x="578" y="53"/>
                </a:cubicBezTo>
                <a:cubicBezTo>
                  <a:pt x="574" y="52"/>
                  <a:pt x="570" y="52"/>
                  <a:pt x="566" y="51"/>
                </a:cubicBezTo>
                <a:cubicBezTo>
                  <a:pt x="565" y="51"/>
                  <a:pt x="561" y="50"/>
                  <a:pt x="561" y="50"/>
                </a:cubicBezTo>
                <a:cubicBezTo>
                  <a:pt x="561" y="51"/>
                  <a:pt x="562" y="52"/>
                  <a:pt x="561" y="52"/>
                </a:cubicBezTo>
                <a:cubicBezTo>
                  <a:pt x="560" y="53"/>
                  <a:pt x="559" y="53"/>
                  <a:pt x="558" y="53"/>
                </a:cubicBezTo>
                <a:cubicBezTo>
                  <a:pt x="557" y="53"/>
                  <a:pt x="552" y="54"/>
                  <a:pt x="553" y="56"/>
                </a:cubicBezTo>
                <a:cubicBezTo>
                  <a:pt x="554" y="58"/>
                  <a:pt x="556" y="55"/>
                  <a:pt x="557" y="56"/>
                </a:cubicBezTo>
                <a:cubicBezTo>
                  <a:pt x="557" y="56"/>
                  <a:pt x="554" y="57"/>
                  <a:pt x="555" y="59"/>
                </a:cubicBezTo>
                <a:cubicBezTo>
                  <a:pt x="556" y="59"/>
                  <a:pt x="555" y="60"/>
                  <a:pt x="555" y="61"/>
                </a:cubicBezTo>
                <a:cubicBezTo>
                  <a:pt x="556" y="61"/>
                  <a:pt x="557" y="62"/>
                  <a:pt x="557" y="63"/>
                </a:cubicBezTo>
                <a:cubicBezTo>
                  <a:pt x="557" y="63"/>
                  <a:pt x="553" y="63"/>
                  <a:pt x="552" y="63"/>
                </a:cubicBezTo>
                <a:cubicBezTo>
                  <a:pt x="550" y="63"/>
                  <a:pt x="552" y="62"/>
                  <a:pt x="552" y="62"/>
                </a:cubicBezTo>
                <a:cubicBezTo>
                  <a:pt x="551" y="61"/>
                  <a:pt x="548" y="62"/>
                  <a:pt x="548" y="62"/>
                </a:cubicBezTo>
                <a:cubicBezTo>
                  <a:pt x="546" y="63"/>
                  <a:pt x="544" y="62"/>
                  <a:pt x="543" y="62"/>
                </a:cubicBezTo>
                <a:cubicBezTo>
                  <a:pt x="542" y="62"/>
                  <a:pt x="546" y="63"/>
                  <a:pt x="546" y="63"/>
                </a:cubicBezTo>
                <a:cubicBezTo>
                  <a:pt x="549" y="64"/>
                  <a:pt x="546" y="66"/>
                  <a:pt x="545" y="65"/>
                </a:cubicBezTo>
                <a:cubicBezTo>
                  <a:pt x="544" y="65"/>
                  <a:pt x="544" y="64"/>
                  <a:pt x="544" y="63"/>
                </a:cubicBezTo>
                <a:cubicBezTo>
                  <a:pt x="543" y="63"/>
                  <a:pt x="542" y="63"/>
                  <a:pt x="541" y="63"/>
                </a:cubicBezTo>
                <a:cubicBezTo>
                  <a:pt x="539" y="62"/>
                  <a:pt x="537" y="61"/>
                  <a:pt x="534" y="62"/>
                </a:cubicBezTo>
                <a:cubicBezTo>
                  <a:pt x="531" y="62"/>
                  <a:pt x="529" y="65"/>
                  <a:pt x="526" y="63"/>
                </a:cubicBezTo>
                <a:cubicBezTo>
                  <a:pt x="524" y="62"/>
                  <a:pt x="522" y="61"/>
                  <a:pt x="521" y="59"/>
                </a:cubicBezTo>
                <a:cubicBezTo>
                  <a:pt x="520" y="58"/>
                  <a:pt x="518" y="62"/>
                  <a:pt x="517" y="62"/>
                </a:cubicBezTo>
                <a:cubicBezTo>
                  <a:pt x="516" y="64"/>
                  <a:pt x="515" y="70"/>
                  <a:pt x="512" y="69"/>
                </a:cubicBezTo>
                <a:cubicBezTo>
                  <a:pt x="510" y="68"/>
                  <a:pt x="508" y="68"/>
                  <a:pt x="506" y="66"/>
                </a:cubicBezTo>
                <a:cubicBezTo>
                  <a:pt x="505" y="65"/>
                  <a:pt x="503" y="63"/>
                  <a:pt x="502" y="62"/>
                </a:cubicBezTo>
                <a:cubicBezTo>
                  <a:pt x="501" y="60"/>
                  <a:pt x="499" y="59"/>
                  <a:pt x="498" y="58"/>
                </a:cubicBezTo>
                <a:cubicBezTo>
                  <a:pt x="496" y="56"/>
                  <a:pt x="500" y="57"/>
                  <a:pt x="501" y="57"/>
                </a:cubicBezTo>
                <a:cubicBezTo>
                  <a:pt x="502" y="57"/>
                  <a:pt x="504" y="56"/>
                  <a:pt x="504" y="55"/>
                </a:cubicBezTo>
                <a:cubicBezTo>
                  <a:pt x="504" y="55"/>
                  <a:pt x="499" y="52"/>
                  <a:pt x="499" y="52"/>
                </a:cubicBezTo>
                <a:cubicBezTo>
                  <a:pt x="499" y="52"/>
                  <a:pt x="502" y="52"/>
                  <a:pt x="502" y="51"/>
                </a:cubicBezTo>
                <a:cubicBezTo>
                  <a:pt x="501" y="50"/>
                  <a:pt x="499" y="50"/>
                  <a:pt x="499" y="50"/>
                </a:cubicBezTo>
                <a:cubicBezTo>
                  <a:pt x="499" y="48"/>
                  <a:pt x="504" y="47"/>
                  <a:pt x="499" y="46"/>
                </a:cubicBezTo>
                <a:cubicBezTo>
                  <a:pt x="498" y="46"/>
                  <a:pt x="497" y="44"/>
                  <a:pt x="495" y="44"/>
                </a:cubicBezTo>
                <a:cubicBezTo>
                  <a:pt x="494" y="44"/>
                  <a:pt x="492" y="43"/>
                  <a:pt x="491" y="44"/>
                </a:cubicBezTo>
                <a:cubicBezTo>
                  <a:pt x="490" y="44"/>
                  <a:pt x="490" y="45"/>
                  <a:pt x="489" y="45"/>
                </a:cubicBezTo>
                <a:cubicBezTo>
                  <a:pt x="488" y="44"/>
                  <a:pt x="488" y="44"/>
                  <a:pt x="487" y="44"/>
                </a:cubicBezTo>
                <a:cubicBezTo>
                  <a:pt x="486" y="44"/>
                  <a:pt x="484" y="44"/>
                  <a:pt x="483" y="43"/>
                </a:cubicBezTo>
                <a:cubicBezTo>
                  <a:pt x="482" y="43"/>
                  <a:pt x="481" y="43"/>
                  <a:pt x="480" y="41"/>
                </a:cubicBezTo>
                <a:cubicBezTo>
                  <a:pt x="479" y="41"/>
                  <a:pt x="480" y="40"/>
                  <a:pt x="478" y="41"/>
                </a:cubicBezTo>
                <a:cubicBezTo>
                  <a:pt x="478" y="41"/>
                  <a:pt x="477" y="42"/>
                  <a:pt x="476" y="42"/>
                </a:cubicBezTo>
                <a:cubicBezTo>
                  <a:pt x="475" y="42"/>
                  <a:pt x="475" y="41"/>
                  <a:pt x="474" y="42"/>
                </a:cubicBezTo>
                <a:cubicBezTo>
                  <a:pt x="474" y="43"/>
                  <a:pt x="473" y="44"/>
                  <a:pt x="473" y="45"/>
                </a:cubicBezTo>
                <a:cubicBezTo>
                  <a:pt x="473" y="46"/>
                  <a:pt x="475" y="46"/>
                  <a:pt x="474" y="47"/>
                </a:cubicBezTo>
                <a:cubicBezTo>
                  <a:pt x="473" y="48"/>
                  <a:pt x="474" y="48"/>
                  <a:pt x="473" y="48"/>
                </a:cubicBezTo>
                <a:cubicBezTo>
                  <a:pt x="472" y="48"/>
                  <a:pt x="470" y="48"/>
                  <a:pt x="469" y="49"/>
                </a:cubicBezTo>
                <a:cubicBezTo>
                  <a:pt x="470" y="48"/>
                  <a:pt x="473" y="50"/>
                  <a:pt x="473" y="50"/>
                </a:cubicBezTo>
                <a:cubicBezTo>
                  <a:pt x="472" y="51"/>
                  <a:pt x="469" y="49"/>
                  <a:pt x="467" y="49"/>
                </a:cubicBezTo>
                <a:cubicBezTo>
                  <a:pt x="465" y="49"/>
                  <a:pt x="462" y="49"/>
                  <a:pt x="459" y="49"/>
                </a:cubicBezTo>
                <a:cubicBezTo>
                  <a:pt x="458" y="49"/>
                  <a:pt x="458" y="48"/>
                  <a:pt x="457" y="48"/>
                </a:cubicBezTo>
                <a:cubicBezTo>
                  <a:pt x="456" y="47"/>
                  <a:pt x="453" y="48"/>
                  <a:pt x="452" y="48"/>
                </a:cubicBezTo>
                <a:cubicBezTo>
                  <a:pt x="451" y="47"/>
                  <a:pt x="449" y="47"/>
                  <a:pt x="448" y="46"/>
                </a:cubicBezTo>
                <a:cubicBezTo>
                  <a:pt x="448" y="45"/>
                  <a:pt x="450" y="45"/>
                  <a:pt x="450" y="44"/>
                </a:cubicBezTo>
                <a:cubicBezTo>
                  <a:pt x="451" y="43"/>
                  <a:pt x="442" y="43"/>
                  <a:pt x="441" y="43"/>
                </a:cubicBezTo>
                <a:cubicBezTo>
                  <a:pt x="436" y="42"/>
                  <a:pt x="432" y="43"/>
                  <a:pt x="427" y="43"/>
                </a:cubicBezTo>
                <a:cubicBezTo>
                  <a:pt x="424" y="43"/>
                  <a:pt x="425" y="43"/>
                  <a:pt x="426" y="45"/>
                </a:cubicBezTo>
                <a:cubicBezTo>
                  <a:pt x="426" y="46"/>
                  <a:pt x="424" y="45"/>
                  <a:pt x="424" y="45"/>
                </a:cubicBezTo>
                <a:cubicBezTo>
                  <a:pt x="422" y="45"/>
                  <a:pt x="423" y="44"/>
                  <a:pt x="423" y="43"/>
                </a:cubicBezTo>
                <a:cubicBezTo>
                  <a:pt x="423" y="41"/>
                  <a:pt x="422" y="38"/>
                  <a:pt x="420" y="40"/>
                </a:cubicBezTo>
                <a:cubicBezTo>
                  <a:pt x="420" y="42"/>
                  <a:pt x="416" y="42"/>
                  <a:pt x="414" y="41"/>
                </a:cubicBezTo>
                <a:cubicBezTo>
                  <a:pt x="413" y="40"/>
                  <a:pt x="415" y="38"/>
                  <a:pt x="411" y="39"/>
                </a:cubicBezTo>
                <a:cubicBezTo>
                  <a:pt x="410" y="39"/>
                  <a:pt x="409" y="39"/>
                  <a:pt x="408" y="39"/>
                </a:cubicBezTo>
                <a:cubicBezTo>
                  <a:pt x="407" y="38"/>
                  <a:pt x="406" y="39"/>
                  <a:pt x="404" y="40"/>
                </a:cubicBezTo>
                <a:cubicBezTo>
                  <a:pt x="402" y="42"/>
                  <a:pt x="407" y="41"/>
                  <a:pt x="407" y="42"/>
                </a:cubicBezTo>
                <a:cubicBezTo>
                  <a:pt x="407" y="44"/>
                  <a:pt x="403" y="43"/>
                  <a:pt x="402" y="44"/>
                </a:cubicBezTo>
                <a:cubicBezTo>
                  <a:pt x="401" y="45"/>
                  <a:pt x="399" y="45"/>
                  <a:pt x="397" y="46"/>
                </a:cubicBezTo>
                <a:cubicBezTo>
                  <a:pt x="395" y="47"/>
                  <a:pt x="393" y="47"/>
                  <a:pt x="390" y="47"/>
                </a:cubicBezTo>
                <a:cubicBezTo>
                  <a:pt x="388" y="47"/>
                  <a:pt x="388" y="47"/>
                  <a:pt x="387" y="49"/>
                </a:cubicBezTo>
                <a:cubicBezTo>
                  <a:pt x="386" y="50"/>
                  <a:pt x="382" y="51"/>
                  <a:pt x="381" y="51"/>
                </a:cubicBezTo>
                <a:cubicBezTo>
                  <a:pt x="381" y="50"/>
                  <a:pt x="383" y="50"/>
                  <a:pt x="383" y="50"/>
                </a:cubicBezTo>
                <a:cubicBezTo>
                  <a:pt x="385" y="49"/>
                  <a:pt x="385" y="47"/>
                  <a:pt x="386" y="46"/>
                </a:cubicBezTo>
                <a:cubicBezTo>
                  <a:pt x="387" y="44"/>
                  <a:pt x="388" y="46"/>
                  <a:pt x="389" y="45"/>
                </a:cubicBezTo>
                <a:cubicBezTo>
                  <a:pt x="390" y="45"/>
                  <a:pt x="390" y="44"/>
                  <a:pt x="391" y="44"/>
                </a:cubicBezTo>
                <a:cubicBezTo>
                  <a:pt x="394" y="42"/>
                  <a:pt x="398" y="41"/>
                  <a:pt x="401" y="39"/>
                </a:cubicBezTo>
                <a:cubicBezTo>
                  <a:pt x="403" y="38"/>
                  <a:pt x="405" y="37"/>
                  <a:pt x="407" y="36"/>
                </a:cubicBezTo>
                <a:cubicBezTo>
                  <a:pt x="411" y="33"/>
                  <a:pt x="416" y="31"/>
                  <a:pt x="420" y="29"/>
                </a:cubicBezTo>
                <a:cubicBezTo>
                  <a:pt x="423" y="28"/>
                  <a:pt x="426" y="26"/>
                  <a:pt x="423" y="23"/>
                </a:cubicBezTo>
                <a:cubicBezTo>
                  <a:pt x="422" y="22"/>
                  <a:pt x="422" y="24"/>
                  <a:pt x="421" y="23"/>
                </a:cubicBezTo>
                <a:cubicBezTo>
                  <a:pt x="420" y="22"/>
                  <a:pt x="419" y="22"/>
                  <a:pt x="418" y="21"/>
                </a:cubicBezTo>
                <a:cubicBezTo>
                  <a:pt x="418" y="20"/>
                  <a:pt x="423" y="22"/>
                  <a:pt x="423" y="22"/>
                </a:cubicBezTo>
                <a:cubicBezTo>
                  <a:pt x="424" y="22"/>
                  <a:pt x="427" y="22"/>
                  <a:pt x="425" y="20"/>
                </a:cubicBezTo>
                <a:cubicBezTo>
                  <a:pt x="424" y="19"/>
                  <a:pt x="424" y="18"/>
                  <a:pt x="423" y="17"/>
                </a:cubicBezTo>
                <a:cubicBezTo>
                  <a:pt x="422" y="15"/>
                  <a:pt x="421" y="19"/>
                  <a:pt x="420" y="19"/>
                </a:cubicBezTo>
                <a:cubicBezTo>
                  <a:pt x="420" y="18"/>
                  <a:pt x="420" y="17"/>
                  <a:pt x="420" y="17"/>
                </a:cubicBezTo>
                <a:cubicBezTo>
                  <a:pt x="420" y="16"/>
                  <a:pt x="420" y="16"/>
                  <a:pt x="419" y="15"/>
                </a:cubicBezTo>
                <a:cubicBezTo>
                  <a:pt x="419" y="14"/>
                  <a:pt x="417" y="13"/>
                  <a:pt x="416" y="13"/>
                </a:cubicBezTo>
                <a:cubicBezTo>
                  <a:pt x="414" y="12"/>
                  <a:pt x="413" y="12"/>
                  <a:pt x="411" y="11"/>
                </a:cubicBezTo>
                <a:cubicBezTo>
                  <a:pt x="409" y="11"/>
                  <a:pt x="409" y="11"/>
                  <a:pt x="406" y="12"/>
                </a:cubicBezTo>
                <a:cubicBezTo>
                  <a:pt x="404" y="12"/>
                  <a:pt x="397" y="9"/>
                  <a:pt x="396" y="12"/>
                </a:cubicBezTo>
                <a:cubicBezTo>
                  <a:pt x="395" y="13"/>
                  <a:pt x="389" y="14"/>
                  <a:pt x="388" y="13"/>
                </a:cubicBezTo>
                <a:cubicBezTo>
                  <a:pt x="388" y="13"/>
                  <a:pt x="394" y="9"/>
                  <a:pt x="392" y="8"/>
                </a:cubicBezTo>
                <a:cubicBezTo>
                  <a:pt x="392" y="8"/>
                  <a:pt x="385" y="9"/>
                  <a:pt x="384" y="8"/>
                </a:cubicBezTo>
                <a:cubicBezTo>
                  <a:pt x="384" y="7"/>
                  <a:pt x="386" y="7"/>
                  <a:pt x="386" y="7"/>
                </a:cubicBezTo>
                <a:cubicBezTo>
                  <a:pt x="386" y="6"/>
                  <a:pt x="378" y="7"/>
                  <a:pt x="378" y="7"/>
                </a:cubicBezTo>
                <a:cubicBezTo>
                  <a:pt x="379" y="5"/>
                  <a:pt x="383" y="6"/>
                  <a:pt x="384" y="5"/>
                </a:cubicBezTo>
                <a:cubicBezTo>
                  <a:pt x="385" y="4"/>
                  <a:pt x="387" y="5"/>
                  <a:pt x="386" y="4"/>
                </a:cubicBezTo>
                <a:cubicBezTo>
                  <a:pt x="386" y="3"/>
                  <a:pt x="386" y="2"/>
                  <a:pt x="385" y="2"/>
                </a:cubicBezTo>
                <a:cubicBezTo>
                  <a:pt x="382" y="2"/>
                  <a:pt x="381" y="1"/>
                  <a:pt x="378" y="1"/>
                </a:cubicBezTo>
                <a:cubicBezTo>
                  <a:pt x="376" y="0"/>
                  <a:pt x="374" y="1"/>
                  <a:pt x="372" y="2"/>
                </a:cubicBezTo>
                <a:cubicBezTo>
                  <a:pt x="368" y="3"/>
                  <a:pt x="364" y="6"/>
                  <a:pt x="362" y="8"/>
                </a:cubicBezTo>
                <a:cubicBezTo>
                  <a:pt x="361" y="9"/>
                  <a:pt x="361" y="9"/>
                  <a:pt x="362" y="10"/>
                </a:cubicBezTo>
                <a:cubicBezTo>
                  <a:pt x="363" y="10"/>
                  <a:pt x="362" y="11"/>
                  <a:pt x="362" y="12"/>
                </a:cubicBezTo>
                <a:cubicBezTo>
                  <a:pt x="362" y="14"/>
                  <a:pt x="366" y="13"/>
                  <a:pt x="366" y="14"/>
                </a:cubicBezTo>
                <a:cubicBezTo>
                  <a:pt x="366" y="13"/>
                  <a:pt x="361" y="14"/>
                  <a:pt x="360" y="14"/>
                </a:cubicBezTo>
                <a:cubicBezTo>
                  <a:pt x="359" y="14"/>
                  <a:pt x="353" y="13"/>
                  <a:pt x="352" y="14"/>
                </a:cubicBezTo>
                <a:cubicBezTo>
                  <a:pt x="352" y="13"/>
                  <a:pt x="355" y="17"/>
                  <a:pt x="355" y="17"/>
                </a:cubicBezTo>
                <a:cubicBezTo>
                  <a:pt x="356" y="18"/>
                  <a:pt x="351" y="16"/>
                  <a:pt x="350" y="16"/>
                </a:cubicBezTo>
                <a:cubicBezTo>
                  <a:pt x="349" y="16"/>
                  <a:pt x="347" y="17"/>
                  <a:pt x="345" y="18"/>
                </a:cubicBezTo>
                <a:cubicBezTo>
                  <a:pt x="345" y="18"/>
                  <a:pt x="345" y="18"/>
                  <a:pt x="344" y="18"/>
                </a:cubicBezTo>
                <a:cubicBezTo>
                  <a:pt x="342" y="18"/>
                  <a:pt x="344" y="18"/>
                  <a:pt x="343" y="17"/>
                </a:cubicBezTo>
                <a:cubicBezTo>
                  <a:pt x="343" y="18"/>
                  <a:pt x="338" y="20"/>
                  <a:pt x="338" y="20"/>
                </a:cubicBezTo>
                <a:cubicBezTo>
                  <a:pt x="338" y="19"/>
                  <a:pt x="340" y="18"/>
                  <a:pt x="340" y="18"/>
                </a:cubicBezTo>
                <a:cubicBezTo>
                  <a:pt x="340" y="17"/>
                  <a:pt x="335" y="18"/>
                  <a:pt x="334" y="17"/>
                </a:cubicBezTo>
                <a:cubicBezTo>
                  <a:pt x="334" y="17"/>
                  <a:pt x="336" y="16"/>
                  <a:pt x="336" y="16"/>
                </a:cubicBezTo>
                <a:cubicBezTo>
                  <a:pt x="335" y="17"/>
                  <a:pt x="330" y="18"/>
                  <a:pt x="328" y="18"/>
                </a:cubicBezTo>
                <a:cubicBezTo>
                  <a:pt x="323" y="19"/>
                  <a:pt x="329" y="19"/>
                  <a:pt x="330" y="20"/>
                </a:cubicBezTo>
                <a:cubicBezTo>
                  <a:pt x="329" y="19"/>
                  <a:pt x="324" y="21"/>
                  <a:pt x="323" y="21"/>
                </a:cubicBezTo>
                <a:cubicBezTo>
                  <a:pt x="322" y="21"/>
                  <a:pt x="321" y="21"/>
                  <a:pt x="320" y="22"/>
                </a:cubicBezTo>
                <a:cubicBezTo>
                  <a:pt x="319" y="23"/>
                  <a:pt x="317" y="22"/>
                  <a:pt x="315" y="22"/>
                </a:cubicBezTo>
                <a:cubicBezTo>
                  <a:pt x="314" y="22"/>
                  <a:pt x="313" y="24"/>
                  <a:pt x="311" y="24"/>
                </a:cubicBezTo>
                <a:cubicBezTo>
                  <a:pt x="309" y="25"/>
                  <a:pt x="308" y="24"/>
                  <a:pt x="307" y="25"/>
                </a:cubicBezTo>
                <a:cubicBezTo>
                  <a:pt x="306" y="26"/>
                  <a:pt x="305" y="27"/>
                  <a:pt x="304" y="27"/>
                </a:cubicBezTo>
                <a:cubicBezTo>
                  <a:pt x="302" y="27"/>
                  <a:pt x="300" y="27"/>
                  <a:pt x="299" y="27"/>
                </a:cubicBezTo>
                <a:cubicBezTo>
                  <a:pt x="299" y="27"/>
                  <a:pt x="302" y="29"/>
                  <a:pt x="302" y="29"/>
                </a:cubicBezTo>
                <a:cubicBezTo>
                  <a:pt x="301" y="30"/>
                  <a:pt x="295" y="30"/>
                  <a:pt x="295" y="30"/>
                </a:cubicBezTo>
                <a:cubicBezTo>
                  <a:pt x="295" y="30"/>
                  <a:pt x="299" y="30"/>
                  <a:pt x="299" y="30"/>
                </a:cubicBezTo>
                <a:cubicBezTo>
                  <a:pt x="299" y="30"/>
                  <a:pt x="297" y="30"/>
                  <a:pt x="296" y="30"/>
                </a:cubicBezTo>
                <a:cubicBezTo>
                  <a:pt x="297" y="30"/>
                  <a:pt x="299" y="31"/>
                  <a:pt x="299" y="31"/>
                </a:cubicBezTo>
                <a:cubicBezTo>
                  <a:pt x="298" y="31"/>
                  <a:pt x="298" y="31"/>
                  <a:pt x="297" y="31"/>
                </a:cubicBezTo>
                <a:cubicBezTo>
                  <a:pt x="298" y="31"/>
                  <a:pt x="297" y="32"/>
                  <a:pt x="297" y="32"/>
                </a:cubicBezTo>
                <a:cubicBezTo>
                  <a:pt x="297" y="33"/>
                  <a:pt x="294" y="32"/>
                  <a:pt x="294" y="32"/>
                </a:cubicBezTo>
                <a:cubicBezTo>
                  <a:pt x="294" y="33"/>
                  <a:pt x="296" y="33"/>
                  <a:pt x="296" y="34"/>
                </a:cubicBezTo>
                <a:cubicBezTo>
                  <a:pt x="297" y="34"/>
                  <a:pt x="295" y="34"/>
                  <a:pt x="295" y="34"/>
                </a:cubicBezTo>
                <a:cubicBezTo>
                  <a:pt x="295" y="36"/>
                  <a:pt x="299" y="34"/>
                  <a:pt x="298" y="36"/>
                </a:cubicBezTo>
                <a:cubicBezTo>
                  <a:pt x="296" y="38"/>
                  <a:pt x="301" y="39"/>
                  <a:pt x="298" y="40"/>
                </a:cubicBezTo>
                <a:cubicBezTo>
                  <a:pt x="296" y="40"/>
                  <a:pt x="294" y="40"/>
                  <a:pt x="292" y="40"/>
                </a:cubicBezTo>
                <a:cubicBezTo>
                  <a:pt x="291" y="41"/>
                  <a:pt x="291" y="42"/>
                  <a:pt x="289" y="41"/>
                </a:cubicBezTo>
                <a:cubicBezTo>
                  <a:pt x="288" y="41"/>
                  <a:pt x="287" y="41"/>
                  <a:pt x="286" y="41"/>
                </a:cubicBezTo>
                <a:cubicBezTo>
                  <a:pt x="282" y="42"/>
                  <a:pt x="278" y="42"/>
                  <a:pt x="274" y="42"/>
                </a:cubicBezTo>
                <a:cubicBezTo>
                  <a:pt x="272" y="42"/>
                  <a:pt x="270" y="42"/>
                  <a:pt x="269" y="43"/>
                </a:cubicBezTo>
                <a:cubicBezTo>
                  <a:pt x="268" y="44"/>
                  <a:pt x="267" y="45"/>
                  <a:pt x="267" y="46"/>
                </a:cubicBezTo>
                <a:cubicBezTo>
                  <a:pt x="267" y="47"/>
                  <a:pt x="269" y="48"/>
                  <a:pt x="269" y="49"/>
                </a:cubicBezTo>
                <a:cubicBezTo>
                  <a:pt x="268" y="51"/>
                  <a:pt x="268" y="52"/>
                  <a:pt x="269" y="53"/>
                </a:cubicBezTo>
                <a:cubicBezTo>
                  <a:pt x="271" y="55"/>
                  <a:pt x="274" y="54"/>
                  <a:pt x="276" y="56"/>
                </a:cubicBezTo>
                <a:cubicBezTo>
                  <a:pt x="276" y="56"/>
                  <a:pt x="278" y="60"/>
                  <a:pt x="278" y="60"/>
                </a:cubicBezTo>
                <a:cubicBezTo>
                  <a:pt x="274" y="60"/>
                  <a:pt x="273" y="60"/>
                  <a:pt x="270" y="58"/>
                </a:cubicBezTo>
                <a:cubicBezTo>
                  <a:pt x="267" y="56"/>
                  <a:pt x="262" y="54"/>
                  <a:pt x="258" y="54"/>
                </a:cubicBezTo>
                <a:cubicBezTo>
                  <a:pt x="256" y="54"/>
                  <a:pt x="257" y="53"/>
                  <a:pt x="255" y="52"/>
                </a:cubicBezTo>
                <a:cubicBezTo>
                  <a:pt x="254" y="52"/>
                  <a:pt x="250" y="52"/>
                  <a:pt x="250" y="54"/>
                </a:cubicBezTo>
                <a:cubicBezTo>
                  <a:pt x="250" y="55"/>
                  <a:pt x="254" y="55"/>
                  <a:pt x="254" y="55"/>
                </a:cubicBezTo>
                <a:cubicBezTo>
                  <a:pt x="254" y="55"/>
                  <a:pt x="251" y="56"/>
                  <a:pt x="252" y="56"/>
                </a:cubicBezTo>
                <a:cubicBezTo>
                  <a:pt x="254" y="57"/>
                  <a:pt x="255" y="56"/>
                  <a:pt x="256" y="58"/>
                </a:cubicBezTo>
                <a:cubicBezTo>
                  <a:pt x="256" y="60"/>
                  <a:pt x="253" y="59"/>
                  <a:pt x="252" y="59"/>
                </a:cubicBezTo>
                <a:cubicBezTo>
                  <a:pt x="250" y="58"/>
                  <a:pt x="249" y="57"/>
                  <a:pt x="247" y="58"/>
                </a:cubicBezTo>
                <a:cubicBezTo>
                  <a:pt x="245" y="58"/>
                  <a:pt x="246" y="61"/>
                  <a:pt x="247" y="62"/>
                </a:cubicBezTo>
                <a:cubicBezTo>
                  <a:pt x="248" y="63"/>
                  <a:pt x="250" y="63"/>
                  <a:pt x="251" y="63"/>
                </a:cubicBezTo>
                <a:cubicBezTo>
                  <a:pt x="253" y="64"/>
                  <a:pt x="255" y="64"/>
                  <a:pt x="256" y="65"/>
                </a:cubicBezTo>
                <a:cubicBezTo>
                  <a:pt x="257" y="66"/>
                  <a:pt x="257" y="67"/>
                  <a:pt x="257" y="67"/>
                </a:cubicBezTo>
                <a:cubicBezTo>
                  <a:pt x="258" y="67"/>
                  <a:pt x="259" y="67"/>
                  <a:pt x="260" y="67"/>
                </a:cubicBezTo>
                <a:cubicBezTo>
                  <a:pt x="260" y="67"/>
                  <a:pt x="257" y="68"/>
                  <a:pt x="257" y="68"/>
                </a:cubicBezTo>
                <a:cubicBezTo>
                  <a:pt x="255" y="68"/>
                  <a:pt x="255" y="67"/>
                  <a:pt x="254" y="66"/>
                </a:cubicBezTo>
                <a:cubicBezTo>
                  <a:pt x="252" y="65"/>
                  <a:pt x="249" y="65"/>
                  <a:pt x="246" y="65"/>
                </a:cubicBezTo>
                <a:cubicBezTo>
                  <a:pt x="245" y="65"/>
                  <a:pt x="240" y="64"/>
                  <a:pt x="242" y="62"/>
                </a:cubicBezTo>
                <a:cubicBezTo>
                  <a:pt x="243" y="62"/>
                  <a:pt x="242" y="61"/>
                  <a:pt x="242" y="60"/>
                </a:cubicBezTo>
                <a:cubicBezTo>
                  <a:pt x="241" y="59"/>
                  <a:pt x="242" y="58"/>
                  <a:pt x="242" y="57"/>
                </a:cubicBezTo>
                <a:cubicBezTo>
                  <a:pt x="243" y="55"/>
                  <a:pt x="244" y="51"/>
                  <a:pt x="242" y="50"/>
                </a:cubicBezTo>
                <a:cubicBezTo>
                  <a:pt x="238" y="49"/>
                  <a:pt x="241" y="54"/>
                  <a:pt x="240" y="56"/>
                </a:cubicBezTo>
                <a:cubicBezTo>
                  <a:pt x="238" y="58"/>
                  <a:pt x="235" y="59"/>
                  <a:pt x="233" y="61"/>
                </a:cubicBezTo>
                <a:cubicBezTo>
                  <a:pt x="230" y="64"/>
                  <a:pt x="231" y="63"/>
                  <a:pt x="233" y="65"/>
                </a:cubicBezTo>
                <a:cubicBezTo>
                  <a:pt x="234" y="66"/>
                  <a:pt x="237" y="69"/>
                  <a:pt x="237" y="71"/>
                </a:cubicBezTo>
                <a:cubicBezTo>
                  <a:pt x="237" y="71"/>
                  <a:pt x="236" y="73"/>
                  <a:pt x="235" y="73"/>
                </a:cubicBezTo>
                <a:cubicBezTo>
                  <a:pt x="234" y="75"/>
                  <a:pt x="233" y="77"/>
                  <a:pt x="233" y="79"/>
                </a:cubicBezTo>
                <a:cubicBezTo>
                  <a:pt x="233" y="79"/>
                  <a:pt x="234" y="84"/>
                  <a:pt x="235" y="84"/>
                </a:cubicBezTo>
                <a:cubicBezTo>
                  <a:pt x="237" y="84"/>
                  <a:pt x="239" y="84"/>
                  <a:pt x="241" y="83"/>
                </a:cubicBezTo>
                <a:cubicBezTo>
                  <a:pt x="243" y="82"/>
                  <a:pt x="246" y="83"/>
                  <a:pt x="248" y="84"/>
                </a:cubicBezTo>
                <a:cubicBezTo>
                  <a:pt x="251" y="84"/>
                  <a:pt x="253" y="86"/>
                  <a:pt x="254" y="89"/>
                </a:cubicBezTo>
                <a:cubicBezTo>
                  <a:pt x="255" y="91"/>
                  <a:pt x="251" y="94"/>
                  <a:pt x="253" y="95"/>
                </a:cubicBezTo>
                <a:cubicBezTo>
                  <a:pt x="253" y="95"/>
                  <a:pt x="259" y="97"/>
                  <a:pt x="259" y="97"/>
                </a:cubicBezTo>
                <a:cubicBezTo>
                  <a:pt x="259" y="98"/>
                  <a:pt x="252" y="96"/>
                  <a:pt x="251" y="96"/>
                </a:cubicBezTo>
                <a:cubicBezTo>
                  <a:pt x="251" y="96"/>
                  <a:pt x="250" y="93"/>
                  <a:pt x="250" y="93"/>
                </a:cubicBezTo>
                <a:cubicBezTo>
                  <a:pt x="251" y="91"/>
                  <a:pt x="252" y="90"/>
                  <a:pt x="250" y="89"/>
                </a:cubicBezTo>
                <a:cubicBezTo>
                  <a:pt x="248" y="88"/>
                  <a:pt x="249" y="86"/>
                  <a:pt x="247" y="85"/>
                </a:cubicBezTo>
                <a:cubicBezTo>
                  <a:pt x="245" y="85"/>
                  <a:pt x="243" y="86"/>
                  <a:pt x="241" y="86"/>
                </a:cubicBezTo>
                <a:cubicBezTo>
                  <a:pt x="241" y="86"/>
                  <a:pt x="237" y="87"/>
                  <a:pt x="237" y="88"/>
                </a:cubicBezTo>
                <a:cubicBezTo>
                  <a:pt x="238" y="88"/>
                  <a:pt x="239" y="88"/>
                  <a:pt x="238" y="88"/>
                </a:cubicBezTo>
                <a:cubicBezTo>
                  <a:pt x="238" y="89"/>
                  <a:pt x="236" y="90"/>
                  <a:pt x="237" y="91"/>
                </a:cubicBezTo>
                <a:cubicBezTo>
                  <a:pt x="241" y="93"/>
                  <a:pt x="238" y="96"/>
                  <a:pt x="236" y="98"/>
                </a:cubicBezTo>
                <a:cubicBezTo>
                  <a:pt x="235" y="99"/>
                  <a:pt x="234" y="101"/>
                  <a:pt x="234" y="102"/>
                </a:cubicBezTo>
                <a:cubicBezTo>
                  <a:pt x="233" y="103"/>
                  <a:pt x="231" y="104"/>
                  <a:pt x="229" y="104"/>
                </a:cubicBezTo>
                <a:cubicBezTo>
                  <a:pt x="228" y="105"/>
                  <a:pt x="227" y="105"/>
                  <a:pt x="227" y="107"/>
                </a:cubicBezTo>
                <a:cubicBezTo>
                  <a:pt x="226" y="109"/>
                  <a:pt x="224" y="108"/>
                  <a:pt x="223" y="108"/>
                </a:cubicBezTo>
                <a:cubicBezTo>
                  <a:pt x="220" y="107"/>
                  <a:pt x="218" y="108"/>
                  <a:pt x="216" y="107"/>
                </a:cubicBezTo>
                <a:cubicBezTo>
                  <a:pt x="215" y="107"/>
                  <a:pt x="214" y="106"/>
                  <a:pt x="213" y="106"/>
                </a:cubicBezTo>
                <a:cubicBezTo>
                  <a:pt x="211" y="106"/>
                  <a:pt x="211" y="105"/>
                  <a:pt x="210" y="104"/>
                </a:cubicBezTo>
                <a:cubicBezTo>
                  <a:pt x="210" y="104"/>
                  <a:pt x="212" y="103"/>
                  <a:pt x="212" y="104"/>
                </a:cubicBezTo>
                <a:cubicBezTo>
                  <a:pt x="213" y="106"/>
                  <a:pt x="215" y="106"/>
                  <a:pt x="215" y="105"/>
                </a:cubicBezTo>
                <a:cubicBezTo>
                  <a:pt x="216" y="104"/>
                  <a:pt x="221" y="107"/>
                  <a:pt x="223" y="105"/>
                </a:cubicBezTo>
                <a:cubicBezTo>
                  <a:pt x="223" y="104"/>
                  <a:pt x="221" y="103"/>
                  <a:pt x="223" y="103"/>
                </a:cubicBezTo>
                <a:cubicBezTo>
                  <a:pt x="224" y="102"/>
                  <a:pt x="226" y="101"/>
                  <a:pt x="227" y="100"/>
                </a:cubicBezTo>
                <a:cubicBezTo>
                  <a:pt x="228" y="98"/>
                  <a:pt x="227" y="98"/>
                  <a:pt x="230" y="97"/>
                </a:cubicBezTo>
                <a:cubicBezTo>
                  <a:pt x="233" y="95"/>
                  <a:pt x="229" y="93"/>
                  <a:pt x="231" y="91"/>
                </a:cubicBezTo>
                <a:cubicBezTo>
                  <a:pt x="233" y="90"/>
                  <a:pt x="233" y="89"/>
                  <a:pt x="231" y="88"/>
                </a:cubicBezTo>
                <a:cubicBezTo>
                  <a:pt x="230" y="88"/>
                  <a:pt x="229" y="87"/>
                  <a:pt x="228" y="86"/>
                </a:cubicBezTo>
                <a:cubicBezTo>
                  <a:pt x="227" y="84"/>
                  <a:pt x="228" y="81"/>
                  <a:pt x="228" y="79"/>
                </a:cubicBezTo>
                <a:cubicBezTo>
                  <a:pt x="228" y="77"/>
                  <a:pt x="227" y="75"/>
                  <a:pt x="228" y="73"/>
                </a:cubicBezTo>
                <a:cubicBezTo>
                  <a:pt x="228" y="71"/>
                  <a:pt x="230" y="71"/>
                  <a:pt x="230" y="69"/>
                </a:cubicBezTo>
                <a:cubicBezTo>
                  <a:pt x="229" y="67"/>
                  <a:pt x="227" y="66"/>
                  <a:pt x="226" y="65"/>
                </a:cubicBezTo>
                <a:cubicBezTo>
                  <a:pt x="225" y="64"/>
                  <a:pt x="224" y="63"/>
                  <a:pt x="225" y="62"/>
                </a:cubicBezTo>
                <a:cubicBezTo>
                  <a:pt x="227" y="61"/>
                  <a:pt x="227" y="59"/>
                  <a:pt x="228" y="57"/>
                </a:cubicBezTo>
                <a:cubicBezTo>
                  <a:pt x="229" y="56"/>
                  <a:pt x="230" y="53"/>
                  <a:pt x="229" y="52"/>
                </a:cubicBezTo>
                <a:cubicBezTo>
                  <a:pt x="229" y="51"/>
                  <a:pt x="225" y="50"/>
                  <a:pt x="223" y="49"/>
                </a:cubicBezTo>
                <a:cubicBezTo>
                  <a:pt x="221" y="49"/>
                  <a:pt x="219" y="49"/>
                  <a:pt x="217" y="49"/>
                </a:cubicBezTo>
                <a:cubicBezTo>
                  <a:pt x="216" y="49"/>
                  <a:pt x="213" y="48"/>
                  <a:pt x="212" y="49"/>
                </a:cubicBezTo>
                <a:cubicBezTo>
                  <a:pt x="209" y="51"/>
                  <a:pt x="209" y="58"/>
                  <a:pt x="206" y="60"/>
                </a:cubicBezTo>
                <a:cubicBezTo>
                  <a:pt x="204" y="63"/>
                  <a:pt x="198" y="64"/>
                  <a:pt x="198" y="68"/>
                </a:cubicBezTo>
                <a:cubicBezTo>
                  <a:pt x="198" y="69"/>
                  <a:pt x="201" y="68"/>
                  <a:pt x="201" y="68"/>
                </a:cubicBezTo>
                <a:cubicBezTo>
                  <a:pt x="202" y="69"/>
                  <a:pt x="201" y="73"/>
                  <a:pt x="201" y="73"/>
                </a:cubicBezTo>
                <a:cubicBezTo>
                  <a:pt x="200" y="75"/>
                  <a:pt x="202" y="76"/>
                  <a:pt x="199" y="76"/>
                </a:cubicBezTo>
                <a:cubicBezTo>
                  <a:pt x="199" y="77"/>
                  <a:pt x="198" y="77"/>
                  <a:pt x="198" y="78"/>
                </a:cubicBezTo>
                <a:cubicBezTo>
                  <a:pt x="199" y="79"/>
                  <a:pt x="200" y="79"/>
                  <a:pt x="201" y="79"/>
                </a:cubicBezTo>
                <a:cubicBezTo>
                  <a:pt x="202" y="79"/>
                  <a:pt x="206" y="79"/>
                  <a:pt x="206" y="80"/>
                </a:cubicBezTo>
                <a:cubicBezTo>
                  <a:pt x="206" y="82"/>
                  <a:pt x="206" y="84"/>
                  <a:pt x="208" y="85"/>
                </a:cubicBezTo>
                <a:cubicBezTo>
                  <a:pt x="210" y="86"/>
                  <a:pt x="212" y="85"/>
                  <a:pt x="210" y="87"/>
                </a:cubicBezTo>
                <a:cubicBezTo>
                  <a:pt x="209" y="88"/>
                  <a:pt x="209" y="90"/>
                  <a:pt x="208" y="91"/>
                </a:cubicBezTo>
                <a:cubicBezTo>
                  <a:pt x="207" y="93"/>
                  <a:pt x="202" y="88"/>
                  <a:pt x="201" y="87"/>
                </a:cubicBezTo>
                <a:cubicBezTo>
                  <a:pt x="198" y="85"/>
                  <a:pt x="194" y="84"/>
                  <a:pt x="191" y="83"/>
                </a:cubicBezTo>
                <a:cubicBezTo>
                  <a:pt x="189" y="82"/>
                  <a:pt x="188" y="81"/>
                  <a:pt x="186" y="80"/>
                </a:cubicBezTo>
                <a:cubicBezTo>
                  <a:pt x="185" y="80"/>
                  <a:pt x="183" y="79"/>
                  <a:pt x="182" y="79"/>
                </a:cubicBezTo>
                <a:cubicBezTo>
                  <a:pt x="179" y="79"/>
                  <a:pt x="176" y="78"/>
                  <a:pt x="173" y="78"/>
                </a:cubicBezTo>
                <a:cubicBezTo>
                  <a:pt x="169" y="78"/>
                  <a:pt x="165" y="78"/>
                  <a:pt x="168" y="83"/>
                </a:cubicBezTo>
                <a:cubicBezTo>
                  <a:pt x="170" y="84"/>
                  <a:pt x="169" y="86"/>
                  <a:pt x="167" y="87"/>
                </a:cubicBezTo>
                <a:cubicBezTo>
                  <a:pt x="166" y="88"/>
                  <a:pt x="163" y="86"/>
                  <a:pt x="164" y="89"/>
                </a:cubicBezTo>
                <a:cubicBezTo>
                  <a:pt x="165" y="90"/>
                  <a:pt x="157" y="90"/>
                  <a:pt x="161" y="87"/>
                </a:cubicBezTo>
                <a:cubicBezTo>
                  <a:pt x="162" y="86"/>
                  <a:pt x="159" y="84"/>
                  <a:pt x="158" y="85"/>
                </a:cubicBezTo>
                <a:cubicBezTo>
                  <a:pt x="156" y="85"/>
                  <a:pt x="154" y="86"/>
                  <a:pt x="153" y="87"/>
                </a:cubicBezTo>
                <a:cubicBezTo>
                  <a:pt x="150" y="89"/>
                  <a:pt x="147" y="87"/>
                  <a:pt x="144" y="88"/>
                </a:cubicBezTo>
                <a:cubicBezTo>
                  <a:pt x="141" y="89"/>
                  <a:pt x="139" y="91"/>
                  <a:pt x="137" y="91"/>
                </a:cubicBezTo>
                <a:cubicBezTo>
                  <a:pt x="136" y="91"/>
                  <a:pt x="130" y="91"/>
                  <a:pt x="131" y="90"/>
                </a:cubicBezTo>
                <a:cubicBezTo>
                  <a:pt x="133" y="90"/>
                  <a:pt x="133" y="90"/>
                  <a:pt x="133" y="89"/>
                </a:cubicBezTo>
                <a:cubicBezTo>
                  <a:pt x="133" y="86"/>
                  <a:pt x="135" y="87"/>
                  <a:pt x="135" y="85"/>
                </a:cubicBezTo>
                <a:cubicBezTo>
                  <a:pt x="136" y="84"/>
                  <a:pt x="129" y="86"/>
                  <a:pt x="129" y="86"/>
                </a:cubicBezTo>
                <a:cubicBezTo>
                  <a:pt x="128" y="86"/>
                  <a:pt x="127" y="86"/>
                  <a:pt x="127" y="87"/>
                </a:cubicBezTo>
                <a:cubicBezTo>
                  <a:pt x="127" y="88"/>
                  <a:pt x="127" y="89"/>
                  <a:pt x="127" y="90"/>
                </a:cubicBezTo>
                <a:cubicBezTo>
                  <a:pt x="126" y="90"/>
                  <a:pt x="124" y="89"/>
                  <a:pt x="123" y="89"/>
                </a:cubicBezTo>
                <a:cubicBezTo>
                  <a:pt x="121" y="89"/>
                  <a:pt x="118" y="90"/>
                  <a:pt x="116" y="91"/>
                </a:cubicBezTo>
                <a:cubicBezTo>
                  <a:pt x="113" y="92"/>
                  <a:pt x="110" y="94"/>
                  <a:pt x="107" y="95"/>
                </a:cubicBezTo>
                <a:cubicBezTo>
                  <a:pt x="105" y="95"/>
                  <a:pt x="104" y="96"/>
                  <a:pt x="103" y="98"/>
                </a:cubicBezTo>
                <a:cubicBezTo>
                  <a:pt x="103" y="99"/>
                  <a:pt x="103" y="102"/>
                  <a:pt x="101" y="102"/>
                </a:cubicBezTo>
                <a:cubicBezTo>
                  <a:pt x="99" y="102"/>
                  <a:pt x="97" y="103"/>
                  <a:pt x="95" y="103"/>
                </a:cubicBezTo>
                <a:cubicBezTo>
                  <a:pt x="94" y="103"/>
                  <a:pt x="93" y="101"/>
                  <a:pt x="92" y="100"/>
                </a:cubicBezTo>
                <a:cubicBezTo>
                  <a:pt x="90" y="98"/>
                  <a:pt x="87" y="99"/>
                  <a:pt x="89" y="96"/>
                </a:cubicBezTo>
                <a:cubicBezTo>
                  <a:pt x="90" y="94"/>
                  <a:pt x="93" y="95"/>
                  <a:pt x="94" y="94"/>
                </a:cubicBezTo>
                <a:cubicBezTo>
                  <a:pt x="96" y="94"/>
                  <a:pt x="98" y="95"/>
                  <a:pt x="97" y="93"/>
                </a:cubicBezTo>
                <a:cubicBezTo>
                  <a:pt x="96" y="92"/>
                  <a:pt x="95" y="90"/>
                  <a:pt x="94" y="89"/>
                </a:cubicBezTo>
                <a:cubicBezTo>
                  <a:pt x="92" y="87"/>
                  <a:pt x="89" y="88"/>
                  <a:pt x="87" y="88"/>
                </a:cubicBezTo>
                <a:cubicBezTo>
                  <a:pt x="86" y="88"/>
                  <a:pt x="80" y="87"/>
                  <a:pt x="80" y="87"/>
                </a:cubicBezTo>
                <a:cubicBezTo>
                  <a:pt x="80" y="87"/>
                  <a:pt x="83" y="88"/>
                  <a:pt x="83" y="88"/>
                </a:cubicBezTo>
                <a:cubicBezTo>
                  <a:pt x="84" y="89"/>
                  <a:pt x="84" y="90"/>
                  <a:pt x="84" y="91"/>
                </a:cubicBezTo>
                <a:cubicBezTo>
                  <a:pt x="84" y="92"/>
                  <a:pt x="84" y="94"/>
                  <a:pt x="84" y="95"/>
                </a:cubicBezTo>
                <a:cubicBezTo>
                  <a:pt x="83" y="96"/>
                  <a:pt x="82" y="97"/>
                  <a:pt x="82" y="98"/>
                </a:cubicBezTo>
                <a:cubicBezTo>
                  <a:pt x="83" y="100"/>
                  <a:pt x="87" y="100"/>
                  <a:pt x="86" y="103"/>
                </a:cubicBezTo>
                <a:cubicBezTo>
                  <a:pt x="85" y="104"/>
                  <a:pt x="84" y="106"/>
                  <a:pt x="84" y="107"/>
                </a:cubicBezTo>
                <a:cubicBezTo>
                  <a:pt x="84" y="107"/>
                  <a:pt x="84" y="111"/>
                  <a:pt x="84" y="111"/>
                </a:cubicBezTo>
                <a:cubicBezTo>
                  <a:pt x="84" y="111"/>
                  <a:pt x="83" y="108"/>
                  <a:pt x="83" y="108"/>
                </a:cubicBezTo>
                <a:cubicBezTo>
                  <a:pt x="82" y="108"/>
                  <a:pt x="81" y="110"/>
                  <a:pt x="80" y="109"/>
                </a:cubicBezTo>
                <a:cubicBezTo>
                  <a:pt x="80" y="109"/>
                  <a:pt x="82" y="108"/>
                  <a:pt x="82" y="107"/>
                </a:cubicBezTo>
                <a:cubicBezTo>
                  <a:pt x="81" y="106"/>
                  <a:pt x="79" y="106"/>
                  <a:pt x="78" y="106"/>
                </a:cubicBezTo>
                <a:cubicBezTo>
                  <a:pt x="77" y="106"/>
                  <a:pt x="76" y="105"/>
                  <a:pt x="75" y="106"/>
                </a:cubicBezTo>
                <a:cubicBezTo>
                  <a:pt x="73" y="106"/>
                  <a:pt x="72" y="108"/>
                  <a:pt x="70" y="108"/>
                </a:cubicBezTo>
                <a:cubicBezTo>
                  <a:pt x="68" y="110"/>
                  <a:pt x="67" y="110"/>
                  <a:pt x="65" y="112"/>
                </a:cubicBezTo>
                <a:cubicBezTo>
                  <a:pt x="63" y="114"/>
                  <a:pt x="61" y="114"/>
                  <a:pt x="64" y="116"/>
                </a:cubicBezTo>
                <a:cubicBezTo>
                  <a:pt x="65" y="117"/>
                  <a:pt x="67" y="120"/>
                  <a:pt x="66" y="121"/>
                </a:cubicBezTo>
                <a:cubicBezTo>
                  <a:pt x="65" y="122"/>
                  <a:pt x="59" y="120"/>
                  <a:pt x="58" y="120"/>
                </a:cubicBezTo>
                <a:cubicBezTo>
                  <a:pt x="57" y="119"/>
                  <a:pt x="54" y="120"/>
                  <a:pt x="53" y="120"/>
                </a:cubicBezTo>
                <a:cubicBezTo>
                  <a:pt x="54" y="119"/>
                  <a:pt x="49" y="115"/>
                  <a:pt x="48" y="117"/>
                </a:cubicBezTo>
                <a:cubicBezTo>
                  <a:pt x="43" y="121"/>
                  <a:pt x="54" y="122"/>
                  <a:pt x="54" y="124"/>
                </a:cubicBezTo>
                <a:cubicBezTo>
                  <a:pt x="53" y="128"/>
                  <a:pt x="50" y="126"/>
                  <a:pt x="47" y="126"/>
                </a:cubicBezTo>
                <a:cubicBezTo>
                  <a:pt x="44" y="125"/>
                  <a:pt x="43" y="123"/>
                  <a:pt x="40" y="122"/>
                </a:cubicBezTo>
                <a:cubicBezTo>
                  <a:pt x="38" y="121"/>
                  <a:pt x="38" y="120"/>
                  <a:pt x="37" y="118"/>
                </a:cubicBezTo>
                <a:cubicBezTo>
                  <a:pt x="37" y="116"/>
                  <a:pt x="36" y="116"/>
                  <a:pt x="35" y="115"/>
                </a:cubicBezTo>
                <a:cubicBezTo>
                  <a:pt x="35" y="114"/>
                  <a:pt x="38" y="112"/>
                  <a:pt x="38" y="112"/>
                </a:cubicBezTo>
                <a:cubicBezTo>
                  <a:pt x="39" y="109"/>
                  <a:pt x="34" y="107"/>
                  <a:pt x="32" y="107"/>
                </a:cubicBezTo>
                <a:cubicBezTo>
                  <a:pt x="30" y="106"/>
                  <a:pt x="30" y="104"/>
                  <a:pt x="28" y="104"/>
                </a:cubicBezTo>
                <a:cubicBezTo>
                  <a:pt x="29" y="103"/>
                  <a:pt x="24" y="99"/>
                  <a:pt x="24" y="99"/>
                </a:cubicBezTo>
                <a:cubicBezTo>
                  <a:pt x="26" y="98"/>
                  <a:pt x="28" y="101"/>
                  <a:pt x="29" y="102"/>
                </a:cubicBezTo>
                <a:cubicBezTo>
                  <a:pt x="30" y="103"/>
                  <a:pt x="31" y="103"/>
                  <a:pt x="31" y="102"/>
                </a:cubicBezTo>
                <a:cubicBezTo>
                  <a:pt x="32" y="102"/>
                  <a:pt x="33" y="103"/>
                  <a:pt x="33" y="103"/>
                </a:cubicBezTo>
                <a:cubicBezTo>
                  <a:pt x="36" y="104"/>
                  <a:pt x="38" y="105"/>
                  <a:pt x="41" y="105"/>
                </a:cubicBezTo>
                <a:cubicBezTo>
                  <a:pt x="43" y="106"/>
                  <a:pt x="46" y="106"/>
                  <a:pt x="49" y="107"/>
                </a:cubicBezTo>
                <a:cubicBezTo>
                  <a:pt x="54" y="109"/>
                  <a:pt x="58" y="109"/>
                  <a:pt x="63" y="106"/>
                </a:cubicBezTo>
                <a:cubicBezTo>
                  <a:pt x="65" y="105"/>
                  <a:pt x="66" y="104"/>
                  <a:pt x="68" y="103"/>
                </a:cubicBezTo>
                <a:cubicBezTo>
                  <a:pt x="71" y="101"/>
                  <a:pt x="69" y="100"/>
                  <a:pt x="69" y="97"/>
                </a:cubicBezTo>
                <a:cubicBezTo>
                  <a:pt x="69" y="94"/>
                  <a:pt x="62" y="93"/>
                  <a:pt x="60" y="91"/>
                </a:cubicBezTo>
                <a:cubicBezTo>
                  <a:pt x="57" y="89"/>
                  <a:pt x="53" y="87"/>
                  <a:pt x="50" y="86"/>
                </a:cubicBezTo>
                <a:cubicBezTo>
                  <a:pt x="47" y="84"/>
                  <a:pt x="43" y="82"/>
                  <a:pt x="40" y="82"/>
                </a:cubicBezTo>
                <a:cubicBezTo>
                  <a:pt x="39" y="81"/>
                  <a:pt x="39" y="82"/>
                  <a:pt x="38" y="82"/>
                </a:cubicBezTo>
                <a:cubicBezTo>
                  <a:pt x="37" y="82"/>
                  <a:pt x="36" y="81"/>
                  <a:pt x="35" y="81"/>
                </a:cubicBezTo>
                <a:cubicBezTo>
                  <a:pt x="33" y="80"/>
                  <a:pt x="31" y="84"/>
                  <a:pt x="29" y="84"/>
                </a:cubicBezTo>
                <a:cubicBezTo>
                  <a:pt x="29" y="83"/>
                  <a:pt x="33" y="80"/>
                  <a:pt x="29" y="80"/>
                </a:cubicBezTo>
                <a:cubicBezTo>
                  <a:pt x="28" y="80"/>
                  <a:pt x="24" y="78"/>
                  <a:pt x="24" y="78"/>
                </a:cubicBezTo>
                <a:cubicBezTo>
                  <a:pt x="25" y="77"/>
                  <a:pt x="29" y="80"/>
                  <a:pt x="29" y="78"/>
                </a:cubicBezTo>
                <a:cubicBezTo>
                  <a:pt x="29" y="77"/>
                  <a:pt x="25" y="75"/>
                  <a:pt x="24" y="75"/>
                </a:cubicBezTo>
                <a:cubicBezTo>
                  <a:pt x="23" y="76"/>
                  <a:pt x="20" y="78"/>
                  <a:pt x="20" y="78"/>
                </a:cubicBezTo>
                <a:cubicBezTo>
                  <a:pt x="20" y="77"/>
                  <a:pt x="20" y="77"/>
                  <a:pt x="19" y="76"/>
                </a:cubicBezTo>
                <a:cubicBezTo>
                  <a:pt x="17" y="76"/>
                  <a:pt x="17" y="77"/>
                  <a:pt x="16" y="78"/>
                </a:cubicBezTo>
                <a:cubicBezTo>
                  <a:pt x="16" y="78"/>
                  <a:pt x="16" y="78"/>
                  <a:pt x="16" y="77"/>
                </a:cubicBezTo>
                <a:cubicBezTo>
                  <a:pt x="15" y="78"/>
                  <a:pt x="14" y="80"/>
                  <a:pt x="13" y="80"/>
                </a:cubicBezTo>
                <a:cubicBezTo>
                  <a:pt x="12" y="81"/>
                  <a:pt x="10" y="81"/>
                  <a:pt x="10" y="81"/>
                </a:cubicBezTo>
                <a:cubicBezTo>
                  <a:pt x="9" y="83"/>
                  <a:pt x="5" y="83"/>
                  <a:pt x="6" y="85"/>
                </a:cubicBezTo>
                <a:cubicBezTo>
                  <a:pt x="9" y="87"/>
                  <a:pt x="5" y="85"/>
                  <a:pt x="5" y="88"/>
                </a:cubicBezTo>
                <a:cubicBezTo>
                  <a:pt x="5" y="90"/>
                  <a:pt x="9" y="91"/>
                  <a:pt x="10" y="92"/>
                </a:cubicBezTo>
                <a:cubicBezTo>
                  <a:pt x="12" y="93"/>
                  <a:pt x="14" y="95"/>
                  <a:pt x="13" y="97"/>
                </a:cubicBezTo>
                <a:cubicBezTo>
                  <a:pt x="12" y="99"/>
                  <a:pt x="9" y="100"/>
                  <a:pt x="9" y="102"/>
                </a:cubicBezTo>
                <a:cubicBezTo>
                  <a:pt x="10" y="104"/>
                  <a:pt x="12" y="106"/>
                  <a:pt x="13" y="108"/>
                </a:cubicBezTo>
                <a:cubicBezTo>
                  <a:pt x="14" y="110"/>
                  <a:pt x="12" y="110"/>
                  <a:pt x="12" y="112"/>
                </a:cubicBezTo>
                <a:cubicBezTo>
                  <a:pt x="12" y="114"/>
                  <a:pt x="15" y="116"/>
                  <a:pt x="13" y="117"/>
                </a:cubicBezTo>
                <a:cubicBezTo>
                  <a:pt x="11" y="118"/>
                  <a:pt x="14" y="121"/>
                  <a:pt x="14" y="122"/>
                </a:cubicBezTo>
                <a:cubicBezTo>
                  <a:pt x="16" y="124"/>
                  <a:pt x="18" y="124"/>
                  <a:pt x="15" y="126"/>
                </a:cubicBezTo>
                <a:cubicBezTo>
                  <a:pt x="13" y="128"/>
                  <a:pt x="14" y="128"/>
                  <a:pt x="15" y="129"/>
                </a:cubicBezTo>
                <a:cubicBezTo>
                  <a:pt x="20" y="132"/>
                  <a:pt x="23" y="134"/>
                  <a:pt x="18" y="138"/>
                </a:cubicBezTo>
                <a:cubicBezTo>
                  <a:pt x="13" y="143"/>
                  <a:pt x="8" y="147"/>
                  <a:pt x="4" y="152"/>
                </a:cubicBezTo>
                <a:cubicBezTo>
                  <a:pt x="6" y="152"/>
                  <a:pt x="6" y="151"/>
                  <a:pt x="7" y="152"/>
                </a:cubicBezTo>
                <a:cubicBezTo>
                  <a:pt x="8" y="154"/>
                  <a:pt x="10" y="154"/>
                  <a:pt x="11" y="155"/>
                </a:cubicBezTo>
                <a:cubicBezTo>
                  <a:pt x="17" y="157"/>
                  <a:pt x="9" y="157"/>
                  <a:pt x="7" y="157"/>
                </a:cubicBezTo>
                <a:cubicBezTo>
                  <a:pt x="5" y="157"/>
                  <a:pt x="4" y="158"/>
                  <a:pt x="4" y="160"/>
                </a:cubicBezTo>
                <a:cubicBezTo>
                  <a:pt x="4" y="162"/>
                  <a:pt x="2" y="163"/>
                  <a:pt x="1" y="165"/>
                </a:cubicBezTo>
                <a:cubicBezTo>
                  <a:pt x="0" y="166"/>
                  <a:pt x="1" y="168"/>
                  <a:pt x="2" y="170"/>
                </a:cubicBezTo>
                <a:cubicBezTo>
                  <a:pt x="2" y="172"/>
                  <a:pt x="0" y="174"/>
                  <a:pt x="1" y="175"/>
                </a:cubicBezTo>
                <a:cubicBezTo>
                  <a:pt x="3" y="176"/>
                  <a:pt x="3" y="176"/>
                  <a:pt x="3" y="178"/>
                </a:cubicBezTo>
                <a:cubicBezTo>
                  <a:pt x="2" y="180"/>
                  <a:pt x="4" y="181"/>
                  <a:pt x="4" y="183"/>
                </a:cubicBezTo>
                <a:cubicBezTo>
                  <a:pt x="4" y="184"/>
                  <a:pt x="7" y="186"/>
                  <a:pt x="8" y="186"/>
                </a:cubicBezTo>
                <a:cubicBezTo>
                  <a:pt x="8" y="186"/>
                  <a:pt x="9" y="185"/>
                  <a:pt x="10" y="185"/>
                </a:cubicBezTo>
                <a:cubicBezTo>
                  <a:pt x="11" y="185"/>
                  <a:pt x="11" y="187"/>
                  <a:pt x="12" y="187"/>
                </a:cubicBezTo>
                <a:cubicBezTo>
                  <a:pt x="14" y="186"/>
                  <a:pt x="14" y="185"/>
                  <a:pt x="16" y="187"/>
                </a:cubicBezTo>
                <a:cubicBezTo>
                  <a:pt x="18" y="188"/>
                  <a:pt x="18" y="188"/>
                  <a:pt x="18" y="190"/>
                </a:cubicBezTo>
                <a:cubicBezTo>
                  <a:pt x="17" y="195"/>
                  <a:pt x="21" y="199"/>
                  <a:pt x="24" y="201"/>
                </a:cubicBezTo>
                <a:cubicBezTo>
                  <a:pt x="26" y="202"/>
                  <a:pt x="27" y="203"/>
                  <a:pt x="25" y="204"/>
                </a:cubicBezTo>
                <a:cubicBezTo>
                  <a:pt x="24" y="206"/>
                  <a:pt x="23" y="205"/>
                  <a:pt x="21" y="205"/>
                </a:cubicBezTo>
                <a:cubicBezTo>
                  <a:pt x="19" y="205"/>
                  <a:pt x="22" y="214"/>
                  <a:pt x="24" y="213"/>
                </a:cubicBezTo>
                <a:cubicBezTo>
                  <a:pt x="25" y="212"/>
                  <a:pt x="26" y="209"/>
                  <a:pt x="27" y="210"/>
                </a:cubicBezTo>
                <a:cubicBezTo>
                  <a:pt x="28" y="210"/>
                  <a:pt x="29" y="211"/>
                  <a:pt x="31" y="211"/>
                </a:cubicBezTo>
                <a:cubicBezTo>
                  <a:pt x="33" y="211"/>
                  <a:pt x="35" y="212"/>
                  <a:pt x="35" y="214"/>
                </a:cubicBezTo>
                <a:cubicBezTo>
                  <a:pt x="35" y="215"/>
                  <a:pt x="34" y="215"/>
                  <a:pt x="34" y="215"/>
                </a:cubicBezTo>
                <a:cubicBezTo>
                  <a:pt x="33" y="216"/>
                  <a:pt x="34" y="218"/>
                  <a:pt x="35" y="218"/>
                </a:cubicBezTo>
                <a:cubicBezTo>
                  <a:pt x="36" y="219"/>
                  <a:pt x="38" y="218"/>
                  <a:pt x="39" y="219"/>
                </a:cubicBezTo>
                <a:cubicBezTo>
                  <a:pt x="40" y="220"/>
                  <a:pt x="40" y="222"/>
                  <a:pt x="40" y="223"/>
                </a:cubicBezTo>
                <a:cubicBezTo>
                  <a:pt x="40" y="224"/>
                  <a:pt x="43" y="223"/>
                  <a:pt x="44" y="223"/>
                </a:cubicBezTo>
                <a:cubicBezTo>
                  <a:pt x="45" y="224"/>
                  <a:pt x="47" y="227"/>
                  <a:pt x="48" y="225"/>
                </a:cubicBezTo>
                <a:cubicBezTo>
                  <a:pt x="49" y="223"/>
                  <a:pt x="50" y="224"/>
                  <a:pt x="51" y="225"/>
                </a:cubicBezTo>
                <a:cubicBezTo>
                  <a:pt x="53" y="227"/>
                  <a:pt x="53" y="226"/>
                  <a:pt x="55" y="226"/>
                </a:cubicBezTo>
                <a:cubicBezTo>
                  <a:pt x="56" y="226"/>
                  <a:pt x="57" y="229"/>
                  <a:pt x="58" y="228"/>
                </a:cubicBezTo>
                <a:cubicBezTo>
                  <a:pt x="60" y="227"/>
                  <a:pt x="62" y="229"/>
                  <a:pt x="63" y="230"/>
                </a:cubicBezTo>
                <a:cubicBezTo>
                  <a:pt x="65" y="231"/>
                  <a:pt x="62" y="232"/>
                  <a:pt x="62" y="232"/>
                </a:cubicBezTo>
                <a:cubicBezTo>
                  <a:pt x="60" y="233"/>
                  <a:pt x="63" y="234"/>
                  <a:pt x="63" y="234"/>
                </a:cubicBezTo>
                <a:cubicBezTo>
                  <a:pt x="63" y="234"/>
                  <a:pt x="60" y="234"/>
                  <a:pt x="61" y="236"/>
                </a:cubicBezTo>
                <a:cubicBezTo>
                  <a:pt x="63" y="237"/>
                  <a:pt x="62" y="238"/>
                  <a:pt x="61" y="239"/>
                </a:cubicBezTo>
                <a:cubicBezTo>
                  <a:pt x="61" y="240"/>
                  <a:pt x="58" y="240"/>
                  <a:pt x="57" y="240"/>
                </a:cubicBezTo>
                <a:cubicBezTo>
                  <a:pt x="55" y="240"/>
                  <a:pt x="54" y="242"/>
                  <a:pt x="53" y="244"/>
                </a:cubicBezTo>
                <a:cubicBezTo>
                  <a:pt x="54" y="244"/>
                  <a:pt x="58" y="244"/>
                  <a:pt x="58" y="245"/>
                </a:cubicBezTo>
                <a:cubicBezTo>
                  <a:pt x="58" y="246"/>
                  <a:pt x="53" y="247"/>
                  <a:pt x="53" y="248"/>
                </a:cubicBezTo>
                <a:cubicBezTo>
                  <a:pt x="53" y="249"/>
                  <a:pt x="55" y="249"/>
                  <a:pt x="55" y="251"/>
                </a:cubicBezTo>
                <a:cubicBezTo>
                  <a:pt x="55" y="251"/>
                  <a:pt x="52" y="252"/>
                  <a:pt x="52" y="252"/>
                </a:cubicBezTo>
                <a:cubicBezTo>
                  <a:pt x="51" y="253"/>
                  <a:pt x="51" y="254"/>
                  <a:pt x="50" y="255"/>
                </a:cubicBezTo>
                <a:cubicBezTo>
                  <a:pt x="50" y="256"/>
                  <a:pt x="48" y="255"/>
                  <a:pt x="48" y="257"/>
                </a:cubicBezTo>
                <a:cubicBezTo>
                  <a:pt x="47" y="258"/>
                  <a:pt x="49" y="260"/>
                  <a:pt x="51" y="260"/>
                </a:cubicBezTo>
                <a:cubicBezTo>
                  <a:pt x="53" y="261"/>
                  <a:pt x="55" y="262"/>
                  <a:pt x="58" y="264"/>
                </a:cubicBezTo>
                <a:cubicBezTo>
                  <a:pt x="59" y="265"/>
                  <a:pt x="60" y="266"/>
                  <a:pt x="61" y="266"/>
                </a:cubicBezTo>
                <a:cubicBezTo>
                  <a:pt x="62" y="268"/>
                  <a:pt x="62" y="267"/>
                  <a:pt x="64" y="266"/>
                </a:cubicBezTo>
                <a:cubicBezTo>
                  <a:pt x="67" y="266"/>
                  <a:pt x="70" y="269"/>
                  <a:pt x="73" y="269"/>
                </a:cubicBezTo>
                <a:cubicBezTo>
                  <a:pt x="76" y="269"/>
                  <a:pt x="79" y="271"/>
                  <a:pt x="82" y="272"/>
                </a:cubicBezTo>
                <a:cubicBezTo>
                  <a:pt x="85" y="273"/>
                  <a:pt x="87" y="272"/>
                  <a:pt x="90" y="272"/>
                </a:cubicBezTo>
                <a:cubicBezTo>
                  <a:pt x="91" y="273"/>
                  <a:pt x="92" y="274"/>
                  <a:pt x="92" y="275"/>
                </a:cubicBezTo>
                <a:cubicBezTo>
                  <a:pt x="92" y="276"/>
                  <a:pt x="93" y="276"/>
                  <a:pt x="94" y="276"/>
                </a:cubicBezTo>
                <a:cubicBezTo>
                  <a:pt x="97" y="277"/>
                  <a:pt x="99" y="282"/>
                  <a:pt x="103" y="280"/>
                </a:cubicBezTo>
                <a:cubicBezTo>
                  <a:pt x="104" y="279"/>
                  <a:pt x="106" y="278"/>
                  <a:pt x="105" y="277"/>
                </a:cubicBezTo>
                <a:cubicBezTo>
                  <a:pt x="104" y="276"/>
                  <a:pt x="103" y="275"/>
                  <a:pt x="102" y="274"/>
                </a:cubicBezTo>
                <a:cubicBezTo>
                  <a:pt x="100" y="272"/>
                  <a:pt x="99" y="270"/>
                  <a:pt x="100" y="267"/>
                </a:cubicBezTo>
                <a:cubicBezTo>
                  <a:pt x="100" y="265"/>
                  <a:pt x="99" y="263"/>
                  <a:pt x="97" y="262"/>
                </a:cubicBezTo>
                <a:cubicBezTo>
                  <a:pt x="95" y="261"/>
                  <a:pt x="98" y="259"/>
                  <a:pt x="99" y="258"/>
                </a:cubicBezTo>
                <a:cubicBezTo>
                  <a:pt x="100" y="256"/>
                  <a:pt x="100" y="254"/>
                  <a:pt x="103" y="254"/>
                </a:cubicBezTo>
                <a:cubicBezTo>
                  <a:pt x="104" y="254"/>
                  <a:pt x="105" y="253"/>
                  <a:pt x="106" y="252"/>
                </a:cubicBezTo>
                <a:cubicBezTo>
                  <a:pt x="107" y="251"/>
                  <a:pt x="108" y="251"/>
                  <a:pt x="109" y="250"/>
                </a:cubicBezTo>
                <a:cubicBezTo>
                  <a:pt x="108" y="250"/>
                  <a:pt x="106" y="249"/>
                  <a:pt x="106" y="248"/>
                </a:cubicBezTo>
                <a:cubicBezTo>
                  <a:pt x="106" y="247"/>
                  <a:pt x="108" y="248"/>
                  <a:pt x="108" y="248"/>
                </a:cubicBezTo>
                <a:cubicBezTo>
                  <a:pt x="108" y="247"/>
                  <a:pt x="106" y="244"/>
                  <a:pt x="105" y="243"/>
                </a:cubicBezTo>
                <a:cubicBezTo>
                  <a:pt x="104" y="241"/>
                  <a:pt x="103" y="241"/>
                  <a:pt x="101" y="241"/>
                </a:cubicBezTo>
                <a:cubicBezTo>
                  <a:pt x="98" y="241"/>
                  <a:pt x="100" y="239"/>
                  <a:pt x="98" y="238"/>
                </a:cubicBezTo>
                <a:cubicBezTo>
                  <a:pt x="97" y="237"/>
                  <a:pt x="94" y="237"/>
                  <a:pt x="96" y="235"/>
                </a:cubicBezTo>
                <a:cubicBezTo>
                  <a:pt x="97" y="233"/>
                  <a:pt x="99" y="232"/>
                  <a:pt x="97" y="231"/>
                </a:cubicBezTo>
                <a:cubicBezTo>
                  <a:pt x="96" y="229"/>
                  <a:pt x="98" y="228"/>
                  <a:pt x="99" y="227"/>
                </a:cubicBezTo>
                <a:cubicBezTo>
                  <a:pt x="99" y="226"/>
                  <a:pt x="101" y="223"/>
                  <a:pt x="101" y="224"/>
                </a:cubicBezTo>
                <a:cubicBezTo>
                  <a:pt x="102" y="225"/>
                  <a:pt x="103" y="227"/>
                  <a:pt x="104" y="228"/>
                </a:cubicBezTo>
                <a:cubicBezTo>
                  <a:pt x="106" y="228"/>
                  <a:pt x="107" y="227"/>
                  <a:pt x="107" y="226"/>
                </a:cubicBezTo>
                <a:cubicBezTo>
                  <a:pt x="106" y="224"/>
                  <a:pt x="106" y="223"/>
                  <a:pt x="108" y="222"/>
                </a:cubicBezTo>
                <a:cubicBezTo>
                  <a:pt x="110" y="221"/>
                  <a:pt x="110" y="219"/>
                  <a:pt x="112" y="219"/>
                </a:cubicBezTo>
                <a:cubicBezTo>
                  <a:pt x="114" y="218"/>
                  <a:pt x="116" y="215"/>
                  <a:pt x="118" y="216"/>
                </a:cubicBezTo>
                <a:cubicBezTo>
                  <a:pt x="120" y="216"/>
                  <a:pt x="120" y="218"/>
                  <a:pt x="122" y="216"/>
                </a:cubicBezTo>
                <a:cubicBezTo>
                  <a:pt x="124" y="215"/>
                  <a:pt x="124" y="216"/>
                  <a:pt x="126" y="217"/>
                </a:cubicBezTo>
                <a:cubicBezTo>
                  <a:pt x="128" y="217"/>
                  <a:pt x="130" y="217"/>
                  <a:pt x="132" y="218"/>
                </a:cubicBezTo>
                <a:cubicBezTo>
                  <a:pt x="134" y="219"/>
                  <a:pt x="134" y="221"/>
                  <a:pt x="136" y="223"/>
                </a:cubicBezTo>
                <a:cubicBezTo>
                  <a:pt x="136" y="223"/>
                  <a:pt x="136" y="220"/>
                  <a:pt x="138" y="221"/>
                </a:cubicBezTo>
                <a:cubicBezTo>
                  <a:pt x="139" y="221"/>
                  <a:pt x="140" y="223"/>
                  <a:pt x="142" y="223"/>
                </a:cubicBezTo>
                <a:cubicBezTo>
                  <a:pt x="143" y="224"/>
                  <a:pt x="144" y="222"/>
                  <a:pt x="145" y="221"/>
                </a:cubicBezTo>
                <a:cubicBezTo>
                  <a:pt x="147" y="219"/>
                  <a:pt x="148" y="221"/>
                  <a:pt x="150" y="221"/>
                </a:cubicBezTo>
                <a:cubicBezTo>
                  <a:pt x="152" y="221"/>
                  <a:pt x="153" y="219"/>
                  <a:pt x="155" y="220"/>
                </a:cubicBezTo>
                <a:cubicBezTo>
                  <a:pt x="157" y="221"/>
                  <a:pt x="158" y="222"/>
                  <a:pt x="160" y="223"/>
                </a:cubicBezTo>
                <a:cubicBezTo>
                  <a:pt x="162" y="224"/>
                  <a:pt x="161" y="223"/>
                  <a:pt x="163" y="222"/>
                </a:cubicBezTo>
                <a:cubicBezTo>
                  <a:pt x="164" y="221"/>
                  <a:pt x="168" y="222"/>
                  <a:pt x="169" y="222"/>
                </a:cubicBezTo>
                <a:cubicBezTo>
                  <a:pt x="170" y="222"/>
                  <a:pt x="172" y="220"/>
                  <a:pt x="172" y="219"/>
                </a:cubicBezTo>
                <a:cubicBezTo>
                  <a:pt x="172" y="217"/>
                  <a:pt x="169" y="217"/>
                  <a:pt x="168" y="216"/>
                </a:cubicBezTo>
                <a:cubicBezTo>
                  <a:pt x="161" y="213"/>
                  <a:pt x="171" y="214"/>
                  <a:pt x="169" y="210"/>
                </a:cubicBezTo>
                <a:cubicBezTo>
                  <a:pt x="168" y="209"/>
                  <a:pt x="166" y="209"/>
                  <a:pt x="169" y="208"/>
                </a:cubicBezTo>
                <a:cubicBezTo>
                  <a:pt x="170" y="207"/>
                  <a:pt x="172" y="208"/>
                  <a:pt x="173" y="207"/>
                </a:cubicBezTo>
                <a:cubicBezTo>
                  <a:pt x="177" y="207"/>
                  <a:pt x="166" y="202"/>
                  <a:pt x="171" y="200"/>
                </a:cubicBezTo>
                <a:cubicBezTo>
                  <a:pt x="172" y="200"/>
                  <a:pt x="174" y="200"/>
                  <a:pt x="175" y="200"/>
                </a:cubicBezTo>
                <a:cubicBezTo>
                  <a:pt x="178" y="200"/>
                  <a:pt x="180" y="200"/>
                  <a:pt x="183" y="199"/>
                </a:cubicBezTo>
                <a:cubicBezTo>
                  <a:pt x="185" y="198"/>
                  <a:pt x="187" y="198"/>
                  <a:pt x="189" y="198"/>
                </a:cubicBezTo>
                <a:cubicBezTo>
                  <a:pt x="191" y="197"/>
                  <a:pt x="193" y="196"/>
                  <a:pt x="196" y="196"/>
                </a:cubicBezTo>
                <a:cubicBezTo>
                  <a:pt x="200" y="195"/>
                  <a:pt x="204" y="194"/>
                  <a:pt x="208" y="192"/>
                </a:cubicBezTo>
                <a:cubicBezTo>
                  <a:pt x="211" y="190"/>
                  <a:pt x="217" y="190"/>
                  <a:pt x="219" y="194"/>
                </a:cubicBezTo>
                <a:cubicBezTo>
                  <a:pt x="220" y="196"/>
                  <a:pt x="219" y="196"/>
                  <a:pt x="220" y="198"/>
                </a:cubicBezTo>
                <a:cubicBezTo>
                  <a:pt x="220" y="201"/>
                  <a:pt x="224" y="198"/>
                  <a:pt x="226" y="199"/>
                </a:cubicBezTo>
                <a:cubicBezTo>
                  <a:pt x="227" y="199"/>
                  <a:pt x="226" y="200"/>
                  <a:pt x="227" y="200"/>
                </a:cubicBezTo>
                <a:cubicBezTo>
                  <a:pt x="228" y="201"/>
                  <a:pt x="228" y="200"/>
                  <a:pt x="228" y="200"/>
                </a:cubicBezTo>
                <a:cubicBezTo>
                  <a:pt x="229" y="199"/>
                  <a:pt x="230" y="200"/>
                  <a:pt x="231" y="201"/>
                </a:cubicBezTo>
                <a:cubicBezTo>
                  <a:pt x="232" y="201"/>
                  <a:pt x="232" y="201"/>
                  <a:pt x="231" y="202"/>
                </a:cubicBezTo>
                <a:cubicBezTo>
                  <a:pt x="230" y="205"/>
                  <a:pt x="237" y="203"/>
                  <a:pt x="239" y="202"/>
                </a:cubicBezTo>
                <a:cubicBezTo>
                  <a:pt x="239" y="202"/>
                  <a:pt x="248" y="197"/>
                  <a:pt x="248" y="198"/>
                </a:cubicBezTo>
                <a:cubicBezTo>
                  <a:pt x="248" y="199"/>
                  <a:pt x="246" y="201"/>
                  <a:pt x="248" y="202"/>
                </a:cubicBezTo>
                <a:cubicBezTo>
                  <a:pt x="250" y="202"/>
                  <a:pt x="251" y="203"/>
                  <a:pt x="252" y="204"/>
                </a:cubicBezTo>
                <a:cubicBezTo>
                  <a:pt x="255" y="207"/>
                  <a:pt x="256" y="210"/>
                  <a:pt x="258" y="213"/>
                </a:cubicBezTo>
                <a:cubicBezTo>
                  <a:pt x="260" y="216"/>
                  <a:pt x="261" y="219"/>
                  <a:pt x="263" y="221"/>
                </a:cubicBezTo>
                <a:cubicBezTo>
                  <a:pt x="266" y="224"/>
                  <a:pt x="266" y="217"/>
                  <a:pt x="269" y="220"/>
                </a:cubicBezTo>
                <a:cubicBezTo>
                  <a:pt x="273" y="224"/>
                  <a:pt x="275" y="222"/>
                  <a:pt x="280" y="221"/>
                </a:cubicBezTo>
                <a:cubicBezTo>
                  <a:pt x="282" y="220"/>
                  <a:pt x="283" y="223"/>
                  <a:pt x="284" y="224"/>
                </a:cubicBezTo>
                <a:cubicBezTo>
                  <a:pt x="285" y="226"/>
                  <a:pt x="287" y="226"/>
                  <a:pt x="288" y="228"/>
                </a:cubicBezTo>
                <a:cubicBezTo>
                  <a:pt x="289" y="230"/>
                  <a:pt x="291" y="230"/>
                  <a:pt x="293" y="230"/>
                </a:cubicBezTo>
                <a:cubicBezTo>
                  <a:pt x="296" y="229"/>
                  <a:pt x="295" y="230"/>
                  <a:pt x="296" y="231"/>
                </a:cubicBezTo>
                <a:cubicBezTo>
                  <a:pt x="298" y="235"/>
                  <a:pt x="304" y="230"/>
                  <a:pt x="307" y="230"/>
                </a:cubicBezTo>
                <a:cubicBezTo>
                  <a:pt x="310" y="229"/>
                  <a:pt x="313" y="226"/>
                  <a:pt x="316" y="225"/>
                </a:cubicBezTo>
                <a:cubicBezTo>
                  <a:pt x="320" y="222"/>
                  <a:pt x="322" y="222"/>
                  <a:pt x="327" y="223"/>
                </a:cubicBezTo>
                <a:cubicBezTo>
                  <a:pt x="329" y="223"/>
                  <a:pt x="329" y="224"/>
                  <a:pt x="331" y="226"/>
                </a:cubicBezTo>
                <a:cubicBezTo>
                  <a:pt x="332" y="227"/>
                  <a:pt x="334" y="227"/>
                  <a:pt x="336" y="227"/>
                </a:cubicBezTo>
                <a:cubicBezTo>
                  <a:pt x="338" y="227"/>
                  <a:pt x="339" y="228"/>
                  <a:pt x="341" y="228"/>
                </a:cubicBezTo>
                <a:cubicBezTo>
                  <a:pt x="343" y="230"/>
                  <a:pt x="344" y="228"/>
                  <a:pt x="346" y="227"/>
                </a:cubicBezTo>
                <a:cubicBezTo>
                  <a:pt x="349" y="224"/>
                  <a:pt x="344" y="222"/>
                  <a:pt x="346" y="219"/>
                </a:cubicBezTo>
                <a:cubicBezTo>
                  <a:pt x="347" y="217"/>
                  <a:pt x="351" y="213"/>
                  <a:pt x="353" y="214"/>
                </a:cubicBezTo>
                <a:cubicBezTo>
                  <a:pt x="357" y="216"/>
                  <a:pt x="362" y="216"/>
                  <a:pt x="366" y="218"/>
                </a:cubicBezTo>
                <a:cubicBezTo>
                  <a:pt x="368" y="219"/>
                  <a:pt x="367" y="221"/>
                  <a:pt x="368" y="222"/>
                </a:cubicBezTo>
                <a:cubicBezTo>
                  <a:pt x="369" y="225"/>
                  <a:pt x="371" y="225"/>
                  <a:pt x="374" y="226"/>
                </a:cubicBezTo>
                <a:cubicBezTo>
                  <a:pt x="378" y="227"/>
                  <a:pt x="382" y="224"/>
                  <a:pt x="386" y="225"/>
                </a:cubicBezTo>
                <a:cubicBezTo>
                  <a:pt x="387" y="225"/>
                  <a:pt x="389" y="225"/>
                  <a:pt x="390" y="226"/>
                </a:cubicBezTo>
                <a:cubicBezTo>
                  <a:pt x="392" y="227"/>
                  <a:pt x="394" y="227"/>
                  <a:pt x="396" y="229"/>
                </a:cubicBezTo>
                <a:cubicBezTo>
                  <a:pt x="401" y="233"/>
                  <a:pt x="409" y="233"/>
                  <a:pt x="415" y="231"/>
                </a:cubicBezTo>
                <a:cubicBezTo>
                  <a:pt x="419" y="230"/>
                  <a:pt x="422" y="228"/>
                  <a:pt x="426" y="227"/>
                </a:cubicBezTo>
                <a:cubicBezTo>
                  <a:pt x="428" y="225"/>
                  <a:pt x="431" y="227"/>
                  <a:pt x="433" y="227"/>
                </a:cubicBezTo>
                <a:cubicBezTo>
                  <a:pt x="435" y="228"/>
                  <a:pt x="436" y="226"/>
                  <a:pt x="438" y="227"/>
                </a:cubicBezTo>
                <a:cubicBezTo>
                  <a:pt x="439" y="228"/>
                  <a:pt x="443" y="231"/>
                  <a:pt x="445" y="230"/>
                </a:cubicBezTo>
                <a:cubicBezTo>
                  <a:pt x="446" y="230"/>
                  <a:pt x="448" y="229"/>
                  <a:pt x="449" y="228"/>
                </a:cubicBezTo>
                <a:cubicBezTo>
                  <a:pt x="452" y="227"/>
                  <a:pt x="453" y="227"/>
                  <a:pt x="453" y="225"/>
                </a:cubicBezTo>
                <a:cubicBezTo>
                  <a:pt x="453" y="221"/>
                  <a:pt x="456" y="217"/>
                  <a:pt x="458" y="215"/>
                </a:cubicBezTo>
                <a:cubicBezTo>
                  <a:pt x="459" y="214"/>
                  <a:pt x="460" y="212"/>
                  <a:pt x="459" y="211"/>
                </a:cubicBezTo>
                <a:cubicBezTo>
                  <a:pt x="458" y="210"/>
                  <a:pt x="455" y="210"/>
                  <a:pt x="457" y="208"/>
                </a:cubicBezTo>
                <a:cubicBezTo>
                  <a:pt x="460" y="205"/>
                  <a:pt x="465" y="205"/>
                  <a:pt x="470" y="204"/>
                </a:cubicBezTo>
                <a:cubicBezTo>
                  <a:pt x="472" y="204"/>
                  <a:pt x="474" y="204"/>
                  <a:pt x="476" y="205"/>
                </a:cubicBezTo>
                <a:cubicBezTo>
                  <a:pt x="478" y="206"/>
                  <a:pt x="481" y="206"/>
                  <a:pt x="483" y="207"/>
                </a:cubicBezTo>
                <a:cubicBezTo>
                  <a:pt x="486" y="208"/>
                  <a:pt x="487" y="212"/>
                  <a:pt x="489" y="215"/>
                </a:cubicBezTo>
                <a:cubicBezTo>
                  <a:pt x="490" y="218"/>
                  <a:pt x="492" y="221"/>
                  <a:pt x="493" y="224"/>
                </a:cubicBezTo>
                <a:cubicBezTo>
                  <a:pt x="493" y="225"/>
                  <a:pt x="493" y="227"/>
                  <a:pt x="494" y="229"/>
                </a:cubicBezTo>
                <a:cubicBezTo>
                  <a:pt x="494" y="230"/>
                  <a:pt x="497" y="230"/>
                  <a:pt x="498" y="230"/>
                </a:cubicBezTo>
                <a:cubicBezTo>
                  <a:pt x="502" y="231"/>
                  <a:pt x="507" y="233"/>
                  <a:pt x="508" y="237"/>
                </a:cubicBezTo>
                <a:cubicBezTo>
                  <a:pt x="509" y="240"/>
                  <a:pt x="510" y="242"/>
                  <a:pt x="514" y="242"/>
                </a:cubicBezTo>
                <a:cubicBezTo>
                  <a:pt x="515" y="242"/>
                  <a:pt x="517" y="242"/>
                  <a:pt x="518" y="242"/>
                </a:cubicBezTo>
                <a:cubicBezTo>
                  <a:pt x="520" y="242"/>
                  <a:pt x="520" y="240"/>
                  <a:pt x="522" y="240"/>
                </a:cubicBezTo>
                <a:cubicBezTo>
                  <a:pt x="525" y="240"/>
                  <a:pt x="528" y="237"/>
                  <a:pt x="530" y="241"/>
                </a:cubicBezTo>
                <a:cubicBezTo>
                  <a:pt x="530" y="243"/>
                  <a:pt x="530" y="243"/>
                  <a:pt x="529" y="244"/>
                </a:cubicBezTo>
                <a:cubicBezTo>
                  <a:pt x="527" y="246"/>
                  <a:pt x="527" y="247"/>
                  <a:pt x="526" y="249"/>
                </a:cubicBezTo>
                <a:cubicBezTo>
                  <a:pt x="525" y="252"/>
                  <a:pt x="523" y="255"/>
                  <a:pt x="521" y="258"/>
                </a:cubicBezTo>
                <a:cubicBezTo>
                  <a:pt x="520" y="260"/>
                  <a:pt x="519" y="259"/>
                  <a:pt x="518" y="258"/>
                </a:cubicBezTo>
                <a:cubicBezTo>
                  <a:pt x="516" y="257"/>
                  <a:pt x="516" y="258"/>
                  <a:pt x="514" y="259"/>
                </a:cubicBezTo>
                <a:cubicBezTo>
                  <a:pt x="513" y="259"/>
                  <a:pt x="511" y="260"/>
                  <a:pt x="511" y="260"/>
                </a:cubicBezTo>
                <a:cubicBezTo>
                  <a:pt x="510" y="261"/>
                  <a:pt x="513" y="265"/>
                  <a:pt x="513" y="267"/>
                </a:cubicBezTo>
                <a:cubicBezTo>
                  <a:pt x="512" y="268"/>
                  <a:pt x="512" y="270"/>
                  <a:pt x="512" y="271"/>
                </a:cubicBezTo>
                <a:cubicBezTo>
                  <a:pt x="511" y="273"/>
                  <a:pt x="509" y="272"/>
                  <a:pt x="509" y="274"/>
                </a:cubicBezTo>
                <a:cubicBezTo>
                  <a:pt x="511" y="273"/>
                  <a:pt x="512" y="274"/>
                  <a:pt x="514" y="272"/>
                </a:cubicBezTo>
                <a:cubicBezTo>
                  <a:pt x="515" y="270"/>
                  <a:pt x="517" y="272"/>
                  <a:pt x="519" y="272"/>
                </a:cubicBezTo>
                <a:cubicBezTo>
                  <a:pt x="523" y="274"/>
                  <a:pt x="527" y="272"/>
                  <a:pt x="531" y="269"/>
                </a:cubicBezTo>
                <a:cubicBezTo>
                  <a:pt x="534" y="266"/>
                  <a:pt x="537" y="262"/>
                  <a:pt x="540" y="259"/>
                </a:cubicBezTo>
                <a:cubicBezTo>
                  <a:pt x="543" y="255"/>
                  <a:pt x="546" y="251"/>
                  <a:pt x="549" y="247"/>
                </a:cubicBezTo>
                <a:cubicBezTo>
                  <a:pt x="554" y="240"/>
                  <a:pt x="559" y="235"/>
                  <a:pt x="558" y="226"/>
                </a:cubicBezTo>
                <a:cubicBezTo>
                  <a:pt x="558" y="222"/>
                  <a:pt x="559" y="220"/>
                  <a:pt x="561" y="217"/>
                </a:cubicBezTo>
                <a:cubicBezTo>
                  <a:pt x="562" y="215"/>
                  <a:pt x="562" y="214"/>
                  <a:pt x="563" y="212"/>
                </a:cubicBezTo>
                <a:cubicBezTo>
                  <a:pt x="563" y="212"/>
                  <a:pt x="563" y="211"/>
                  <a:pt x="563" y="210"/>
                </a:cubicBezTo>
                <a:cubicBezTo>
                  <a:pt x="563" y="209"/>
                  <a:pt x="561" y="208"/>
                  <a:pt x="561" y="207"/>
                </a:cubicBezTo>
                <a:cubicBezTo>
                  <a:pt x="561" y="207"/>
                  <a:pt x="563" y="208"/>
                  <a:pt x="563" y="207"/>
                </a:cubicBezTo>
                <a:cubicBezTo>
                  <a:pt x="562" y="206"/>
                  <a:pt x="562" y="205"/>
                  <a:pt x="561" y="205"/>
                </a:cubicBezTo>
                <a:cubicBezTo>
                  <a:pt x="560" y="204"/>
                  <a:pt x="558" y="201"/>
                  <a:pt x="557" y="200"/>
                </a:cubicBezTo>
                <a:cubicBezTo>
                  <a:pt x="556" y="200"/>
                  <a:pt x="551" y="198"/>
                  <a:pt x="550" y="199"/>
                </a:cubicBezTo>
                <a:cubicBezTo>
                  <a:pt x="550" y="200"/>
                  <a:pt x="551" y="201"/>
                  <a:pt x="550" y="201"/>
                </a:cubicBezTo>
                <a:cubicBezTo>
                  <a:pt x="548" y="201"/>
                  <a:pt x="548" y="203"/>
                  <a:pt x="547" y="203"/>
                </a:cubicBezTo>
                <a:cubicBezTo>
                  <a:pt x="545" y="205"/>
                  <a:pt x="544" y="202"/>
                  <a:pt x="544" y="201"/>
                </a:cubicBezTo>
                <a:cubicBezTo>
                  <a:pt x="544" y="199"/>
                  <a:pt x="546" y="198"/>
                  <a:pt x="543" y="199"/>
                </a:cubicBezTo>
                <a:cubicBezTo>
                  <a:pt x="540" y="200"/>
                  <a:pt x="544" y="202"/>
                  <a:pt x="540" y="202"/>
                </a:cubicBezTo>
                <a:cubicBezTo>
                  <a:pt x="539" y="202"/>
                  <a:pt x="541" y="197"/>
                  <a:pt x="540" y="196"/>
                </a:cubicBezTo>
                <a:cubicBezTo>
                  <a:pt x="540" y="197"/>
                  <a:pt x="529" y="197"/>
                  <a:pt x="534" y="194"/>
                </a:cubicBezTo>
                <a:cubicBezTo>
                  <a:pt x="538" y="191"/>
                  <a:pt x="542" y="188"/>
                  <a:pt x="546" y="185"/>
                </a:cubicBezTo>
                <a:cubicBezTo>
                  <a:pt x="547" y="184"/>
                  <a:pt x="548" y="182"/>
                  <a:pt x="549" y="181"/>
                </a:cubicBezTo>
                <a:cubicBezTo>
                  <a:pt x="552" y="179"/>
                  <a:pt x="555" y="177"/>
                  <a:pt x="557" y="175"/>
                </a:cubicBezTo>
                <a:cubicBezTo>
                  <a:pt x="558" y="174"/>
                  <a:pt x="559" y="172"/>
                  <a:pt x="561" y="171"/>
                </a:cubicBezTo>
                <a:cubicBezTo>
                  <a:pt x="563" y="169"/>
                  <a:pt x="565" y="167"/>
                  <a:pt x="567" y="165"/>
                </a:cubicBezTo>
                <a:cubicBezTo>
                  <a:pt x="571" y="162"/>
                  <a:pt x="577" y="162"/>
                  <a:pt x="582" y="162"/>
                </a:cubicBezTo>
                <a:cubicBezTo>
                  <a:pt x="583" y="162"/>
                  <a:pt x="584" y="162"/>
                  <a:pt x="585" y="162"/>
                </a:cubicBezTo>
                <a:cubicBezTo>
                  <a:pt x="586" y="163"/>
                  <a:pt x="586" y="164"/>
                  <a:pt x="587" y="164"/>
                </a:cubicBezTo>
                <a:cubicBezTo>
                  <a:pt x="588" y="163"/>
                  <a:pt x="590" y="163"/>
                  <a:pt x="591" y="162"/>
                </a:cubicBezTo>
                <a:cubicBezTo>
                  <a:pt x="592" y="162"/>
                  <a:pt x="593" y="163"/>
                  <a:pt x="594" y="163"/>
                </a:cubicBezTo>
                <a:cubicBezTo>
                  <a:pt x="595" y="163"/>
                  <a:pt x="596" y="163"/>
                  <a:pt x="597" y="163"/>
                </a:cubicBezTo>
                <a:cubicBezTo>
                  <a:pt x="597" y="162"/>
                  <a:pt x="598" y="163"/>
                  <a:pt x="599" y="163"/>
                </a:cubicBezTo>
                <a:cubicBezTo>
                  <a:pt x="601" y="163"/>
                  <a:pt x="601" y="160"/>
                  <a:pt x="604" y="160"/>
                </a:cubicBezTo>
                <a:cubicBezTo>
                  <a:pt x="605" y="160"/>
                  <a:pt x="607" y="160"/>
                  <a:pt x="608" y="160"/>
                </a:cubicBezTo>
                <a:cubicBezTo>
                  <a:pt x="609" y="161"/>
                  <a:pt x="610" y="162"/>
                  <a:pt x="611" y="162"/>
                </a:cubicBezTo>
                <a:cubicBezTo>
                  <a:pt x="612" y="163"/>
                  <a:pt x="616" y="161"/>
                  <a:pt x="616" y="164"/>
                </a:cubicBezTo>
                <a:cubicBezTo>
                  <a:pt x="616" y="164"/>
                  <a:pt x="613" y="164"/>
                  <a:pt x="613" y="165"/>
                </a:cubicBezTo>
                <a:cubicBezTo>
                  <a:pt x="612" y="167"/>
                  <a:pt x="616" y="166"/>
                  <a:pt x="616" y="166"/>
                </a:cubicBezTo>
                <a:cubicBezTo>
                  <a:pt x="618" y="166"/>
                  <a:pt x="620" y="166"/>
                  <a:pt x="621" y="166"/>
                </a:cubicBezTo>
                <a:cubicBezTo>
                  <a:pt x="622" y="165"/>
                  <a:pt x="622" y="165"/>
                  <a:pt x="623" y="164"/>
                </a:cubicBezTo>
                <a:cubicBezTo>
                  <a:pt x="624" y="164"/>
                  <a:pt x="625" y="165"/>
                  <a:pt x="627" y="165"/>
                </a:cubicBezTo>
                <a:cubicBezTo>
                  <a:pt x="628" y="165"/>
                  <a:pt x="635" y="163"/>
                  <a:pt x="631" y="162"/>
                </a:cubicBezTo>
                <a:cubicBezTo>
                  <a:pt x="629" y="162"/>
                  <a:pt x="628" y="163"/>
                  <a:pt x="628" y="160"/>
                </a:cubicBezTo>
                <a:cubicBezTo>
                  <a:pt x="628" y="159"/>
                  <a:pt x="630" y="156"/>
                  <a:pt x="631" y="155"/>
                </a:cubicBezTo>
                <a:cubicBezTo>
                  <a:pt x="633" y="154"/>
                  <a:pt x="634" y="153"/>
                  <a:pt x="636" y="151"/>
                </a:cubicBezTo>
                <a:cubicBezTo>
                  <a:pt x="637" y="150"/>
                  <a:pt x="639" y="150"/>
                  <a:pt x="640" y="148"/>
                </a:cubicBezTo>
                <a:cubicBezTo>
                  <a:pt x="641" y="146"/>
                  <a:pt x="642" y="145"/>
                  <a:pt x="644" y="145"/>
                </a:cubicBezTo>
                <a:cubicBezTo>
                  <a:pt x="646" y="145"/>
                  <a:pt x="649" y="144"/>
                  <a:pt x="651" y="144"/>
                </a:cubicBezTo>
                <a:cubicBezTo>
                  <a:pt x="653" y="144"/>
                  <a:pt x="654" y="146"/>
                  <a:pt x="655" y="146"/>
                </a:cubicBezTo>
                <a:cubicBezTo>
                  <a:pt x="656" y="145"/>
                  <a:pt x="657" y="143"/>
                  <a:pt x="658" y="144"/>
                </a:cubicBezTo>
                <a:cubicBezTo>
                  <a:pt x="659" y="145"/>
                  <a:pt x="656" y="148"/>
                  <a:pt x="656" y="149"/>
                </a:cubicBezTo>
                <a:cubicBezTo>
                  <a:pt x="656" y="151"/>
                  <a:pt x="657" y="149"/>
                  <a:pt x="659" y="150"/>
                </a:cubicBezTo>
                <a:cubicBezTo>
                  <a:pt x="659" y="150"/>
                  <a:pt x="657" y="152"/>
                  <a:pt x="657" y="153"/>
                </a:cubicBezTo>
                <a:cubicBezTo>
                  <a:pt x="657" y="154"/>
                  <a:pt x="664" y="149"/>
                  <a:pt x="664" y="149"/>
                </a:cubicBezTo>
                <a:cubicBezTo>
                  <a:pt x="665" y="148"/>
                  <a:pt x="666" y="147"/>
                  <a:pt x="668" y="146"/>
                </a:cubicBezTo>
                <a:cubicBezTo>
                  <a:pt x="669" y="145"/>
                  <a:pt x="672" y="147"/>
                  <a:pt x="672" y="145"/>
                </a:cubicBezTo>
                <a:cubicBezTo>
                  <a:pt x="671" y="143"/>
                  <a:pt x="672" y="139"/>
                  <a:pt x="675" y="139"/>
                </a:cubicBezTo>
                <a:cubicBezTo>
                  <a:pt x="676" y="138"/>
                  <a:pt x="678" y="137"/>
                  <a:pt x="679" y="138"/>
                </a:cubicBezTo>
                <a:cubicBezTo>
                  <a:pt x="680" y="138"/>
                  <a:pt x="682" y="140"/>
                  <a:pt x="683" y="139"/>
                </a:cubicBezTo>
                <a:cubicBezTo>
                  <a:pt x="681" y="140"/>
                  <a:pt x="678" y="139"/>
                  <a:pt x="677" y="142"/>
                </a:cubicBezTo>
                <a:cubicBezTo>
                  <a:pt x="677" y="143"/>
                  <a:pt x="677" y="144"/>
                  <a:pt x="677" y="145"/>
                </a:cubicBezTo>
                <a:cubicBezTo>
                  <a:pt x="677" y="146"/>
                  <a:pt x="675" y="146"/>
                  <a:pt x="676" y="147"/>
                </a:cubicBezTo>
                <a:cubicBezTo>
                  <a:pt x="676" y="148"/>
                  <a:pt x="677" y="148"/>
                  <a:pt x="676" y="149"/>
                </a:cubicBezTo>
                <a:cubicBezTo>
                  <a:pt x="675" y="149"/>
                  <a:pt x="674" y="150"/>
                  <a:pt x="675" y="151"/>
                </a:cubicBezTo>
                <a:cubicBezTo>
                  <a:pt x="675" y="151"/>
                  <a:pt x="669" y="153"/>
                  <a:pt x="669" y="154"/>
                </a:cubicBezTo>
                <a:cubicBezTo>
                  <a:pt x="667" y="155"/>
                  <a:pt x="666" y="157"/>
                  <a:pt x="664" y="158"/>
                </a:cubicBezTo>
                <a:cubicBezTo>
                  <a:pt x="662" y="160"/>
                  <a:pt x="660" y="161"/>
                  <a:pt x="658" y="163"/>
                </a:cubicBezTo>
                <a:cubicBezTo>
                  <a:pt x="654" y="166"/>
                  <a:pt x="651" y="173"/>
                  <a:pt x="646" y="173"/>
                </a:cubicBezTo>
                <a:cubicBezTo>
                  <a:pt x="645" y="173"/>
                  <a:pt x="641" y="174"/>
                  <a:pt x="641" y="175"/>
                </a:cubicBezTo>
                <a:cubicBezTo>
                  <a:pt x="641" y="178"/>
                  <a:pt x="641" y="179"/>
                  <a:pt x="638" y="181"/>
                </a:cubicBezTo>
                <a:cubicBezTo>
                  <a:pt x="634" y="184"/>
                  <a:pt x="634" y="190"/>
                  <a:pt x="635" y="195"/>
                </a:cubicBezTo>
                <a:cubicBezTo>
                  <a:pt x="636" y="200"/>
                  <a:pt x="635" y="206"/>
                  <a:pt x="638" y="210"/>
                </a:cubicBezTo>
                <a:cubicBezTo>
                  <a:pt x="639" y="212"/>
                  <a:pt x="639" y="215"/>
                  <a:pt x="639" y="217"/>
                </a:cubicBezTo>
                <a:cubicBezTo>
                  <a:pt x="639" y="217"/>
                  <a:pt x="639" y="219"/>
                  <a:pt x="640" y="219"/>
                </a:cubicBezTo>
                <a:cubicBezTo>
                  <a:pt x="641" y="219"/>
                  <a:pt x="639" y="222"/>
                  <a:pt x="640" y="222"/>
                </a:cubicBezTo>
                <a:cubicBezTo>
                  <a:pt x="640" y="222"/>
                  <a:pt x="645" y="218"/>
                  <a:pt x="645" y="217"/>
                </a:cubicBezTo>
                <a:cubicBezTo>
                  <a:pt x="647" y="215"/>
                  <a:pt x="648" y="213"/>
                  <a:pt x="649" y="210"/>
                </a:cubicBezTo>
                <a:cubicBezTo>
                  <a:pt x="650" y="208"/>
                  <a:pt x="654" y="206"/>
                  <a:pt x="655" y="206"/>
                </a:cubicBezTo>
                <a:cubicBezTo>
                  <a:pt x="658" y="208"/>
                  <a:pt x="655" y="202"/>
                  <a:pt x="656" y="201"/>
                </a:cubicBezTo>
                <a:cubicBezTo>
                  <a:pt x="658" y="198"/>
                  <a:pt x="659" y="197"/>
                  <a:pt x="662" y="197"/>
                </a:cubicBezTo>
                <a:cubicBezTo>
                  <a:pt x="665" y="197"/>
                  <a:pt x="669" y="197"/>
                  <a:pt x="667" y="194"/>
                </a:cubicBezTo>
                <a:cubicBezTo>
                  <a:pt x="664" y="191"/>
                  <a:pt x="666" y="188"/>
                  <a:pt x="669" y="186"/>
                </a:cubicBezTo>
                <a:cubicBezTo>
                  <a:pt x="670" y="185"/>
                  <a:pt x="670" y="187"/>
                  <a:pt x="671" y="187"/>
                </a:cubicBezTo>
                <a:cubicBezTo>
                  <a:pt x="673" y="187"/>
                  <a:pt x="673" y="184"/>
                  <a:pt x="673" y="183"/>
                </a:cubicBezTo>
                <a:cubicBezTo>
                  <a:pt x="671" y="181"/>
                  <a:pt x="669" y="180"/>
                  <a:pt x="671" y="177"/>
                </a:cubicBezTo>
                <a:cubicBezTo>
                  <a:pt x="671" y="177"/>
                  <a:pt x="674" y="176"/>
                  <a:pt x="673" y="175"/>
                </a:cubicBezTo>
                <a:cubicBezTo>
                  <a:pt x="672" y="175"/>
                  <a:pt x="671" y="173"/>
                  <a:pt x="670" y="173"/>
                </a:cubicBezTo>
                <a:cubicBezTo>
                  <a:pt x="669" y="173"/>
                  <a:pt x="670" y="174"/>
                  <a:pt x="669" y="174"/>
                </a:cubicBezTo>
                <a:cubicBezTo>
                  <a:pt x="667" y="174"/>
                  <a:pt x="666" y="173"/>
                  <a:pt x="667" y="171"/>
                </a:cubicBezTo>
                <a:cubicBezTo>
                  <a:pt x="668" y="169"/>
                  <a:pt x="670" y="168"/>
                  <a:pt x="672" y="165"/>
                </a:cubicBezTo>
                <a:cubicBezTo>
                  <a:pt x="673" y="163"/>
                  <a:pt x="673" y="160"/>
                  <a:pt x="676" y="158"/>
                </a:cubicBezTo>
                <a:cubicBezTo>
                  <a:pt x="677" y="157"/>
                  <a:pt x="677" y="159"/>
                  <a:pt x="677" y="159"/>
                </a:cubicBezTo>
                <a:cubicBezTo>
                  <a:pt x="679" y="159"/>
                  <a:pt x="679" y="157"/>
                  <a:pt x="680" y="158"/>
                </a:cubicBezTo>
                <a:cubicBezTo>
                  <a:pt x="681" y="158"/>
                  <a:pt x="681" y="159"/>
                  <a:pt x="682" y="158"/>
                </a:cubicBezTo>
                <a:cubicBezTo>
                  <a:pt x="684" y="157"/>
                  <a:pt x="685" y="156"/>
                  <a:pt x="687" y="155"/>
                </a:cubicBezTo>
                <a:cubicBezTo>
                  <a:pt x="690" y="154"/>
                  <a:pt x="686" y="158"/>
                  <a:pt x="688" y="159"/>
                </a:cubicBezTo>
                <a:cubicBezTo>
                  <a:pt x="688" y="160"/>
                  <a:pt x="692" y="156"/>
                  <a:pt x="693" y="156"/>
                </a:cubicBezTo>
                <a:cubicBezTo>
                  <a:pt x="695" y="155"/>
                  <a:pt x="697" y="154"/>
                  <a:pt x="700" y="154"/>
                </a:cubicBezTo>
                <a:cubicBezTo>
                  <a:pt x="702" y="154"/>
                  <a:pt x="704" y="154"/>
                  <a:pt x="705" y="156"/>
                </a:cubicBezTo>
                <a:cubicBezTo>
                  <a:pt x="706" y="156"/>
                  <a:pt x="707" y="157"/>
                  <a:pt x="708" y="158"/>
                </a:cubicBezTo>
                <a:cubicBezTo>
                  <a:pt x="709" y="159"/>
                  <a:pt x="709" y="156"/>
                  <a:pt x="710" y="156"/>
                </a:cubicBezTo>
                <a:cubicBezTo>
                  <a:pt x="718" y="149"/>
                  <a:pt x="727" y="146"/>
                  <a:pt x="736" y="142"/>
                </a:cubicBezTo>
                <a:cubicBezTo>
                  <a:pt x="738" y="141"/>
                  <a:pt x="741" y="140"/>
                  <a:pt x="742" y="138"/>
                </a:cubicBezTo>
                <a:cubicBezTo>
                  <a:pt x="743" y="136"/>
                  <a:pt x="743" y="139"/>
                  <a:pt x="745" y="139"/>
                </a:cubicBezTo>
                <a:cubicBezTo>
                  <a:pt x="746" y="139"/>
                  <a:pt x="748" y="139"/>
                  <a:pt x="749" y="139"/>
                </a:cubicBezTo>
                <a:cubicBezTo>
                  <a:pt x="750" y="140"/>
                  <a:pt x="751" y="141"/>
                  <a:pt x="752" y="141"/>
                </a:cubicBezTo>
                <a:cubicBezTo>
                  <a:pt x="755" y="141"/>
                  <a:pt x="755" y="137"/>
                  <a:pt x="754" y="135"/>
                </a:cubicBezTo>
                <a:cubicBezTo>
                  <a:pt x="754" y="134"/>
                  <a:pt x="750" y="132"/>
                  <a:pt x="751" y="131"/>
                </a:cubicBezTo>
                <a:cubicBezTo>
                  <a:pt x="751" y="130"/>
                  <a:pt x="749" y="125"/>
                  <a:pt x="748" y="126"/>
                </a:cubicBezTo>
                <a:cubicBezTo>
                  <a:pt x="748" y="127"/>
                  <a:pt x="746" y="125"/>
                  <a:pt x="745" y="125"/>
                </a:cubicBezTo>
                <a:cubicBezTo>
                  <a:pt x="744" y="124"/>
                  <a:pt x="745" y="123"/>
                  <a:pt x="744" y="122"/>
                </a:cubicBezTo>
                <a:cubicBezTo>
                  <a:pt x="744" y="121"/>
                  <a:pt x="741" y="122"/>
                  <a:pt x="741" y="122"/>
                </a:cubicBezTo>
                <a:cubicBezTo>
                  <a:pt x="740" y="123"/>
                  <a:pt x="737" y="122"/>
                  <a:pt x="738" y="121"/>
                </a:cubicBezTo>
                <a:cubicBezTo>
                  <a:pt x="738" y="120"/>
                  <a:pt x="741" y="121"/>
                  <a:pt x="742" y="121"/>
                </a:cubicBezTo>
                <a:cubicBezTo>
                  <a:pt x="742" y="120"/>
                  <a:pt x="739" y="120"/>
                  <a:pt x="739" y="120"/>
                </a:cubicBezTo>
                <a:cubicBezTo>
                  <a:pt x="739" y="117"/>
                  <a:pt x="747" y="122"/>
                  <a:pt x="748" y="122"/>
                </a:cubicBezTo>
                <a:cubicBezTo>
                  <a:pt x="750" y="123"/>
                  <a:pt x="756" y="121"/>
                  <a:pt x="758" y="119"/>
                </a:cubicBezTo>
                <a:cubicBezTo>
                  <a:pt x="759" y="118"/>
                  <a:pt x="757" y="118"/>
                  <a:pt x="757" y="117"/>
                </a:cubicBezTo>
                <a:cubicBezTo>
                  <a:pt x="757" y="117"/>
                  <a:pt x="761" y="117"/>
                  <a:pt x="761" y="115"/>
                </a:cubicBezTo>
                <a:cubicBezTo>
                  <a:pt x="760" y="114"/>
                  <a:pt x="758" y="113"/>
                  <a:pt x="759" y="112"/>
                </a:cubicBezTo>
                <a:cubicBezTo>
                  <a:pt x="759" y="111"/>
                  <a:pt x="761" y="109"/>
                  <a:pt x="761" y="109"/>
                </a:cubicBezTo>
                <a:cubicBezTo>
                  <a:pt x="762" y="109"/>
                  <a:pt x="766" y="110"/>
                  <a:pt x="766" y="109"/>
                </a:cubicBezTo>
                <a:cubicBezTo>
                  <a:pt x="765" y="110"/>
                  <a:pt x="762" y="111"/>
                  <a:pt x="763" y="112"/>
                </a:cubicBezTo>
                <a:cubicBezTo>
                  <a:pt x="764" y="113"/>
                  <a:pt x="765" y="114"/>
                  <a:pt x="765" y="114"/>
                </a:cubicBezTo>
                <a:cubicBezTo>
                  <a:pt x="765" y="115"/>
                  <a:pt x="764" y="116"/>
                  <a:pt x="765" y="116"/>
                </a:cubicBezTo>
                <a:cubicBezTo>
                  <a:pt x="767" y="116"/>
                  <a:pt x="769" y="115"/>
                  <a:pt x="771" y="115"/>
                </a:cubicBezTo>
                <a:cubicBezTo>
                  <a:pt x="773" y="115"/>
                  <a:pt x="775" y="115"/>
                  <a:pt x="777" y="116"/>
                </a:cubicBezTo>
                <a:cubicBezTo>
                  <a:pt x="778" y="117"/>
                  <a:pt x="778" y="117"/>
                  <a:pt x="778" y="119"/>
                </a:cubicBezTo>
                <a:cubicBezTo>
                  <a:pt x="778" y="120"/>
                  <a:pt x="782" y="121"/>
                  <a:pt x="783" y="121"/>
                </a:cubicBezTo>
                <a:cubicBezTo>
                  <a:pt x="784" y="122"/>
                  <a:pt x="790" y="126"/>
                  <a:pt x="791" y="124"/>
                </a:cubicBezTo>
                <a:cubicBezTo>
                  <a:pt x="790" y="127"/>
                  <a:pt x="796" y="124"/>
                  <a:pt x="796" y="124"/>
                </a:cubicBezTo>
                <a:cubicBezTo>
                  <a:pt x="796" y="123"/>
                  <a:pt x="792" y="123"/>
                  <a:pt x="793" y="122"/>
                </a:cubicBezTo>
                <a:cubicBezTo>
                  <a:pt x="793" y="120"/>
                  <a:pt x="796" y="122"/>
                  <a:pt x="796" y="122"/>
                </a:cubicBezTo>
                <a:cubicBezTo>
                  <a:pt x="796" y="120"/>
                  <a:pt x="795" y="122"/>
                  <a:pt x="796" y="119"/>
                </a:cubicBezTo>
                <a:cubicBezTo>
                  <a:pt x="796" y="118"/>
                  <a:pt x="796" y="117"/>
                  <a:pt x="796" y="116"/>
                </a:cubicBezTo>
                <a:cubicBezTo>
                  <a:pt x="795" y="115"/>
                  <a:pt x="794" y="115"/>
                  <a:pt x="794" y="114"/>
                </a:cubicBezTo>
                <a:cubicBezTo>
                  <a:pt x="794" y="114"/>
                  <a:pt x="801" y="116"/>
                  <a:pt x="802" y="115"/>
                </a:cubicBezTo>
                <a:cubicBezTo>
                  <a:pt x="802" y="115"/>
                  <a:pt x="801" y="114"/>
                  <a:pt x="800" y="114"/>
                </a:cubicBezTo>
                <a:cubicBezTo>
                  <a:pt x="801" y="114"/>
                  <a:pt x="804" y="115"/>
                  <a:pt x="805" y="114"/>
                </a:cubicBezTo>
                <a:cubicBezTo>
                  <a:pt x="805" y="113"/>
                  <a:pt x="805" y="112"/>
                  <a:pt x="806" y="111"/>
                </a:cubicBezTo>
                <a:cubicBezTo>
                  <a:pt x="806" y="111"/>
                  <a:pt x="809" y="111"/>
                  <a:pt x="809" y="111"/>
                </a:cubicBezTo>
                <a:cubicBezTo>
                  <a:pt x="809" y="111"/>
                  <a:pt x="808" y="111"/>
                  <a:pt x="808" y="111"/>
                </a:cubicBezTo>
                <a:cubicBezTo>
                  <a:pt x="807" y="110"/>
                  <a:pt x="810" y="111"/>
                  <a:pt x="808" y="111"/>
                </a:cubicBezTo>
                <a:close/>
                <a:moveTo>
                  <a:pt x="405" y="192"/>
                </a:moveTo>
                <a:cubicBezTo>
                  <a:pt x="404" y="195"/>
                  <a:pt x="404" y="198"/>
                  <a:pt x="403" y="201"/>
                </a:cubicBezTo>
                <a:cubicBezTo>
                  <a:pt x="402" y="203"/>
                  <a:pt x="399" y="202"/>
                  <a:pt x="399" y="204"/>
                </a:cubicBezTo>
                <a:cubicBezTo>
                  <a:pt x="399" y="204"/>
                  <a:pt x="401" y="204"/>
                  <a:pt x="402" y="204"/>
                </a:cubicBezTo>
                <a:cubicBezTo>
                  <a:pt x="402" y="204"/>
                  <a:pt x="393" y="210"/>
                  <a:pt x="392" y="210"/>
                </a:cubicBezTo>
                <a:cubicBezTo>
                  <a:pt x="391" y="211"/>
                  <a:pt x="390" y="212"/>
                  <a:pt x="388" y="212"/>
                </a:cubicBezTo>
                <a:cubicBezTo>
                  <a:pt x="387" y="213"/>
                  <a:pt x="386" y="215"/>
                  <a:pt x="385" y="216"/>
                </a:cubicBezTo>
                <a:cubicBezTo>
                  <a:pt x="384" y="217"/>
                  <a:pt x="377" y="219"/>
                  <a:pt x="376" y="217"/>
                </a:cubicBezTo>
                <a:cubicBezTo>
                  <a:pt x="376" y="216"/>
                  <a:pt x="383" y="214"/>
                  <a:pt x="384" y="213"/>
                </a:cubicBezTo>
                <a:cubicBezTo>
                  <a:pt x="387" y="211"/>
                  <a:pt x="390" y="208"/>
                  <a:pt x="393" y="206"/>
                </a:cubicBezTo>
                <a:cubicBezTo>
                  <a:pt x="395" y="205"/>
                  <a:pt x="395" y="202"/>
                  <a:pt x="397" y="201"/>
                </a:cubicBezTo>
                <a:cubicBezTo>
                  <a:pt x="399" y="198"/>
                  <a:pt x="401" y="195"/>
                  <a:pt x="402" y="192"/>
                </a:cubicBezTo>
                <a:cubicBezTo>
                  <a:pt x="402" y="190"/>
                  <a:pt x="402" y="190"/>
                  <a:pt x="404" y="189"/>
                </a:cubicBezTo>
                <a:cubicBezTo>
                  <a:pt x="406" y="188"/>
                  <a:pt x="405" y="191"/>
                  <a:pt x="405" y="192"/>
                </a:cubicBezTo>
                <a:cubicBezTo>
                  <a:pt x="404" y="193"/>
                  <a:pt x="405" y="190"/>
                  <a:pt x="405" y="192"/>
                </a:cubicBezTo>
                <a:close/>
              </a:path>
            </a:pathLst>
          </a:custGeom>
          <a:solidFill>
            <a:srgbClr val="27b4bf"/>
          </a:solidFill>
          <a:ln w="38160">
            <a:noFill/>
          </a:ln>
        </p:spPr>
        <p:style>
          <a:lnRef idx="0"/>
          <a:fillRef idx="0"/>
          <a:effectRef idx="0"/>
          <a:fontRef idx="minor"/>
        </p:style>
      </p:sp>
      <p:sp>
        <p:nvSpPr>
          <p:cNvPr id="782" name="CustomShape 320"/>
          <p:cNvSpPr/>
          <p:nvPr/>
        </p:nvSpPr>
        <p:spPr>
          <a:xfrm>
            <a:off x="20528640" y="4474800"/>
            <a:ext cx="194040" cy="438840"/>
          </a:xfrm>
          <a:custGeom>
            <a:avLst/>
            <a:gdLst/>
            <a:ahLst/>
            <a:rect l="l" t="t" r="r" b="b"/>
            <a:pathLst>
              <a:path w="15" h="32">
                <a:moveTo>
                  <a:pt x="13" y="26"/>
                </a:moveTo>
                <a:cubicBezTo>
                  <a:pt x="13" y="22"/>
                  <a:pt x="9" y="17"/>
                  <a:pt x="10" y="13"/>
                </a:cubicBezTo>
                <a:cubicBezTo>
                  <a:pt x="11" y="10"/>
                  <a:pt x="10" y="7"/>
                  <a:pt x="9" y="4"/>
                </a:cubicBezTo>
                <a:cubicBezTo>
                  <a:pt x="9" y="3"/>
                  <a:pt x="9" y="2"/>
                  <a:pt x="9" y="1"/>
                </a:cubicBezTo>
                <a:cubicBezTo>
                  <a:pt x="9" y="0"/>
                  <a:pt x="6" y="0"/>
                  <a:pt x="6" y="0"/>
                </a:cubicBezTo>
                <a:cubicBezTo>
                  <a:pt x="6" y="1"/>
                  <a:pt x="7" y="2"/>
                  <a:pt x="7" y="3"/>
                </a:cubicBezTo>
                <a:cubicBezTo>
                  <a:pt x="8" y="4"/>
                  <a:pt x="7" y="5"/>
                  <a:pt x="6" y="5"/>
                </a:cubicBezTo>
                <a:cubicBezTo>
                  <a:pt x="5" y="6"/>
                  <a:pt x="4" y="5"/>
                  <a:pt x="4" y="7"/>
                </a:cubicBezTo>
                <a:cubicBezTo>
                  <a:pt x="4" y="8"/>
                  <a:pt x="4" y="8"/>
                  <a:pt x="4" y="9"/>
                </a:cubicBezTo>
                <a:cubicBezTo>
                  <a:pt x="3" y="11"/>
                  <a:pt x="3" y="13"/>
                  <a:pt x="2" y="14"/>
                </a:cubicBezTo>
                <a:cubicBezTo>
                  <a:pt x="0" y="15"/>
                  <a:pt x="4" y="18"/>
                  <a:pt x="5" y="20"/>
                </a:cubicBezTo>
                <a:cubicBezTo>
                  <a:pt x="6" y="22"/>
                  <a:pt x="4" y="32"/>
                  <a:pt x="6" y="32"/>
                </a:cubicBezTo>
                <a:cubicBezTo>
                  <a:pt x="9" y="32"/>
                  <a:pt x="12" y="32"/>
                  <a:pt x="15" y="32"/>
                </a:cubicBezTo>
                <a:cubicBezTo>
                  <a:pt x="15" y="30"/>
                  <a:pt x="14" y="28"/>
                  <a:pt x="13" y="26"/>
                </a:cubicBezTo>
                <a:cubicBezTo>
                  <a:pt x="13" y="24"/>
                  <a:pt x="13" y="27"/>
                  <a:pt x="13" y="26"/>
                </a:cubicBezTo>
                <a:close/>
              </a:path>
            </a:pathLst>
          </a:custGeom>
          <a:solidFill>
            <a:srgbClr val="27b4bf"/>
          </a:solidFill>
          <a:ln w="38160">
            <a:noFill/>
          </a:ln>
        </p:spPr>
        <p:style>
          <a:lnRef idx="0"/>
          <a:fillRef idx="0"/>
          <a:effectRef idx="0"/>
          <a:fontRef idx="minor"/>
        </p:style>
      </p:sp>
      <p:sp>
        <p:nvSpPr>
          <p:cNvPr id="783" name="CustomShape 321"/>
          <p:cNvSpPr/>
          <p:nvPr/>
        </p:nvSpPr>
        <p:spPr>
          <a:xfrm>
            <a:off x="20568240" y="4900320"/>
            <a:ext cx="194040" cy="317520"/>
          </a:xfrm>
          <a:custGeom>
            <a:avLst/>
            <a:gdLst/>
            <a:ahLst/>
            <a:rect l="l" t="t" r="r" b="b"/>
            <a:pathLst>
              <a:path w="15" h="23">
                <a:moveTo>
                  <a:pt x="12" y="1"/>
                </a:moveTo>
                <a:cubicBezTo>
                  <a:pt x="11" y="1"/>
                  <a:pt x="9" y="1"/>
                  <a:pt x="7" y="1"/>
                </a:cubicBezTo>
                <a:cubicBezTo>
                  <a:pt x="5" y="1"/>
                  <a:pt x="3" y="0"/>
                  <a:pt x="2" y="2"/>
                </a:cubicBezTo>
                <a:cubicBezTo>
                  <a:pt x="2" y="4"/>
                  <a:pt x="1" y="5"/>
                  <a:pt x="1" y="7"/>
                </a:cubicBezTo>
                <a:cubicBezTo>
                  <a:pt x="1" y="8"/>
                  <a:pt x="2" y="9"/>
                  <a:pt x="2" y="11"/>
                </a:cubicBezTo>
                <a:cubicBezTo>
                  <a:pt x="2" y="12"/>
                  <a:pt x="0" y="23"/>
                  <a:pt x="1" y="23"/>
                </a:cubicBezTo>
                <a:cubicBezTo>
                  <a:pt x="3" y="22"/>
                  <a:pt x="1" y="19"/>
                  <a:pt x="4" y="20"/>
                </a:cubicBezTo>
                <a:cubicBezTo>
                  <a:pt x="5" y="20"/>
                  <a:pt x="7" y="19"/>
                  <a:pt x="7" y="20"/>
                </a:cubicBezTo>
                <a:cubicBezTo>
                  <a:pt x="8" y="20"/>
                  <a:pt x="8" y="23"/>
                  <a:pt x="9" y="23"/>
                </a:cubicBezTo>
                <a:cubicBezTo>
                  <a:pt x="9" y="23"/>
                  <a:pt x="9" y="20"/>
                  <a:pt x="9" y="20"/>
                </a:cubicBezTo>
                <a:cubicBezTo>
                  <a:pt x="9" y="18"/>
                  <a:pt x="7" y="17"/>
                  <a:pt x="6" y="16"/>
                </a:cubicBezTo>
                <a:cubicBezTo>
                  <a:pt x="5" y="14"/>
                  <a:pt x="2" y="9"/>
                  <a:pt x="4" y="7"/>
                </a:cubicBezTo>
                <a:cubicBezTo>
                  <a:pt x="7" y="5"/>
                  <a:pt x="6" y="4"/>
                  <a:pt x="9" y="3"/>
                </a:cubicBezTo>
                <a:cubicBezTo>
                  <a:pt x="11" y="2"/>
                  <a:pt x="14" y="4"/>
                  <a:pt x="15" y="6"/>
                </a:cubicBezTo>
                <a:cubicBezTo>
                  <a:pt x="14" y="4"/>
                  <a:pt x="13" y="2"/>
                  <a:pt x="12" y="1"/>
                </a:cubicBezTo>
                <a:close/>
              </a:path>
            </a:pathLst>
          </a:custGeom>
          <a:solidFill>
            <a:srgbClr val="27b4bf"/>
          </a:solidFill>
          <a:ln w="38160">
            <a:noFill/>
          </a:ln>
        </p:spPr>
        <p:style>
          <a:lnRef idx="0"/>
          <a:fillRef idx="0"/>
          <a:effectRef idx="0"/>
          <a:fontRef idx="minor"/>
        </p:style>
      </p:sp>
      <p:sp>
        <p:nvSpPr>
          <p:cNvPr id="784" name="CustomShape 322"/>
          <p:cNvSpPr/>
          <p:nvPr/>
        </p:nvSpPr>
        <p:spPr>
          <a:xfrm>
            <a:off x="19543680" y="5834880"/>
            <a:ext cx="273600" cy="345600"/>
          </a:xfrm>
          <a:custGeom>
            <a:avLst/>
            <a:gdLst/>
            <a:ahLst/>
            <a:rect l="l" t="t" r="r" b="b"/>
            <a:pathLst>
              <a:path w="21" h="25">
                <a:moveTo>
                  <a:pt x="5" y="1"/>
                </a:moveTo>
                <a:cubicBezTo>
                  <a:pt x="3" y="2"/>
                  <a:pt x="2" y="6"/>
                  <a:pt x="4" y="7"/>
                </a:cubicBezTo>
                <a:cubicBezTo>
                  <a:pt x="7" y="10"/>
                  <a:pt x="2" y="9"/>
                  <a:pt x="1" y="9"/>
                </a:cubicBezTo>
                <a:cubicBezTo>
                  <a:pt x="1" y="9"/>
                  <a:pt x="3" y="11"/>
                  <a:pt x="3" y="11"/>
                </a:cubicBezTo>
                <a:cubicBezTo>
                  <a:pt x="3" y="13"/>
                  <a:pt x="3" y="13"/>
                  <a:pt x="2" y="14"/>
                </a:cubicBezTo>
                <a:cubicBezTo>
                  <a:pt x="2" y="14"/>
                  <a:pt x="3" y="15"/>
                  <a:pt x="3" y="16"/>
                </a:cubicBezTo>
                <a:cubicBezTo>
                  <a:pt x="2" y="17"/>
                  <a:pt x="1" y="20"/>
                  <a:pt x="1" y="20"/>
                </a:cubicBezTo>
                <a:cubicBezTo>
                  <a:pt x="1" y="20"/>
                  <a:pt x="3" y="20"/>
                  <a:pt x="3" y="21"/>
                </a:cubicBezTo>
                <a:cubicBezTo>
                  <a:pt x="3" y="21"/>
                  <a:pt x="0" y="23"/>
                  <a:pt x="0" y="24"/>
                </a:cubicBezTo>
                <a:cubicBezTo>
                  <a:pt x="0" y="24"/>
                  <a:pt x="1" y="23"/>
                  <a:pt x="2" y="23"/>
                </a:cubicBezTo>
                <a:cubicBezTo>
                  <a:pt x="2" y="23"/>
                  <a:pt x="2" y="25"/>
                  <a:pt x="3" y="24"/>
                </a:cubicBezTo>
                <a:cubicBezTo>
                  <a:pt x="3" y="23"/>
                  <a:pt x="5" y="22"/>
                  <a:pt x="6" y="22"/>
                </a:cubicBezTo>
                <a:cubicBezTo>
                  <a:pt x="7" y="21"/>
                  <a:pt x="6" y="25"/>
                  <a:pt x="8" y="22"/>
                </a:cubicBezTo>
                <a:cubicBezTo>
                  <a:pt x="9" y="20"/>
                  <a:pt x="8" y="21"/>
                  <a:pt x="9" y="22"/>
                </a:cubicBezTo>
                <a:cubicBezTo>
                  <a:pt x="9" y="22"/>
                  <a:pt x="12" y="21"/>
                  <a:pt x="12" y="21"/>
                </a:cubicBezTo>
                <a:cubicBezTo>
                  <a:pt x="14" y="21"/>
                  <a:pt x="13" y="20"/>
                  <a:pt x="14" y="20"/>
                </a:cubicBezTo>
                <a:cubicBezTo>
                  <a:pt x="16" y="20"/>
                  <a:pt x="16" y="19"/>
                  <a:pt x="17" y="18"/>
                </a:cubicBezTo>
                <a:cubicBezTo>
                  <a:pt x="18" y="16"/>
                  <a:pt x="19" y="19"/>
                  <a:pt x="20" y="20"/>
                </a:cubicBezTo>
                <a:cubicBezTo>
                  <a:pt x="21" y="20"/>
                  <a:pt x="19" y="16"/>
                  <a:pt x="19" y="16"/>
                </a:cubicBezTo>
                <a:cubicBezTo>
                  <a:pt x="18" y="15"/>
                  <a:pt x="17" y="14"/>
                  <a:pt x="17" y="12"/>
                </a:cubicBezTo>
                <a:cubicBezTo>
                  <a:pt x="17" y="7"/>
                  <a:pt x="14" y="4"/>
                  <a:pt x="12" y="0"/>
                </a:cubicBezTo>
                <a:cubicBezTo>
                  <a:pt x="10" y="2"/>
                  <a:pt x="8" y="1"/>
                  <a:pt x="5" y="1"/>
                </a:cubicBezTo>
                <a:cubicBezTo>
                  <a:pt x="5" y="2"/>
                  <a:pt x="6" y="1"/>
                  <a:pt x="5" y="1"/>
                </a:cubicBezTo>
                <a:close/>
              </a:path>
            </a:pathLst>
          </a:custGeom>
          <a:solidFill>
            <a:srgbClr val="27b4bf"/>
          </a:solidFill>
          <a:ln w="38160">
            <a:noFill/>
          </a:ln>
        </p:spPr>
        <p:style>
          <a:lnRef idx="0"/>
          <a:fillRef idx="0"/>
          <a:effectRef idx="0"/>
          <a:fontRef idx="minor"/>
        </p:style>
      </p:sp>
      <p:sp>
        <p:nvSpPr>
          <p:cNvPr id="785" name="CustomShape 323"/>
          <p:cNvSpPr/>
          <p:nvPr/>
        </p:nvSpPr>
        <p:spPr>
          <a:xfrm>
            <a:off x="19428840" y="5465880"/>
            <a:ext cx="414720" cy="424800"/>
          </a:xfrm>
          <a:custGeom>
            <a:avLst/>
            <a:gdLst/>
            <a:ahLst/>
            <a:rect l="l" t="t" r="r" b="b"/>
            <a:pathLst>
              <a:path w="32" h="31">
                <a:moveTo>
                  <a:pt x="32" y="3"/>
                </a:moveTo>
                <a:cubicBezTo>
                  <a:pt x="31" y="2"/>
                  <a:pt x="30" y="0"/>
                  <a:pt x="29" y="1"/>
                </a:cubicBezTo>
                <a:cubicBezTo>
                  <a:pt x="28" y="1"/>
                  <a:pt x="28" y="3"/>
                  <a:pt x="27" y="4"/>
                </a:cubicBezTo>
                <a:cubicBezTo>
                  <a:pt x="27" y="4"/>
                  <a:pt x="26" y="3"/>
                  <a:pt x="25" y="5"/>
                </a:cubicBezTo>
                <a:cubicBezTo>
                  <a:pt x="24" y="6"/>
                  <a:pt x="22" y="6"/>
                  <a:pt x="20" y="6"/>
                </a:cubicBezTo>
                <a:cubicBezTo>
                  <a:pt x="18" y="7"/>
                  <a:pt x="22" y="9"/>
                  <a:pt x="20" y="10"/>
                </a:cubicBezTo>
                <a:cubicBezTo>
                  <a:pt x="17" y="11"/>
                  <a:pt x="16" y="9"/>
                  <a:pt x="13" y="9"/>
                </a:cubicBezTo>
                <a:cubicBezTo>
                  <a:pt x="12" y="8"/>
                  <a:pt x="10" y="11"/>
                  <a:pt x="10" y="12"/>
                </a:cubicBezTo>
                <a:cubicBezTo>
                  <a:pt x="7" y="15"/>
                  <a:pt x="1" y="15"/>
                  <a:pt x="0" y="19"/>
                </a:cubicBezTo>
                <a:cubicBezTo>
                  <a:pt x="0" y="19"/>
                  <a:pt x="6" y="21"/>
                  <a:pt x="6" y="21"/>
                </a:cubicBezTo>
                <a:cubicBezTo>
                  <a:pt x="6" y="22"/>
                  <a:pt x="5" y="24"/>
                  <a:pt x="5" y="24"/>
                </a:cubicBezTo>
                <a:cubicBezTo>
                  <a:pt x="5" y="26"/>
                  <a:pt x="6" y="25"/>
                  <a:pt x="6" y="26"/>
                </a:cubicBezTo>
                <a:cubicBezTo>
                  <a:pt x="6" y="25"/>
                  <a:pt x="2" y="28"/>
                  <a:pt x="3" y="29"/>
                </a:cubicBezTo>
                <a:cubicBezTo>
                  <a:pt x="3" y="29"/>
                  <a:pt x="5" y="30"/>
                  <a:pt x="5" y="30"/>
                </a:cubicBezTo>
                <a:cubicBezTo>
                  <a:pt x="6" y="30"/>
                  <a:pt x="5" y="30"/>
                  <a:pt x="5" y="31"/>
                </a:cubicBezTo>
                <a:cubicBezTo>
                  <a:pt x="5" y="30"/>
                  <a:pt x="9" y="30"/>
                  <a:pt x="9" y="31"/>
                </a:cubicBezTo>
                <a:cubicBezTo>
                  <a:pt x="10" y="31"/>
                  <a:pt x="11" y="31"/>
                  <a:pt x="12" y="31"/>
                </a:cubicBezTo>
                <a:cubicBezTo>
                  <a:pt x="12" y="31"/>
                  <a:pt x="13" y="29"/>
                  <a:pt x="14" y="28"/>
                </a:cubicBezTo>
                <a:cubicBezTo>
                  <a:pt x="17" y="28"/>
                  <a:pt x="19" y="29"/>
                  <a:pt x="21" y="27"/>
                </a:cubicBezTo>
                <a:cubicBezTo>
                  <a:pt x="21" y="25"/>
                  <a:pt x="16" y="23"/>
                  <a:pt x="16" y="22"/>
                </a:cubicBezTo>
                <a:cubicBezTo>
                  <a:pt x="17" y="21"/>
                  <a:pt x="18" y="20"/>
                  <a:pt x="20" y="19"/>
                </a:cubicBezTo>
                <a:cubicBezTo>
                  <a:pt x="22" y="17"/>
                  <a:pt x="24" y="15"/>
                  <a:pt x="27" y="14"/>
                </a:cubicBezTo>
                <a:cubicBezTo>
                  <a:pt x="29" y="12"/>
                  <a:pt x="26" y="9"/>
                  <a:pt x="27" y="8"/>
                </a:cubicBezTo>
                <a:cubicBezTo>
                  <a:pt x="29" y="6"/>
                  <a:pt x="30" y="4"/>
                  <a:pt x="32" y="3"/>
                </a:cubicBezTo>
                <a:close/>
              </a:path>
            </a:pathLst>
          </a:custGeom>
          <a:solidFill>
            <a:srgbClr val="27b4bf"/>
          </a:solidFill>
          <a:ln w="38160">
            <a:noFill/>
          </a:ln>
        </p:spPr>
        <p:style>
          <a:lnRef idx="0"/>
          <a:fillRef idx="0"/>
          <a:effectRef idx="0"/>
          <a:fontRef idx="minor"/>
        </p:style>
      </p:sp>
      <p:sp>
        <p:nvSpPr>
          <p:cNvPr id="786" name="CustomShape 324"/>
          <p:cNvSpPr/>
          <p:nvPr/>
        </p:nvSpPr>
        <p:spPr>
          <a:xfrm>
            <a:off x="10842480" y="4381200"/>
            <a:ext cx="308880" cy="340920"/>
          </a:xfrm>
          <a:custGeom>
            <a:avLst/>
            <a:gdLst/>
            <a:ahLst/>
            <a:rect l="l" t="t" r="r" b="b"/>
            <a:pathLst>
              <a:path w="24" h="25">
                <a:moveTo>
                  <a:pt x="21" y="8"/>
                </a:moveTo>
                <a:cubicBezTo>
                  <a:pt x="20" y="8"/>
                  <a:pt x="19" y="5"/>
                  <a:pt x="18" y="5"/>
                </a:cubicBezTo>
                <a:cubicBezTo>
                  <a:pt x="16" y="6"/>
                  <a:pt x="17" y="7"/>
                  <a:pt x="15" y="6"/>
                </a:cubicBezTo>
                <a:cubicBezTo>
                  <a:pt x="11" y="5"/>
                  <a:pt x="15" y="3"/>
                  <a:pt x="16" y="1"/>
                </a:cubicBezTo>
                <a:cubicBezTo>
                  <a:pt x="14" y="1"/>
                  <a:pt x="11" y="0"/>
                  <a:pt x="10" y="1"/>
                </a:cubicBezTo>
                <a:cubicBezTo>
                  <a:pt x="10" y="1"/>
                  <a:pt x="12" y="1"/>
                  <a:pt x="10" y="2"/>
                </a:cubicBezTo>
                <a:cubicBezTo>
                  <a:pt x="10" y="2"/>
                  <a:pt x="8" y="3"/>
                  <a:pt x="9" y="3"/>
                </a:cubicBezTo>
                <a:cubicBezTo>
                  <a:pt x="9" y="4"/>
                  <a:pt x="11" y="3"/>
                  <a:pt x="11" y="4"/>
                </a:cubicBezTo>
                <a:cubicBezTo>
                  <a:pt x="12" y="5"/>
                  <a:pt x="9" y="5"/>
                  <a:pt x="9" y="5"/>
                </a:cubicBezTo>
                <a:cubicBezTo>
                  <a:pt x="7" y="6"/>
                  <a:pt x="3" y="5"/>
                  <a:pt x="2" y="6"/>
                </a:cubicBezTo>
                <a:cubicBezTo>
                  <a:pt x="2" y="6"/>
                  <a:pt x="3" y="6"/>
                  <a:pt x="3" y="7"/>
                </a:cubicBezTo>
                <a:cubicBezTo>
                  <a:pt x="3" y="7"/>
                  <a:pt x="1" y="7"/>
                  <a:pt x="2" y="8"/>
                </a:cubicBezTo>
                <a:cubicBezTo>
                  <a:pt x="2" y="8"/>
                  <a:pt x="2" y="8"/>
                  <a:pt x="2" y="8"/>
                </a:cubicBezTo>
                <a:cubicBezTo>
                  <a:pt x="3" y="8"/>
                  <a:pt x="1" y="8"/>
                  <a:pt x="1" y="8"/>
                </a:cubicBezTo>
                <a:cubicBezTo>
                  <a:pt x="1" y="9"/>
                  <a:pt x="5" y="9"/>
                  <a:pt x="3" y="10"/>
                </a:cubicBezTo>
                <a:cubicBezTo>
                  <a:pt x="0" y="12"/>
                  <a:pt x="4" y="13"/>
                  <a:pt x="6" y="13"/>
                </a:cubicBezTo>
                <a:cubicBezTo>
                  <a:pt x="7" y="13"/>
                  <a:pt x="5" y="16"/>
                  <a:pt x="5" y="17"/>
                </a:cubicBezTo>
                <a:cubicBezTo>
                  <a:pt x="4" y="17"/>
                  <a:pt x="2" y="21"/>
                  <a:pt x="1" y="20"/>
                </a:cubicBezTo>
                <a:cubicBezTo>
                  <a:pt x="1" y="20"/>
                  <a:pt x="3" y="20"/>
                  <a:pt x="3" y="20"/>
                </a:cubicBezTo>
                <a:cubicBezTo>
                  <a:pt x="2" y="21"/>
                  <a:pt x="1" y="20"/>
                  <a:pt x="0" y="22"/>
                </a:cubicBezTo>
                <a:cubicBezTo>
                  <a:pt x="0" y="22"/>
                  <a:pt x="3" y="21"/>
                  <a:pt x="3" y="21"/>
                </a:cubicBezTo>
                <a:cubicBezTo>
                  <a:pt x="3" y="21"/>
                  <a:pt x="2" y="23"/>
                  <a:pt x="2" y="24"/>
                </a:cubicBezTo>
                <a:cubicBezTo>
                  <a:pt x="2" y="24"/>
                  <a:pt x="4" y="23"/>
                  <a:pt x="4" y="23"/>
                </a:cubicBezTo>
                <a:cubicBezTo>
                  <a:pt x="4" y="23"/>
                  <a:pt x="4" y="24"/>
                  <a:pt x="4" y="25"/>
                </a:cubicBezTo>
                <a:cubicBezTo>
                  <a:pt x="5" y="25"/>
                  <a:pt x="7" y="24"/>
                  <a:pt x="8" y="24"/>
                </a:cubicBezTo>
                <a:cubicBezTo>
                  <a:pt x="11" y="23"/>
                  <a:pt x="14" y="20"/>
                  <a:pt x="17" y="20"/>
                </a:cubicBezTo>
                <a:cubicBezTo>
                  <a:pt x="21" y="20"/>
                  <a:pt x="20" y="19"/>
                  <a:pt x="22" y="16"/>
                </a:cubicBezTo>
                <a:cubicBezTo>
                  <a:pt x="24" y="13"/>
                  <a:pt x="21" y="11"/>
                  <a:pt x="21" y="8"/>
                </a:cubicBezTo>
                <a:cubicBezTo>
                  <a:pt x="20" y="8"/>
                  <a:pt x="21" y="9"/>
                  <a:pt x="21" y="8"/>
                </a:cubicBezTo>
                <a:close/>
              </a:path>
            </a:pathLst>
          </a:custGeom>
          <a:solidFill>
            <a:srgbClr val="27b4bf"/>
          </a:solidFill>
          <a:ln w="38160">
            <a:noFill/>
          </a:ln>
        </p:spPr>
        <p:style>
          <a:lnRef idx="0"/>
          <a:fillRef idx="0"/>
          <a:effectRef idx="0"/>
          <a:fontRef idx="minor"/>
        </p:style>
      </p:sp>
      <p:sp>
        <p:nvSpPr>
          <p:cNvPr id="787" name="CustomShape 325"/>
          <p:cNvSpPr/>
          <p:nvPr/>
        </p:nvSpPr>
        <p:spPr>
          <a:xfrm>
            <a:off x="10997280" y="4367520"/>
            <a:ext cx="207360" cy="135360"/>
          </a:xfrm>
          <a:custGeom>
            <a:avLst/>
            <a:gdLst/>
            <a:ahLst/>
            <a:rect l="l" t="t" r="r" b="b"/>
            <a:pathLst>
              <a:path w="16" h="10">
                <a:moveTo>
                  <a:pt x="1" y="6"/>
                </a:moveTo>
                <a:cubicBezTo>
                  <a:pt x="0" y="7"/>
                  <a:pt x="3" y="8"/>
                  <a:pt x="4" y="8"/>
                </a:cubicBezTo>
                <a:cubicBezTo>
                  <a:pt x="4" y="8"/>
                  <a:pt x="5" y="7"/>
                  <a:pt x="5" y="7"/>
                </a:cubicBezTo>
                <a:cubicBezTo>
                  <a:pt x="6" y="6"/>
                  <a:pt x="7" y="7"/>
                  <a:pt x="8" y="8"/>
                </a:cubicBezTo>
                <a:cubicBezTo>
                  <a:pt x="10" y="10"/>
                  <a:pt x="16" y="5"/>
                  <a:pt x="11" y="4"/>
                </a:cubicBezTo>
                <a:cubicBezTo>
                  <a:pt x="12" y="4"/>
                  <a:pt x="11" y="2"/>
                  <a:pt x="11" y="2"/>
                </a:cubicBezTo>
                <a:cubicBezTo>
                  <a:pt x="10" y="0"/>
                  <a:pt x="9" y="0"/>
                  <a:pt x="7" y="1"/>
                </a:cubicBezTo>
                <a:cubicBezTo>
                  <a:pt x="6" y="1"/>
                  <a:pt x="4" y="1"/>
                  <a:pt x="4" y="2"/>
                </a:cubicBezTo>
                <a:cubicBezTo>
                  <a:pt x="3" y="3"/>
                  <a:pt x="1" y="4"/>
                  <a:pt x="1" y="6"/>
                </a:cubicBezTo>
                <a:cubicBezTo>
                  <a:pt x="1" y="6"/>
                  <a:pt x="1" y="5"/>
                  <a:pt x="1" y="6"/>
                </a:cubicBezTo>
                <a:close/>
              </a:path>
            </a:pathLst>
          </a:custGeom>
          <a:solidFill>
            <a:srgbClr val="27b4bf"/>
          </a:solidFill>
          <a:ln w="38160">
            <a:noFill/>
          </a:ln>
        </p:spPr>
        <p:style>
          <a:lnRef idx="0"/>
          <a:fillRef idx="0"/>
          <a:effectRef idx="0"/>
          <a:fontRef idx="minor"/>
        </p:style>
      </p:sp>
      <p:sp>
        <p:nvSpPr>
          <p:cNvPr id="788" name="CustomShape 326"/>
          <p:cNvSpPr/>
          <p:nvPr/>
        </p:nvSpPr>
        <p:spPr>
          <a:xfrm>
            <a:off x="10922040" y="5395680"/>
            <a:ext cx="812160" cy="630720"/>
          </a:xfrm>
          <a:custGeom>
            <a:avLst/>
            <a:gdLst/>
            <a:ahLst/>
            <a:rect l="l" t="t" r="r" b="b"/>
            <a:pathLst>
              <a:path w="63" h="46">
                <a:moveTo>
                  <a:pt x="58" y="8"/>
                </a:moveTo>
                <a:cubicBezTo>
                  <a:pt x="55" y="8"/>
                  <a:pt x="54" y="7"/>
                  <a:pt x="52" y="6"/>
                </a:cubicBezTo>
                <a:cubicBezTo>
                  <a:pt x="51" y="5"/>
                  <a:pt x="50" y="6"/>
                  <a:pt x="49" y="6"/>
                </a:cubicBezTo>
                <a:cubicBezTo>
                  <a:pt x="48" y="6"/>
                  <a:pt x="46" y="6"/>
                  <a:pt x="45" y="6"/>
                </a:cubicBezTo>
                <a:cubicBezTo>
                  <a:pt x="43" y="5"/>
                  <a:pt x="41" y="4"/>
                  <a:pt x="40" y="4"/>
                </a:cubicBezTo>
                <a:cubicBezTo>
                  <a:pt x="39" y="3"/>
                  <a:pt x="39" y="3"/>
                  <a:pt x="38" y="2"/>
                </a:cubicBezTo>
                <a:cubicBezTo>
                  <a:pt x="37" y="3"/>
                  <a:pt x="36" y="2"/>
                  <a:pt x="35" y="2"/>
                </a:cubicBezTo>
                <a:cubicBezTo>
                  <a:pt x="33" y="1"/>
                  <a:pt x="32" y="2"/>
                  <a:pt x="31" y="2"/>
                </a:cubicBezTo>
                <a:cubicBezTo>
                  <a:pt x="29" y="2"/>
                  <a:pt x="28" y="2"/>
                  <a:pt x="27" y="2"/>
                </a:cubicBezTo>
                <a:cubicBezTo>
                  <a:pt x="24" y="2"/>
                  <a:pt x="21" y="1"/>
                  <a:pt x="17" y="1"/>
                </a:cubicBezTo>
                <a:cubicBezTo>
                  <a:pt x="15" y="1"/>
                  <a:pt x="11" y="0"/>
                  <a:pt x="8" y="0"/>
                </a:cubicBezTo>
                <a:cubicBezTo>
                  <a:pt x="7" y="1"/>
                  <a:pt x="4" y="2"/>
                  <a:pt x="2" y="3"/>
                </a:cubicBezTo>
                <a:cubicBezTo>
                  <a:pt x="0" y="4"/>
                  <a:pt x="1" y="5"/>
                  <a:pt x="2" y="6"/>
                </a:cubicBezTo>
                <a:cubicBezTo>
                  <a:pt x="2" y="8"/>
                  <a:pt x="2" y="9"/>
                  <a:pt x="2" y="11"/>
                </a:cubicBezTo>
                <a:cubicBezTo>
                  <a:pt x="3" y="11"/>
                  <a:pt x="5" y="10"/>
                  <a:pt x="5" y="10"/>
                </a:cubicBezTo>
                <a:cubicBezTo>
                  <a:pt x="6" y="10"/>
                  <a:pt x="5" y="12"/>
                  <a:pt x="7" y="12"/>
                </a:cubicBezTo>
                <a:cubicBezTo>
                  <a:pt x="9" y="12"/>
                  <a:pt x="10" y="11"/>
                  <a:pt x="12" y="11"/>
                </a:cubicBezTo>
                <a:cubicBezTo>
                  <a:pt x="14" y="10"/>
                  <a:pt x="16" y="13"/>
                  <a:pt x="14" y="14"/>
                </a:cubicBezTo>
                <a:cubicBezTo>
                  <a:pt x="12" y="16"/>
                  <a:pt x="13" y="17"/>
                  <a:pt x="13" y="20"/>
                </a:cubicBezTo>
                <a:cubicBezTo>
                  <a:pt x="12" y="21"/>
                  <a:pt x="13" y="24"/>
                  <a:pt x="12" y="25"/>
                </a:cubicBezTo>
                <a:cubicBezTo>
                  <a:pt x="9" y="25"/>
                  <a:pt x="10" y="26"/>
                  <a:pt x="12" y="28"/>
                </a:cubicBezTo>
                <a:cubicBezTo>
                  <a:pt x="13" y="29"/>
                  <a:pt x="10" y="31"/>
                  <a:pt x="10" y="33"/>
                </a:cubicBezTo>
                <a:cubicBezTo>
                  <a:pt x="12" y="35"/>
                  <a:pt x="10" y="36"/>
                  <a:pt x="10" y="38"/>
                </a:cubicBezTo>
                <a:cubicBezTo>
                  <a:pt x="13" y="37"/>
                  <a:pt x="15" y="42"/>
                  <a:pt x="17" y="44"/>
                </a:cubicBezTo>
                <a:cubicBezTo>
                  <a:pt x="17" y="45"/>
                  <a:pt x="19" y="46"/>
                  <a:pt x="20" y="45"/>
                </a:cubicBezTo>
                <a:cubicBezTo>
                  <a:pt x="20" y="45"/>
                  <a:pt x="21" y="44"/>
                  <a:pt x="21" y="43"/>
                </a:cubicBezTo>
                <a:cubicBezTo>
                  <a:pt x="22" y="43"/>
                  <a:pt x="24" y="42"/>
                  <a:pt x="24" y="42"/>
                </a:cubicBezTo>
                <a:cubicBezTo>
                  <a:pt x="28" y="41"/>
                  <a:pt x="32" y="42"/>
                  <a:pt x="36" y="41"/>
                </a:cubicBezTo>
                <a:cubicBezTo>
                  <a:pt x="37" y="40"/>
                  <a:pt x="37" y="39"/>
                  <a:pt x="39" y="38"/>
                </a:cubicBezTo>
                <a:cubicBezTo>
                  <a:pt x="41" y="37"/>
                  <a:pt x="42" y="36"/>
                  <a:pt x="43" y="35"/>
                </a:cubicBezTo>
                <a:cubicBezTo>
                  <a:pt x="44" y="32"/>
                  <a:pt x="45" y="31"/>
                  <a:pt x="47" y="30"/>
                </a:cubicBezTo>
                <a:cubicBezTo>
                  <a:pt x="48" y="29"/>
                  <a:pt x="46" y="27"/>
                  <a:pt x="45" y="26"/>
                </a:cubicBezTo>
                <a:cubicBezTo>
                  <a:pt x="45" y="25"/>
                  <a:pt x="47" y="22"/>
                  <a:pt x="48" y="21"/>
                </a:cubicBezTo>
                <a:cubicBezTo>
                  <a:pt x="48" y="21"/>
                  <a:pt x="49" y="20"/>
                  <a:pt x="50" y="19"/>
                </a:cubicBezTo>
                <a:cubicBezTo>
                  <a:pt x="50" y="19"/>
                  <a:pt x="50" y="17"/>
                  <a:pt x="51" y="17"/>
                </a:cubicBezTo>
                <a:cubicBezTo>
                  <a:pt x="54" y="15"/>
                  <a:pt x="57" y="14"/>
                  <a:pt x="60" y="13"/>
                </a:cubicBezTo>
                <a:cubicBezTo>
                  <a:pt x="61" y="12"/>
                  <a:pt x="63" y="11"/>
                  <a:pt x="63" y="9"/>
                </a:cubicBezTo>
                <a:cubicBezTo>
                  <a:pt x="62" y="7"/>
                  <a:pt x="60" y="9"/>
                  <a:pt x="58" y="8"/>
                </a:cubicBezTo>
                <a:cubicBezTo>
                  <a:pt x="55" y="8"/>
                  <a:pt x="60" y="9"/>
                  <a:pt x="58" y="8"/>
                </a:cubicBezTo>
                <a:close/>
              </a:path>
            </a:pathLst>
          </a:custGeom>
          <a:solidFill>
            <a:srgbClr val="27b4bf"/>
          </a:solidFill>
          <a:ln w="38160">
            <a:noFill/>
          </a:ln>
        </p:spPr>
        <p:style>
          <a:lnRef idx="0"/>
          <a:fillRef idx="0"/>
          <a:effectRef idx="0"/>
          <a:fontRef idx="minor"/>
        </p:style>
      </p:sp>
      <p:sp>
        <p:nvSpPr>
          <p:cNvPr id="789" name="CustomShape 327"/>
          <p:cNvSpPr/>
          <p:nvPr/>
        </p:nvSpPr>
        <p:spPr>
          <a:xfrm>
            <a:off x="10922040" y="5531040"/>
            <a:ext cx="207360" cy="415800"/>
          </a:xfrm>
          <a:custGeom>
            <a:avLst/>
            <a:gdLst/>
            <a:ahLst/>
            <a:rect l="l" t="t" r="r" b="b"/>
            <a:pathLst>
              <a:path w="16" h="30">
                <a:moveTo>
                  <a:pt x="11" y="25"/>
                </a:moveTo>
                <a:cubicBezTo>
                  <a:pt x="12" y="23"/>
                  <a:pt x="10" y="22"/>
                  <a:pt x="11" y="21"/>
                </a:cubicBezTo>
                <a:cubicBezTo>
                  <a:pt x="12" y="18"/>
                  <a:pt x="12" y="18"/>
                  <a:pt x="10" y="16"/>
                </a:cubicBezTo>
                <a:cubicBezTo>
                  <a:pt x="9" y="14"/>
                  <a:pt x="11" y="15"/>
                  <a:pt x="12" y="14"/>
                </a:cubicBezTo>
                <a:cubicBezTo>
                  <a:pt x="13" y="13"/>
                  <a:pt x="13" y="10"/>
                  <a:pt x="13" y="9"/>
                </a:cubicBezTo>
                <a:cubicBezTo>
                  <a:pt x="13" y="6"/>
                  <a:pt x="12" y="6"/>
                  <a:pt x="14" y="4"/>
                </a:cubicBezTo>
                <a:cubicBezTo>
                  <a:pt x="16" y="3"/>
                  <a:pt x="14" y="0"/>
                  <a:pt x="12" y="1"/>
                </a:cubicBezTo>
                <a:cubicBezTo>
                  <a:pt x="10" y="1"/>
                  <a:pt x="9" y="2"/>
                  <a:pt x="7" y="2"/>
                </a:cubicBezTo>
                <a:cubicBezTo>
                  <a:pt x="5" y="2"/>
                  <a:pt x="6" y="0"/>
                  <a:pt x="5" y="0"/>
                </a:cubicBezTo>
                <a:cubicBezTo>
                  <a:pt x="6" y="0"/>
                  <a:pt x="3" y="0"/>
                  <a:pt x="4" y="0"/>
                </a:cubicBezTo>
                <a:cubicBezTo>
                  <a:pt x="2" y="1"/>
                  <a:pt x="3" y="2"/>
                  <a:pt x="3" y="4"/>
                </a:cubicBezTo>
                <a:cubicBezTo>
                  <a:pt x="3" y="5"/>
                  <a:pt x="3" y="7"/>
                  <a:pt x="3" y="8"/>
                </a:cubicBezTo>
                <a:cubicBezTo>
                  <a:pt x="2" y="10"/>
                  <a:pt x="2" y="12"/>
                  <a:pt x="2" y="13"/>
                </a:cubicBezTo>
                <a:cubicBezTo>
                  <a:pt x="1" y="16"/>
                  <a:pt x="0" y="17"/>
                  <a:pt x="0" y="20"/>
                </a:cubicBezTo>
                <a:cubicBezTo>
                  <a:pt x="1" y="21"/>
                  <a:pt x="2" y="20"/>
                  <a:pt x="2" y="22"/>
                </a:cubicBezTo>
                <a:cubicBezTo>
                  <a:pt x="3" y="23"/>
                  <a:pt x="2" y="26"/>
                  <a:pt x="2" y="28"/>
                </a:cubicBezTo>
                <a:cubicBezTo>
                  <a:pt x="2" y="30"/>
                  <a:pt x="4" y="30"/>
                  <a:pt x="6" y="30"/>
                </a:cubicBezTo>
                <a:cubicBezTo>
                  <a:pt x="10" y="30"/>
                  <a:pt x="9" y="27"/>
                  <a:pt x="11" y="25"/>
                </a:cubicBezTo>
                <a:cubicBezTo>
                  <a:pt x="12" y="23"/>
                  <a:pt x="10" y="26"/>
                  <a:pt x="11" y="25"/>
                </a:cubicBezTo>
                <a:close/>
              </a:path>
            </a:pathLst>
          </a:custGeom>
          <a:solidFill>
            <a:srgbClr val="27b4bf"/>
          </a:solidFill>
          <a:ln w="38160">
            <a:noFill/>
          </a:ln>
        </p:spPr>
        <p:style>
          <a:lnRef idx="0"/>
          <a:fillRef idx="0"/>
          <a:effectRef idx="0"/>
          <a:fontRef idx="minor"/>
        </p:style>
      </p:sp>
      <p:sp>
        <p:nvSpPr>
          <p:cNvPr id="790" name="CustomShape 328"/>
          <p:cNvSpPr/>
          <p:nvPr/>
        </p:nvSpPr>
        <p:spPr>
          <a:xfrm>
            <a:off x="13421880" y="9293760"/>
            <a:ext cx="684360" cy="1210320"/>
          </a:xfrm>
          <a:custGeom>
            <a:avLst/>
            <a:gdLst/>
            <a:ahLst/>
            <a:rect l="l" t="t" r="r" b="b"/>
            <a:pathLst>
              <a:path w="53" h="88">
                <a:moveTo>
                  <a:pt x="52" y="23"/>
                </a:moveTo>
                <a:cubicBezTo>
                  <a:pt x="49" y="17"/>
                  <a:pt x="50" y="9"/>
                  <a:pt x="50" y="3"/>
                </a:cubicBezTo>
                <a:cubicBezTo>
                  <a:pt x="50" y="0"/>
                  <a:pt x="48" y="2"/>
                  <a:pt x="46" y="3"/>
                </a:cubicBezTo>
                <a:cubicBezTo>
                  <a:pt x="45" y="4"/>
                  <a:pt x="43" y="6"/>
                  <a:pt x="41" y="6"/>
                </a:cubicBezTo>
                <a:cubicBezTo>
                  <a:pt x="40" y="6"/>
                  <a:pt x="38" y="5"/>
                  <a:pt x="38" y="7"/>
                </a:cubicBezTo>
                <a:cubicBezTo>
                  <a:pt x="36" y="10"/>
                  <a:pt x="34" y="7"/>
                  <a:pt x="32" y="7"/>
                </a:cubicBezTo>
                <a:cubicBezTo>
                  <a:pt x="30" y="7"/>
                  <a:pt x="30" y="9"/>
                  <a:pt x="28" y="7"/>
                </a:cubicBezTo>
                <a:cubicBezTo>
                  <a:pt x="27" y="7"/>
                  <a:pt x="24" y="7"/>
                  <a:pt x="23" y="7"/>
                </a:cubicBezTo>
                <a:cubicBezTo>
                  <a:pt x="20" y="7"/>
                  <a:pt x="21" y="16"/>
                  <a:pt x="24" y="18"/>
                </a:cubicBezTo>
                <a:cubicBezTo>
                  <a:pt x="24" y="18"/>
                  <a:pt x="24" y="20"/>
                  <a:pt x="25" y="20"/>
                </a:cubicBezTo>
                <a:cubicBezTo>
                  <a:pt x="25" y="21"/>
                  <a:pt x="26" y="21"/>
                  <a:pt x="27" y="22"/>
                </a:cubicBezTo>
                <a:cubicBezTo>
                  <a:pt x="27" y="24"/>
                  <a:pt x="27" y="27"/>
                  <a:pt x="27" y="28"/>
                </a:cubicBezTo>
                <a:cubicBezTo>
                  <a:pt x="27" y="30"/>
                  <a:pt x="28" y="31"/>
                  <a:pt x="25" y="31"/>
                </a:cubicBezTo>
                <a:cubicBezTo>
                  <a:pt x="24" y="31"/>
                  <a:pt x="24" y="34"/>
                  <a:pt x="24" y="35"/>
                </a:cubicBezTo>
                <a:cubicBezTo>
                  <a:pt x="23" y="34"/>
                  <a:pt x="21" y="32"/>
                  <a:pt x="20" y="31"/>
                </a:cubicBezTo>
                <a:cubicBezTo>
                  <a:pt x="19" y="29"/>
                  <a:pt x="21" y="27"/>
                  <a:pt x="21" y="25"/>
                </a:cubicBezTo>
                <a:cubicBezTo>
                  <a:pt x="22" y="20"/>
                  <a:pt x="19" y="24"/>
                  <a:pt x="16" y="22"/>
                </a:cubicBezTo>
                <a:cubicBezTo>
                  <a:pt x="15" y="21"/>
                  <a:pt x="15" y="19"/>
                  <a:pt x="13" y="20"/>
                </a:cubicBezTo>
                <a:cubicBezTo>
                  <a:pt x="9" y="22"/>
                  <a:pt x="6" y="23"/>
                  <a:pt x="2" y="24"/>
                </a:cubicBezTo>
                <a:cubicBezTo>
                  <a:pt x="1" y="25"/>
                  <a:pt x="0" y="25"/>
                  <a:pt x="0" y="26"/>
                </a:cubicBezTo>
                <a:cubicBezTo>
                  <a:pt x="0" y="27"/>
                  <a:pt x="1" y="29"/>
                  <a:pt x="1" y="30"/>
                </a:cubicBezTo>
                <a:cubicBezTo>
                  <a:pt x="4" y="30"/>
                  <a:pt x="12" y="32"/>
                  <a:pt x="12" y="35"/>
                </a:cubicBezTo>
                <a:cubicBezTo>
                  <a:pt x="13" y="38"/>
                  <a:pt x="13" y="41"/>
                  <a:pt x="13" y="44"/>
                </a:cubicBezTo>
                <a:cubicBezTo>
                  <a:pt x="12" y="46"/>
                  <a:pt x="14" y="49"/>
                  <a:pt x="12" y="52"/>
                </a:cubicBezTo>
                <a:cubicBezTo>
                  <a:pt x="10" y="55"/>
                  <a:pt x="8" y="59"/>
                  <a:pt x="6" y="62"/>
                </a:cubicBezTo>
                <a:cubicBezTo>
                  <a:pt x="4" y="64"/>
                  <a:pt x="6" y="68"/>
                  <a:pt x="6" y="69"/>
                </a:cubicBezTo>
                <a:cubicBezTo>
                  <a:pt x="8" y="73"/>
                  <a:pt x="8" y="75"/>
                  <a:pt x="8" y="78"/>
                </a:cubicBezTo>
                <a:cubicBezTo>
                  <a:pt x="8" y="81"/>
                  <a:pt x="8" y="84"/>
                  <a:pt x="9" y="87"/>
                </a:cubicBezTo>
                <a:cubicBezTo>
                  <a:pt x="9" y="88"/>
                  <a:pt x="12" y="87"/>
                  <a:pt x="12" y="86"/>
                </a:cubicBezTo>
                <a:cubicBezTo>
                  <a:pt x="13" y="85"/>
                  <a:pt x="13" y="83"/>
                  <a:pt x="13" y="83"/>
                </a:cubicBezTo>
                <a:cubicBezTo>
                  <a:pt x="12" y="83"/>
                  <a:pt x="11" y="83"/>
                  <a:pt x="11" y="83"/>
                </a:cubicBezTo>
                <a:cubicBezTo>
                  <a:pt x="11" y="80"/>
                  <a:pt x="14" y="78"/>
                  <a:pt x="16" y="77"/>
                </a:cubicBezTo>
                <a:cubicBezTo>
                  <a:pt x="19" y="76"/>
                  <a:pt x="23" y="75"/>
                  <a:pt x="25" y="72"/>
                </a:cubicBezTo>
                <a:cubicBezTo>
                  <a:pt x="25" y="71"/>
                  <a:pt x="25" y="66"/>
                  <a:pt x="25" y="64"/>
                </a:cubicBezTo>
                <a:cubicBezTo>
                  <a:pt x="25" y="62"/>
                  <a:pt x="21" y="48"/>
                  <a:pt x="21" y="48"/>
                </a:cubicBezTo>
                <a:cubicBezTo>
                  <a:pt x="22" y="47"/>
                  <a:pt x="22" y="50"/>
                  <a:pt x="24" y="48"/>
                </a:cubicBezTo>
                <a:cubicBezTo>
                  <a:pt x="26" y="46"/>
                  <a:pt x="27" y="45"/>
                  <a:pt x="29" y="44"/>
                </a:cubicBezTo>
                <a:cubicBezTo>
                  <a:pt x="31" y="43"/>
                  <a:pt x="32" y="37"/>
                  <a:pt x="35" y="38"/>
                </a:cubicBezTo>
                <a:cubicBezTo>
                  <a:pt x="36" y="38"/>
                  <a:pt x="38" y="36"/>
                  <a:pt x="40" y="36"/>
                </a:cubicBezTo>
                <a:cubicBezTo>
                  <a:pt x="42" y="35"/>
                  <a:pt x="44" y="34"/>
                  <a:pt x="46" y="32"/>
                </a:cubicBezTo>
                <a:cubicBezTo>
                  <a:pt x="47" y="31"/>
                  <a:pt x="53" y="25"/>
                  <a:pt x="52" y="23"/>
                </a:cubicBezTo>
                <a:cubicBezTo>
                  <a:pt x="51" y="22"/>
                  <a:pt x="52" y="24"/>
                  <a:pt x="52" y="23"/>
                </a:cubicBezTo>
                <a:close/>
              </a:path>
            </a:pathLst>
          </a:custGeom>
          <a:solidFill>
            <a:srgbClr val="27b4bf"/>
          </a:solidFill>
          <a:ln w="38160">
            <a:noFill/>
          </a:ln>
        </p:spPr>
        <p:style>
          <a:lnRef idx="0"/>
          <a:fillRef idx="0"/>
          <a:effectRef idx="0"/>
          <a:fontRef idx="minor"/>
        </p:style>
      </p:sp>
      <p:sp>
        <p:nvSpPr>
          <p:cNvPr id="791" name="CustomShape 329"/>
          <p:cNvSpPr/>
          <p:nvPr/>
        </p:nvSpPr>
        <p:spPr>
          <a:xfrm>
            <a:off x="13576680" y="9256320"/>
            <a:ext cx="207360" cy="518400"/>
          </a:xfrm>
          <a:custGeom>
            <a:avLst/>
            <a:gdLst/>
            <a:ahLst/>
            <a:rect l="l" t="t" r="r" b="b"/>
            <a:pathLst>
              <a:path w="16" h="38">
                <a:moveTo>
                  <a:pt x="4" y="25"/>
                </a:moveTo>
                <a:cubicBezTo>
                  <a:pt x="6" y="26"/>
                  <a:pt x="9" y="24"/>
                  <a:pt x="9" y="26"/>
                </a:cubicBezTo>
                <a:cubicBezTo>
                  <a:pt x="10" y="28"/>
                  <a:pt x="9" y="29"/>
                  <a:pt x="8" y="31"/>
                </a:cubicBezTo>
                <a:cubicBezTo>
                  <a:pt x="6" y="33"/>
                  <a:pt x="10" y="36"/>
                  <a:pt x="12" y="38"/>
                </a:cubicBezTo>
                <a:cubicBezTo>
                  <a:pt x="13" y="37"/>
                  <a:pt x="12" y="35"/>
                  <a:pt x="12" y="34"/>
                </a:cubicBezTo>
                <a:cubicBezTo>
                  <a:pt x="13" y="33"/>
                  <a:pt x="16" y="35"/>
                  <a:pt x="15" y="33"/>
                </a:cubicBezTo>
                <a:cubicBezTo>
                  <a:pt x="15" y="31"/>
                  <a:pt x="15" y="29"/>
                  <a:pt x="15" y="27"/>
                </a:cubicBezTo>
                <a:cubicBezTo>
                  <a:pt x="14" y="25"/>
                  <a:pt x="13" y="24"/>
                  <a:pt x="12" y="22"/>
                </a:cubicBezTo>
                <a:cubicBezTo>
                  <a:pt x="11" y="25"/>
                  <a:pt x="8" y="21"/>
                  <a:pt x="8" y="20"/>
                </a:cubicBezTo>
                <a:cubicBezTo>
                  <a:pt x="8" y="18"/>
                  <a:pt x="8" y="17"/>
                  <a:pt x="8" y="16"/>
                </a:cubicBezTo>
                <a:cubicBezTo>
                  <a:pt x="8" y="14"/>
                  <a:pt x="8" y="15"/>
                  <a:pt x="7" y="14"/>
                </a:cubicBezTo>
                <a:cubicBezTo>
                  <a:pt x="6" y="14"/>
                  <a:pt x="8" y="8"/>
                  <a:pt x="8" y="8"/>
                </a:cubicBezTo>
                <a:cubicBezTo>
                  <a:pt x="8" y="6"/>
                  <a:pt x="7" y="5"/>
                  <a:pt x="7" y="3"/>
                </a:cubicBezTo>
                <a:cubicBezTo>
                  <a:pt x="6" y="2"/>
                  <a:pt x="5" y="0"/>
                  <a:pt x="7" y="1"/>
                </a:cubicBezTo>
                <a:cubicBezTo>
                  <a:pt x="6" y="0"/>
                  <a:pt x="3" y="0"/>
                  <a:pt x="2" y="0"/>
                </a:cubicBezTo>
                <a:cubicBezTo>
                  <a:pt x="2" y="1"/>
                  <a:pt x="6" y="5"/>
                  <a:pt x="4" y="6"/>
                </a:cubicBezTo>
                <a:cubicBezTo>
                  <a:pt x="1" y="7"/>
                  <a:pt x="2" y="12"/>
                  <a:pt x="4" y="14"/>
                </a:cubicBezTo>
                <a:cubicBezTo>
                  <a:pt x="4" y="15"/>
                  <a:pt x="2" y="15"/>
                  <a:pt x="2" y="16"/>
                </a:cubicBezTo>
                <a:cubicBezTo>
                  <a:pt x="1" y="16"/>
                  <a:pt x="1" y="19"/>
                  <a:pt x="1" y="20"/>
                </a:cubicBezTo>
                <a:cubicBezTo>
                  <a:pt x="0" y="22"/>
                  <a:pt x="3" y="24"/>
                  <a:pt x="4" y="25"/>
                </a:cubicBezTo>
                <a:cubicBezTo>
                  <a:pt x="5" y="26"/>
                  <a:pt x="4" y="24"/>
                  <a:pt x="4" y="25"/>
                </a:cubicBezTo>
                <a:close/>
              </a:path>
            </a:pathLst>
          </a:custGeom>
          <a:solidFill>
            <a:srgbClr val="27b4bf"/>
          </a:solidFill>
          <a:ln w="38160">
            <a:noFill/>
          </a:ln>
        </p:spPr>
        <p:style>
          <a:lnRef idx="0"/>
          <a:fillRef idx="0"/>
          <a:effectRef idx="0"/>
          <a:fontRef idx="minor"/>
        </p:style>
      </p:sp>
      <p:sp>
        <p:nvSpPr>
          <p:cNvPr id="792" name="CustomShape 330"/>
          <p:cNvSpPr/>
          <p:nvPr/>
        </p:nvSpPr>
        <p:spPr>
          <a:xfrm>
            <a:off x="12874320" y="9158040"/>
            <a:ext cx="776880" cy="686880"/>
          </a:xfrm>
          <a:custGeom>
            <a:avLst/>
            <a:gdLst/>
            <a:ahLst/>
            <a:rect l="l" t="t" r="r" b="b"/>
            <a:pathLst>
              <a:path w="60" h="50">
                <a:moveTo>
                  <a:pt x="56" y="30"/>
                </a:moveTo>
                <a:cubicBezTo>
                  <a:pt x="54" y="27"/>
                  <a:pt x="56" y="27"/>
                  <a:pt x="55" y="24"/>
                </a:cubicBezTo>
                <a:cubicBezTo>
                  <a:pt x="55" y="23"/>
                  <a:pt x="56" y="23"/>
                  <a:pt x="57" y="22"/>
                </a:cubicBezTo>
                <a:cubicBezTo>
                  <a:pt x="58" y="21"/>
                  <a:pt x="57" y="20"/>
                  <a:pt x="57" y="19"/>
                </a:cubicBezTo>
                <a:cubicBezTo>
                  <a:pt x="56" y="17"/>
                  <a:pt x="56" y="14"/>
                  <a:pt x="58" y="13"/>
                </a:cubicBezTo>
                <a:cubicBezTo>
                  <a:pt x="60" y="12"/>
                  <a:pt x="57" y="9"/>
                  <a:pt x="56" y="8"/>
                </a:cubicBezTo>
                <a:cubicBezTo>
                  <a:pt x="55" y="6"/>
                  <a:pt x="53" y="5"/>
                  <a:pt x="51" y="5"/>
                </a:cubicBezTo>
                <a:cubicBezTo>
                  <a:pt x="50" y="4"/>
                  <a:pt x="49" y="3"/>
                  <a:pt x="48" y="3"/>
                </a:cubicBezTo>
                <a:cubicBezTo>
                  <a:pt x="47" y="2"/>
                  <a:pt x="46" y="1"/>
                  <a:pt x="45" y="0"/>
                </a:cubicBezTo>
                <a:cubicBezTo>
                  <a:pt x="45" y="0"/>
                  <a:pt x="39" y="1"/>
                  <a:pt x="38" y="1"/>
                </a:cubicBezTo>
                <a:cubicBezTo>
                  <a:pt x="36" y="1"/>
                  <a:pt x="36" y="3"/>
                  <a:pt x="34" y="4"/>
                </a:cubicBezTo>
                <a:cubicBezTo>
                  <a:pt x="33" y="6"/>
                  <a:pt x="34" y="9"/>
                  <a:pt x="35" y="10"/>
                </a:cubicBezTo>
                <a:cubicBezTo>
                  <a:pt x="35" y="13"/>
                  <a:pt x="33" y="14"/>
                  <a:pt x="33" y="17"/>
                </a:cubicBezTo>
                <a:cubicBezTo>
                  <a:pt x="33" y="18"/>
                  <a:pt x="35" y="21"/>
                  <a:pt x="37" y="21"/>
                </a:cubicBezTo>
                <a:cubicBezTo>
                  <a:pt x="39" y="21"/>
                  <a:pt x="40" y="20"/>
                  <a:pt x="40" y="23"/>
                </a:cubicBezTo>
                <a:cubicBezTo>
                  <a:pt x="40" y="25"/>
                  <a:pt x="40" y="26"/>
                  <a:pt x="39" y="26"/>
                </a:cubicBezTo>
                <a:cubicBezTo>
                  <a:pt x="37" y="27"/>
                  <a:pt x="36" y="28"/>
                  <a:pt x="35" y="26"/>
                </a:cubicBezTo>
                <a:cubicBezTo>
                  <a:pt x="34" y="24"/>
                  <a:pt x="33" y="22"/>
                  <a:pt x="31" y="22"/>
                </a:cubicBezTo>
                <a:cubicBezTo>
                  <a:pt x="29" y="21"/>
                  <a:pt x="28" y="19"/>
                  <a:pt x="27" y="17"/>
                </a:cubicBezTo>
                <a:cubicBezTo>
                  <a:pt x="25" y="21"/>
                  <a:pt x="23" y="19"/>
                  <a:pt x="20" y="18"/>
                </a:cubicBezTo>
                <a:cubicBezTo>
                  <a:pt x="18" y="18"/>
                  <a:pt x="18" y="16"/>
                  <a:pt x="16" y="16"/>
                </a:cubicBezTo>
                <a:cubicBezTo>
                  <a:pt x="16" y="16"/>
                  <a:pt x="15" y="17"/>
                  <a:pt x="14" y="16"/>
                </a:cubicBezTo>
                <a:cubicBezTo>
                  <a:pt x="13" y="16"/>
                  <a:pt x="13" y="14"/>
                  <a:pt x="11" y="14"/>
                </a:cubicBezTo>
                <a:cubicBezTo>
                  <a:pt x="11" y="16"/>
                  <a:pt x="11" y="18"/>
                  <a:pt x="11" y="20"/>
                </a:cubicBezTo>
                <a:cubicBezTo>
                  <a:pt x="11" y="22"/>
                  <a:pt x="12" y="24"/>
                  <a:pt x="10" y="24"/>
                </a:cubicBezTo>
                <a:cubicBezTo>
                  <a:pt x="7" y="24"/>
                  <a:pt x="4" y="24"/>
                  <a:pt x="2" y="24"/>
                </a:cubicBezTo>
                <a:cubicBezTo>
                  <a:pt x="1" y="24"/>
                  <a:pt x="1" y="28"/>
                  <a:pt x="1" y="29"/>
                </a:cubicBezTo>
                <a:cubicBezTo>
                  <a:pt x="1" y="33"/>
                  <a:pt x="0" y="40"/>
                  <a:pt x="3" y="43"/>
                </a:cubicBezTo>
                <a:cubicBezTo>
                  <a:pt x="4" y="44"/>
                  <a:pt x="7" y="48"/>
                  <a:pt x="8" y="48"/>
                </a:cubicBezTo>
                <a:cubicBezTo>
                  <a:pt x="10" y="47"/>
                  <a:pt x="19" y="47"/>
                  <a:pt x="16" y="50"/>
                </a:cubicBezTo>
                <a:cubicBezTo>
                  <a:pt x="18" y="50"/>
                  <a:pt x="17" y="50"/>
                  <a:pt x="18" y="50"/>
                </a:cubicBezTo>
                <a:cubicBezTo>
                  <a:pt x="20" y="49"/>
                  <a:pt x="21" y="50"/>
                  <a:pt x="22" y="50"/>
                </a:cubicBezTo>
                <a:cubicBezTo>
                  <a:pt x="25" y="50"/>
                  <a:pt x="27" y="50"/>
                  <a:pt x="28" y="47"/>
                </a:cubicBezTo>
                <a:cubicBezTo>
                  <a:pt x="29" y="46"/>
                  <a:pt x="30" y="45"/>
                  <a:pt x="31" y="44"/>
                </a:cubicBezTo>
                <a:cubicBezTo>
                  <a:pt x="32" y="43"/>
                  <a:pt x="34" y="43"/>
                  <a:pt x="35" y="41"/>
                </a:cubicBezTo>
                <a:cubicBezTo>
                  <a:pt x="36" y="40"/>
                  <a:pt x="36" y="39"/>
                  <a:pt x="37" y="38"/>
                </a:cubicBezTo>
                <a:cubicBezTo>
                  <a:pt x="39" y="38"/>
                  <a:pt x="41" y="38"/>
                  <a:pt x="43" y="38"/>
                </a:cubicBezTo>
                <a:cubicBezTo>
                  <a:pt x="42" y="37"/>
                  <a:pt x="42" y="35"/>
                  <a:pt x="42" y="35"/>
                </a:cubicBezTo>
                <a:cubicBezTo>
                  <a:pt x="44" y="34"/>
                  <a:pt x="45" y="34"/>
                  <a:pt x="46" y="33"/>
                </a:cubicBezTo>
                <a:cubicBezTo>
                  <a:pt x="49" y="32"/>
                  <a:pt x="53" y="31"/>
                  <a:pt x="56" y="30"/>
                </a:cubicBezTo>
                <a:cubicBezTo>
                  <a:pt x="55" y="29"/>
                  <a:pt x="55" y="30"/>
                  <a:pt x="56" y="30"/>
                </a:cubicBezTo>
                <a:close/>
              </a:path>
            </a:pathLst>
          </a:custGeom>
          <a:solidFill>
            <a:srgbClr val="27b4bf"/>
          </a:solidFill>
          <a:ln w="38160">
            <a:noFill/>
          </a:ln>
        </p:spPr>
        <p:style>
          <a:lnRef idx="0"/>
          <a:fillRef idx="0"/>
          <a:effectRef idx="0"/>
          <a:fontRef idx="minor"/>
        </p:style>
      </p:sp>
      <p:sp>
        <p:nvSpPr>
          <p:cNvPr id="793" name="CustomShape 331"/>
          <p:cNvSpPr/>
          <p:nvPr/>
        </p:nvSpPr>
        <p:spPr>
          <a:xfrm>
            <a:off x="12282480" y="9775080"/>
            <a:ext cx="825480" cy="864360"/>
          </a:xfrm>
          <a:custGeom>
            <a:avLst/>
            <a:gdLst/>
            <a:ahLst/>
            <a:rect l="l" t="t" r="r" b="b"/>
            <a:pathLst>
              <a:path w="64" h="63">
                <a:moveTo>
                  <a:pt x="33" y="5"/>
                </a:moveTo>
                <a:cubicBezTo>
                  <a:pt x="32" y="5"/>
                  <a:pt x="31" y="2"/>
                  <a:pt x="31" y="2"/>
                </a:cubicBezTo>
                <a:cubicBezTo>
                  <a:pt x="30" y="2"/>
                  <a:pt x="29" y="2"/>
                  <a:pt x="28" y="2"/>
                </a:cubicBezTo>
                <a:cubicBezTo>
                  <a:pt x="25" y="2"/>
                  <a:pt x="21" y="2"/>
                  <a:pt x="18" y="2"/>
                </a:cubicBezTo>
                <a:cubicBezTo>
                  <a:pt x="15" y="2"/>
                  <a:pt x="13" y="2"/>
                  <a:pt x="10" y="2"/>
                </a:cubicBezTo>
                <a:cubicBezTo>
                  <a:pt x="9" y="2"/>
                  <a:pt x="9" y="0"/>
                  <a:pt x="7" y="0"/>
                </a:cubicBezTo>
                <a:cubicBezTo>
                  <a:pt x="6" y="0"/>
                  <a:pt x="5" y="2"/>
                  <a:pt x="4" y="2"/>
                </a:cubicBezTo>
                <a:cubicBezTo>
                  <a:pt x="3" y="2"/>
                  <a:pt x="2" y="2"/>
                  <a:pt x="1" y="2"/>
                </a:cubicBezTo>
                <a:cubicBezTo>
                  <a:pt x="0" y="7"/>
                  <a:pt x="4" y="9"/>
                  <a:pt x="6" y="14"/>
                </a:cubicBezTo>
                <a:cubicBezTo>
                  <a:pt x="7" y="16"/>
                  <a:pt x="8" y="19"/>
                  <a:pt x="9" y="21"/>
                </a:cubicBezTo>
                <a:cubicBezTo>
                  <a:pt x="10" y="24"/>
                  <a:pt x="12" y="26"/>
                  <a:pt x="13" y="29"/>
                </a:cubicBezTo>
                <a:cubicBezTo>
                  <a:pt x="13" y="30"/>
                  <a:pt x="13" y="33"/>
                  <a:pt x="13" y="34"/>
                </a:cubicBezTo>
                <a:cubicBezTo>
                  <a:pt x="13" y="37"/>
                  <a:pt x="14" y="39"/>
                  <a:pt x="14" y="42"/>
                </a:cubicBezTo>
                <a:cubicBezTo>
                  <a:pt x="15" y="45"/>
                  <a:pt x="15" y="48"/>
                  <a:pt x="16" y="51"/>
                </a:cubicBezTo>
                <a:cubicBezTo>
                  <a:pt x="17" y="55"/>
                  <a:pt x="20" y="58"/>
                  <a:pt x="22" y="61"/>
                </a:cubicBezTo>
                <a:cubicBezTo>
                  <a:pt x="25" y="58"/>
                  <a:pt x="25" y="60"/>
                  <a:pt x="28" y="62"/>
                </a:cubicBezTo>
                <a:cubicBezTo>
                  <a:pt x="29" y="63"/>
                  <a:pt x="32" y="63"/>
                  <a:pt x="33" y="62"/>
                </a:cubicBezTo>
                <a:cubicBezTo>
                  <a:pt x="36" y="62"/>
                  <a:pt x="38" y="61"/>
                  <a:pt x="38" y="58"/>
                </a:cubicBezTo>
                <a:cubicBezTo>
                  <a:pt x="38" y="52"/>
                  <a:pt x="38" y="46"/>
                  <a:pt x="38" y="40"/>
                </a:cubicBezTo>
                <a:cubicBezTo>
                  <a:pt x="38" y="36"/>
                  <a:pt x="38" y="32"/>
                  <a:pt x="38" y="28"/>
                </a:cubicBezTo>
                <a:cubicBezTo>
                  <a:pt x="38" y="27"/>
                  <a:pt x="38" y="26"/>
                  <a:pt x="39" y="26"/>
                </a:cubicBezTo>
                <a:cubicBezTo>
                  <a:pt x="39" y="26"/>
                  <a:pt x="43" y="26"/>
                  <a:pt x="43" y="26"/>
                </a:cubicBezTo>
                <a:cubicBezTo>
                  <a:pt x="43" y="20"/>
                  <a:pt x="43" y="13"/>
                  <a:pt x="43" y="7"/>
                </a:cubicBezTo>
                <a:cubicBezTo>
                  <a:pt x="46" y="8"/>
                  <a:pt x="48" y="6"/>
                  <a:pt x="51" y="6"/>
                </a:cubicBezTo>
                <a:cubicBezTo>
                  <a:pt x="51" y="5"/>
                  <a:pt x="52" y="5"/>
                  <a:pt x="53" y="5"/>
                </a:cubicBezTo>
                <a:cubicBezTo>
                  <a:pt x="53" y="5"/>
                  <a:pt x="55" y="8"/>
                  <a:pt x="56" y="8"/>
                </a:cubicBezTo>
                <a:cubicBezTo>
                  <a:pt x="57" y="7"/>
                  <a:pt x="56" y="6"/>
                  <a:pt x="58" y="6"/>
                </a:cubicBezTo>
                <a:cubicBezTo>
                  <a:pt x="59" y="6"/>
                  <a:pt x="60" y="5"/>
                  <a:pt x="62" y="5"/>
                </a:cubicBezTo>
                <a:cubicBezTo>
                  <a:pt x="64" y="4"/>
                  <a:pt x="60" y="2"/>
                  <a:pt x="59" y="2"/>
                </a:cubicBezTo>
                <a:cubicBezTo>
                  <a:pt x="54" y="2"/>
                  <a:pt x="50" y="5"/>
                  <a:pt x="45" y="5"/>
                </a:cubicBezTo>
                <a:cubicBezTo>
                  <a:pt x="41" y="5"/>
                  <a:pt x="37" y="5"/>
                  <a:pt x="33" y="5"/>
                </a:cubicBezTo>
                <a:close/>
              </a:path>
            </a:pathLst>
          </a:custGeom>
          <a:solidFill>
            <a:srgbClr val="27b4bf"/>
          </a:solidFill>
          <a:ln w="38160">
            <a:noFill/>
          </a:ln>
        </p:spPr>
        <p:style>
          <a:lnRef idx="0"/>
          <a:fillRef idx="0"/>
          <a:effectRef idx="0"/>
          <a:fontRef idx="minor"/>
        </p:style>
      </p:sp>
      <p:sp>
        <p:nvSpPr>
          <p:cNvPr id="794" name="CustomShape 332"/>
          <p:cNvSpPr/>
          <p:nvPr/>
        </p:nvSpPr>
        <p:spPr>
          <a:xfrm>
            <a:off x="12304440" y="8223480"/>
            <a:ext cx="1179000" cy="1303560"/>
          </a:xfrm>
          <a:custGeom>
            <a:avLst/>
            <a:gdLst/>
            <a:ahLst/>
            <a:rect l="l" t="t" r="r" b="b"/>
            <a:pathLst>
              <a:path w="91" h="95">
                <a:moveTo>
                  <a:pt x="90" y="15"/>
                </a:moveTo>
                <a:cubicBezTo>
                  <a:pt x="89" y="14"/>
                  <a:pt x="89" y="12"/>
                  <a:pt x="89" y="10"/>
                </a:cubicBezTo>
                <a:cubicBezTo>
                  <a:pt x="89" y="9"/>
                  <a:pt x="87" y="8"/>
                  <a:pt x="86" y="7"/>
                </a:cubicBezTo>
                <a:cubicBezTo>
                  <a:pt x="86" y="6"/>
                  <a:pt x="84" y="4"/>
                  <a:pt x="83" y="4"/>
                </a:cubicBezTo>
                <a:cubicBezTo>
                  <a:pt x="82" y="4"/>
                  <a:pt x="82" y="6"/>
                  <a:pt x="80" y="5"/>
                </a:cubicBezTo>
                <a:cubicBezTo>
                  <a:pt x="78" y="4"/>
                  <a:pt x="79" y="5"/>
                  <a:pt x="77" y="6"/>
                </a:cubicBezTo>
                <a:cubicBezTo>
                  <a:pt x="77" y="6"/>
                  <a:pt x="75" y="5"/>
                  <a:pt x="75" y="4"/>
                </a:cubicBezTo>
                <a:cubicBezTo>
                  <a:pt x="74" y="3"/>
                  <a:pt x="73" y="2"/>
                  <a:pt x="72" y="1"/>
                </a:cubicBezTo>
                <a:cubicBezTo>
                  <a:pt x="71" y="0"/>
                  <a:pt x="70" y="2"/>
                  <a:pt x="69" y="2"/>
                </a:cubicBezTo>
                <a:cubicBezTo>
                  <a:pt x="68" y="3"/>
                  <a:pt x="66" y="2"/>
                  <a:pt x="65" y="1"/>
                </a:cubicBezTo>
                <a:cubicBezTo>
                  <a:pt x="63" y="0"/>
                  <a:pt x="63" y="1"/>
                  <a:pt x="61" y="2"/>
                </a:cubicBezTo>
                <a:cubicBezTo>
                  <a:pt x="60" y="3"/>
                  <a:pt x="58" y="2"/>
                  <a:pt x="57" y="2"/>
                </a:cubicBezTo>
                <a:cubicBezTo>
                  <a:pt x="56" y="3"/>
                  <a:pt x="53" y="3"/>
                  <a:pt x="52" y="3"/>
                </a:cubicBezTo>
                <a:cubicBezTo>
                  <a:pt x="49" y="1"/>
                  <a:pt x="51" y="6"/>
                  <a:pt x="48" y="6"/>
                </a:cubicBezTo>
                <a:cubicBezTo>
                  <a:pt x="46" y="7"/>
                  <a:pt x="42" y="6"/>
                  <a:pt x="40" y="5"/>
                </a:cubicBezTo>
                <a:cubicBezTo>
                  <a:pt x="38" y="4"/>
                  <a:pt x="37" y="2"/>
                  <a:pt x="35" y="2"/>
                </a:cubicBezTo>
                <a:cubicBezTo>
                  <a:pt x="34" y="1"/>
                  <a:pt x="32" y="3"/>
                  <a:pt x="31" y="4"/>
                </a:cubicBezTo>
                <a:cubicBezTo>
                  <a:pt x="29" y="6"/>
                  <a:pt x="31" y="9"/>
                  <a:pt x="30" y="12"/>
                </a:cubicBezTo>
                <a:cubicBezTo>
                  <a:pt x="27" y="17"/>
                  <a:pt x="27" y="23"/>
                  <a:pt x="24" y="27"/>
                </a:cubicBezTo>
                <a:cubicBezTo>
                  <a:pt x="22" y="30"/>
                  <a:pt x="21" y="32"/>
                  <a:pt x="19" y="35"/>
                </a:cubicBezTo>
                <a:cubicBezTo>
                  <a:pt x="18" y="37"/>
                  <a:pt x="18" y="39"/>
                  <a:pt x="18" y="41"/>
                </a:cubicBezTo>
                <a:cubicBezTo>
                  <a:pt x="18" y="44"/>
                  <a:pt x="19" y="46"/>
                  <a:pt x="17" y="48"/>
                </a:cubicBezTo>
                <a:cubicBezTo>
                  <a:pt x="16" y="48"/>
                  <a:pt x="11" y="51"/>
                  <a:pt x="11" y="51"/>
                </a:cubicBezTo>
                <a:cubicBezTo>
                  <a:pt x="10" y="51"/>
                  <a:pt x="12" y="48"/>
                  <a:pt x="10" y="49"/>
                </a:cubicBezTo>
                <a:cubicBezTo>
                  <a:pt x="7" y="51"/>
                  <a:pt x="7" y="53"/>
                  <a:pt x="5" y="50"/>
                </a:cubicBezTo>
                <a:cubicBezTo>
                  <a:pt x="4" y="51"/>
                  <a:pt x="2" y="53"/>
                  <a:pt x="2" y="55"/>
                </a:cubicBezTo>
                <a:cubicBezTo>
                  <a:pt x="2" y="55"/>
                  <a:pt x="2" y="56"/>
                  <a:pt x="1" y="56"/>
                </a:cubicBezTo>
                <a:cubicBezTo>
                  <a:pt x="0" y="57"/>
                  <a:pt x="1" y="58"/>
                  <a:pt x="1" y="59"/>
                </a:cubicBezTo>
                <a:cubicBezTo>
                  <a:pt x="5" y="56"/>
                  <a:pt x="8" y="57"/>
                  <a:pt x="13" y="57"/>
                </a:cubicBezTo>
                <a:cubicBezTo>
                  <a:pt x="15" y="57"/>
                  <a:pt x="16" y="57"/>
                  <a:pt x="18" y="57"/>
                </a:cubicBezTo>
                <a:cubicBezTo>
                  <a:pt x="20" y="57"/>
                  <a:pt x="21" y="60"/>
                  <a:pt x="22" y="62"/>
                </a:cubicBezTo>
                <a:cubicBezTo>
                  <a:pt x="23" y="64"/>
                  <a:pt x="24" y="67"/>
                  <a:pt x="26" y="68"/>
                </a:cubicBezTo>
                <a:cubicBezTo>
                  <a:pt x="27" y="69"/>
                  <a:pt x="31" y="68"/>
                  <a:pt x="33" y="67"/>
                </a:cubicBezTo>
                <a:cubicBezTo>
                  <a:pt x="34" y="67"/>
                  <a:pt x="34" y="64"/>
                  <a:pt x="35" y="63"/>
                </a:cubicBezTo>
                <a:cubicBezTo>
                  <a:pt x="35" y="61"/>
                  <a:pt x="38" y="62"/>
                  <a:pt x="39" y="62"/>
                </a:cubicBezTo>
                <a:cubicBezTo>
                  <a:pt x="39" y="64"/>
                  <a:pt x="39" y="64"/>
                  <a:pt x="41" y="64"/>
                </a:cubicBezTo>
                <a:cubicBezTo>
                  <a:pt x="42" y="64"/>
                  <a:pt x="45" y="63"/>
                  <a:pt x="45" y="65"/>
                </a:cubicBezTo>
                <a:cubicBezTo>
                  <a:pt x="45" y="67"/>
                  <a:pt x="46" y="68"/>
                  <a:pt x="46" y="70"/>
                </a:cubicBezTo>
                <a:cubicBezTo>
                  <a:pt x="46" y="71"/>
                  <a:pt x="46" y="72"/>
                  <a:pt x="45" y="74"/>
                </a:cubicBezTo>
                <a:cubicBezTo>
                  <a:pt x="45" y="75"/>
                  <a:pt x="46" y="77"/>
                  <a:pt x="47" y="78"/>
                </a:cubicBezTo>
                <a:cubicBezTo>
                  <a:pt x="48" y="79"/>
                  <a:pt x="47" y="81"/>
                  <a:pt x="47" y="82"/>
                </a:cubicBezTo>
                <a:cubicBezTo>
                  <a:pt x="47" y="85"/>
                  <a:pt x="52" y="82"/>
                  <a:pt x="53" y="82"/>
                </a:cubicBezTo>
                <a:cubicBezTo>
                  <a:pt x="55" y="82"/>
                  <a:pt x="56" y="82"/>
                  <a:pt x="57" y="83"/>
                </a:cubicBezTo>
                <a:cubicBezTo>
                  <a:pt x="59" y="85"/>
                  <a:pt x="58" y="84"/>
                  <a:pt x="60" y="84"/>
                </a:cubicBezTo>
                <a:cubicBezTo>
                  <a:pt x="62" y="84"/>
                  <a:pt x="62" y="85"/>
                  <a:pt x="63" y="86"/>
                </a:cubicBezTo>
                <a:cubicBezTo>
                  <a:pt x="64" y="86"/>
                  <a:pt x="65" y="87"/>
                  <a:pt x="66" y="87"/>
                </a:cubicBezTo>
                <a:cubicBezTo>
                  <a:pt x="69" y="88"/>
                  <a:pt x="70" y="88"/>
                  <a:pt x="71" y="85"/>
                </a:cubicBezTo>
                <a:cubicBezTo>
                  <a:pt x="72" y="88"/>
                  <a:pt x="73" y="89"/>
                  <a:pt x="76" y="90"/>
                </a:cubicBezTo>
                <a:cubicBezTo>
                  <a:pt x="78" y="91"/>
                  <a:pt x="78" y="94"/>
                  <a:pt x="80" y="95"/>
                </a:cubicBezTo>
                <a:cubicBezTo>
                  <a:pt x="80" y="95"/>
                  <a:pt x="84" y="94"/>
                  <a:pt x="84" y="94"/>
                </a:cubicBezTo>
                <a:cubicBezTo>
                  <a:pt x="84" y="92"/>
                  <a:pt x="85" y="88"/>
                  <a:pt x="83" y="89"/>
                </a:cubicBezTo>
                <a:cubicBezTo>
                  <a:pt x="80" y="90"/>
                  <a:pt x="78" y="88"/>
                  <a:pt x="77" y="85"/>
                </a:cubicBezTo>
                <a:cubicBezTo>
                  <a:pt x="77" y="83"/>
                  <a:pt x="79" y="80"/>
                  <a:pt x="78" y="77"/>
                </a:cubicBezTo>
                <a:cubicBezTo>
                  <a:pt x="78" y="76"/>
                  <a:pt x="77" y="74"/>
                  <a:pt x="78" y="73"/>
                </a:cubicBezTo>
                <a:cubicBezTo>
                  <a:pt x="78" y="73"/>
                  <a:pt x="78" y="72"/>
                  <a:pt x="79" y="72"/>
                </a:cubicBezTo>
                <a:cubicBezTo>
                  <a:pt x="80" y="72"/>
                  <a:pt x="79" y="70"/>
                  <a:pt x="80" y="70"/>
                </a:cubicBezTo>
                <a:cubicBezTo>
                  <a:pt x="81" y="68"/>
                  <a:pt x="86" y="68"/>
                  <a:pt x="87" y="68"/>
                </a:cubicBezTo>
                <a:cubicBezTo>
                  <a:pt x="85" y="67"/>
                  <a:pt x="86" y="64"/>
                  <a:pt x="84" y="63"/>
                </a:cubicBezTo>
                <a:cubicBezTo>
                  <a:pt x="83" y="62"/>
                  <a:pt x="82" y="61"/>
                  <a:pt x="82" y="60"/>
                </a:cubicBezTo>
                <a:cubicBezTo>
                  <a:pt x="82" y="58"/>
                  <a:pt x="82" y="56"/>
                  <a:pt x="81" y="55"/>
                </a:cubicBezTo>
                <a:cubicBezTo>
                  <a:pt x="81" y="53"/>
                  <a:pt x="80" y="52"/>
                  <a:pt x="80" y="50"/>
                </a:cubicBezTo>
                <a:cubicBezTo>
                  <a:pt x="80" y="49"/>
                  <a:pt x="80" y="44"/>
                  <a:pt x="81" y="45"/>
                </a:cubicBezTo>
                <a:cubicBezTo>
                  <a:pt x="80" y="41"/>
                  <a:pt x="80" y="39"/>
                  <a:pt x="82" y="35"/>
                </a:cubicBezTo>
                <a:cubicBezTo>
                  <a:pt x="83" y="32"/>
                  <a:pt x="83" y="31"/>
                  <a:pt x="83" y="28"/>
                </a:cubicBezTo>
                <a:cubicBezTo>
                  <a:pt x="83" y="25"/>
                  <a:pt x="85" y="23"/>
                  <a:pt x="87" y="21"/>
                </a:cubicBezTo>
                <a:cubicBezTo>
                  <a:pt x="88" y="20"/>
                  <a:pt x="89" y="19"/>
                  <a:pt x="90" y="18"/>
                </a:cubicBezTo>
                <a:cubicBezTo>
                  <a:pt x="91" y="17"/>
                  <a:pt x="91" y="17"/>
                  <a:pt x="90" y="15"/>
                </a:cubicBezTo>
                <a:cubicBezTo>
                  <a:pt x="89" y="15"/>
                  <a:pt x="91" y="16"/>
                  <a:pt x="90" y="15"/>
                </a:cubicBezTo>
                <a:close/>
              </a:path>
            </a:pathLst>
          </a:custGeom>
          <a:solidFill>
            <a:srgbClr val="27b4bf"/>
          </a:solidFill>
          <a:ln w="38160">
            <a:noFill/>
          </a:ln>
        </p:spPr>
        <p:style>
          <a:lnRef idx="0"/>
          <a:fillRef idx="0"/>
          <a:effectRef idx="0"/>
          <a:fontRef idx="minor"/>
        </p:style>
      </p:sp>
      <p:sp>
        <p:nvSpPr>
          <p:cNvPr id="795" name="CustomShape 333"/>
          <p:cNvSpPr/>
          <p:nvPr/>
        </p:nvSpPr>
        <p:spPr>
          <a:xfrm>
            <a:off x="12291120" y="8994600"/>
            <a:ext cx="728280" cy="864360"/>
          </a:xfrm>
          <a:custGeom>
            <a:avLst/>
            <a:gdLst/>
            <a:ahLst/>
            <a:rect l="l" t="t" r="r" b="b"/>
            <a:pathLst>
              <a:path w="56" h="63">
                <a:moveTo>
                  <a:pt x="51" y="27"/>
                </a:moveTo>
                <a:cubicBezTo>
                  <a:pt x="49" y="27"/>
                  <a:pt x="48" y="28"/>
                  <a:pt x="48" y="26"/>
                </a:cubicBezTo>
                <a:cubicBezTo>
                  <a:pt x="48" y="24"/>
                  <a:pt x="48" y="23"/>
                  <a:pt x="47" y="21"/>
                </a:cubicBezTo>
                <a:cubicBezTo>
                  <a:pt x="45" y="18"/>
                  <a:pt x="48" y="15"/>
                  <a:pt x="46" y="12"/>
                </a:cubicBezTo>
                <a:cubicBezTo>
                  <a:pt x="46" y="11"/>
                  <a:pt x="46" y="8"/>
                  <a:pt x="46" y="8"/>
                </a:cubicBezTo>
                <a:cubicBezTo>
                  <a:pt x="46" y="8"/>
                  <a:pt x="43" y="8"/>
                  <a:pt x="43" y="8"/>
                </a:cubicBezTo>
                <a:cubicBezTo>
                  <a:pt x="40" y="8"/>
                  <a:pt x="40" y="9"/>
                  <a:pt x="40" y="6"/>
                </a:cubicBezTo>
                <a:cubicBezTo>
                  <a:pt x="37" y="6"/>
                  <a:pt x="36" y="5"/>
                  <a:pt x="35" y="8"/>
                </a:cubicBezTo>
                <a:cubicBezTo>
                  <a:pt x="35" y="8"/>
                  <a:pt x="35" y="11"/>
                  <a:pt x="34" y="11"/>
                </a:cubicBezTo>
                <a:cubicBezTo>
                  <a:pt x="33" y="12"/>
                  <a:pt x="31" y="12"/>
                  <a:pt x="29" y="12"/>
                </a:cubicBezTo>
                <a:cubicBezTo>
                  <a:pt x="22" y="13"/>
                  <a:pt x="24" y="1"/>
                  <a:pt x="18" y="1"/>
                </a:cubicBezTo>
                <a:cubicBezTo>
                  <a:pt x="13" y="1"/>
                  <a:pt x="7" y="0"/>
                  <a:pt x="3" y="2"/>
                </a:cubicBezTo>
                <a:cubicBezTo>
                  <a:pt x="1" y="4"/>
                  <a:pt x="6" y="10"/>
                  <a:pt x="6" y="12"/>
                </a:cubicBezTo>
                <a:cubicBezTo>
                  <a:pt x="7" y="13"/>
                  <a:pt x="7" y="15"/>
                  <a:pt x="6" y="16"/>
                </a:cubicBezTo>
                <a:cubicBezTo>
                  <a:pt x="4" y="17"/>
                  <a:pt x="6" y="19"/>
                  <a:pt x="6" y="20"/>
                </a:cubicBezTo>
                <a:cubicBezTo>
                  <a:pt x="9" y="24"/>
                  <a:pt x="11" y="29"/>
                  <a:pt x="8" y="33"/>
                </a:cubicBezTo>
                <a:cubicBezTo>
                  <a:pt x="6" y="36"/>
                  <a:pt x="4" y="38"/>
                  <a:pt x="3" y="41"/>
                </a:cubicBezTo>
                <a:cubicBezTo>
                  <a:pt x="2" y="44"/>
                  <a:pt x="1" y="47"/>
                  <a:pt x="0" y="50"/>
                </a:cubicBezTo>
                <a:cubicBezTo>
                  <a:pt x="0" y="52"/>
                  <a:pt x="0" y="54"/>
                  <a:pt x="0" y="55"/>
                </a:cubicBezTo>
                <a:cubicBezTo>
                  <a:pt x="0" y="56"/>
                  <a:pt x="0" y="58"/>
                  <a:pt x="0" y="59"/>
                </a:cubicBezTo>
                <a:cubicBezTo>
                  <a:pt x="1" y="59"/>
                  <a:pt x="2" y="59"/>
                  <a:pt x="3" y="59"/>
                </a:cubicBezTo>
                <a:cubicBezTo>
                  <a:pt x="5" y="59"/>
                  <a:pt x="5" y="56"/>
                  <a:pt x="8" y="58"/>
                </a:cubicBezTo>
                <a:cubicBezTo>
                  <a:pt x="8" y="58"/>
                  <a:pt x="9" y="59"/>
                  <a:pt x="9" y="59"/>
                </a:cubicBezTo>
                <a:cubicBezTo>
                  <a:pt x="12" y="59"/>
                  <a:pt x="14" y="59"/>
                  <a:pt x="16" y="59"/>
                </a:cubicBezTo>
                <a:cubicBezTo>
                  <a:pt x="19" y="59"/>
                  <a:pt x="22" y="59"/>
                  <a:pt x="25" y="59"/>
                </a:cubicBezTo>
                <a:cubicBezTo>
                  <a:pt x="26" y="59"/>
                  <a:pt x="29" y="59"/>
                  <a:pt x="30" y="59"/>
                </a:cubicBezTo>
                <a:cubicBezTo>
                  <a:pt x="32" y="63"/>
                  <a:pt x="36" y="62"/>
                  <a:pt x="39" y="62"/>
                </a:cubicBezTo>
                <a:cubicBezTo>
                  <a:pt x="44" y="62"/>
                  <a:pt x="48" y="61"/>
                  <a:pt x="53" y="60"/>
                </a:cubicBezTo>
                <a:cubicBezTo>
                  <a:pt x="50" y="57"/>
                  <a:pt x="46" y="55"/>
                  <a:pt x="46" y="51"/>
                </a:cubicBezTo>
                <a:cubicBezTo>
                  <a:pt x="46" y="46"/>
                  <a:pt x="46" y="41"/>
                  <a:pt x="46" y="37"/>
                </a:cubicBezTo>
                <a:cubicBezTo>
                  <a:pt x="46" y="36"/>
                  <a:pt x="56" y="38"/>
                  <a:pt x="56" y="35"/>
                </a:cubicBezTo>
                <a:cubicBezTo>
                  <a:pt x="56" y="33"/>
                  <a:pt x="56" y="30"/>
                  <a:pt x="56" y="27"/>
                </a:cubicBezTo>
                <a:cubicBezTo>
                  <a:pt x="56" y="24"/>
                  <a:pt x="53" y="27"/>
                  <a:pt x="51" y="27"/>
                </a:cubicBezTo>
                <a:close/>
              </a:path>
            </a:pathLst>
          </a:custGeom>
          <a:solidFill>
            <a:srgbClr val="27b4bf"/>
          </a:solidFill>
          <a:ln w="38160">
            <a:noFill/>
          </a:ln>
        </p:spPr>
        <p:style>
          <a:lnRef idx="0"/>
          <a:fillRef idx="0"/>
          <a:effectRef idx="0"/>
          <a:fontRef idx="minor"/>
        </p:style>
      </p:sp>
      <p:sp>
        <p:nvSpPr>
          <p:cNvPr id="796" name="CustomShape 334"/>
          <p:cNvSpPr/>
          <p:nvPr/>
        </p:nvSpPr>
        <p:spPr>
          <a:xfrm>
            <a:off x="12759480" y="9817200"/>
            <a:ext cx="595800" cy="658800"/>
          </a:xfrm>
          <a:custGeom>
            <a:avLst/>
            <a:gdLst/>
            <a:ahLst/>
            <a:rect l="l" t="t" r="r" b="b"/>
            <a:pathLst>
              <a:path w="46" h="48">
                <a:moveTo>
                  <a:pt x="25" y="2"/>
                </a:moveTo>
                <a:cubicBezTo>
                  <a:pt x="24" y="3"/>
                  <a:pt x="22" y="3"/>
                  <a:pt x="21" y="3"/>
                </a:cubicBezTo>
                <a:cubicBezTo>
                  <a:pt x="19" y="3"/>
                  <a:pt x="20" y="6"/>
                  <a:pt x="18" y="4"/>
                </a:cubicBezTo>
                <a:cubicBezTo>
                  <a:pt x="15" y="0"/>
                  <a:pt x="10" y="5"/>
                  <a:pt x="6" y="4"/>
                </a:cubicBezTo>
                <a:cubicBezTo>
                  <a:pt x="6" y="9"/>
                  <a:pt x="6" y="14"/>
                  <a:pt x="6" y="18"/>
                </a:cubicBezTo>
                <a:cubicBezTo>
                  <a:pt x="6" y="19"/>
                  <a:pt x="7" y="23"/>
                  <a:pt x="6" y="23"/>
                </a:cubicBezTo>
                <a:cubicBezTo>
                  <a:pt x="5" y="24"/>
                  <a:pt x="1" y="22"/>
                  <a:pt x="1" y="24"/>
                </a:cubicBezTo>
                <a:cubicBezTo>
                  <a:pt x="1" y="26"/>
                  <a:pt x="1" y="29"/>
                  <a:pt x="1" y="31"/>
                </a:cubicBezTo>
                <a:cubicBezTo>
                  <a:pt x="1" y="33"/>
                  <a:pt x="0" y="36"/>
                  <a:pt x="1" y="38"/>
                </a:cubicBezTo>
                <a:cubicBezTo>
                  <a:pt x="5" y="39"/>
                  <a:pt x="6" y="44"/>
                  <a:pt x="4" y="47"/>
                </a:cubicBezTo>
                <a:cubicBezTo>
                  <a:pt x="4" y="48"/>
                  <a:pt x="8" y="48"/>
                  <a:pt x="8" y="48"/>
                </a:cubicBezTo>
                <a:cubicBezTo>
                  <a:pt x="10" y="48"/>
                  <a:pt x="11" y="46"/>
                  <a:pt x="13" y="44"/>
                </a:cubicBezTo>
                <a:cubicBezTo>
                  <a:pt x="15" y="42"/>
                  <a:pt x="15" y="39"/>
                  <a:pt x="19" y="41"/>
                </a:cubicBezTo>
                <a:cubicBezTo>
                  <a:pt x="23" y="43"/>
                  <a:pt x="27" y="44"/>
                  <a:pt x="29" y="39"/>
                </a:cubicBezTo>
                <a:cubicBezTo>
                  <a:pt x="29" y="38"/>
                  <a:pt x="29" y="37"/>
                  <a:pt x="31" y="37"/>
                </a:cubicBezTo>
                <a:cubicBezTo>
                  <a:pt x="33" y="37"/>
                  <a:pt x="34" y="35"/>
                  <a:pt x="34" y="34"/>
                </a:cubicBezTo>
                <a:cubicBezTo>
                  <a:pt x="36" y="31"/>
                  <a:pt x="40" y="28"/>
                  <a:pt x="43" y="26"/>
                </a:cubicBezTo>
                <a:cubicBezTo>
                  <a:pt x="45" y="25"/>
                  <a:pt x="46" y="24"/>
                  <a:pt x="44" y="22"/>
                </a:cubicBezTo>
                <a:cubicBezTo>
                  <a:pt x="43" y="21"/>
                  <a:pt x="40" y="22"/>
                  <a:pt x="40" y="21"/>
                </a:cubicBezTo>
                <a:cubicBezTo>
                  <a:pt x="39" y="20"/>
                  <a:pt x="38" y="19"/>
                  <a:pt x="38" y="17"/>
                </a:cubicBezTo>
                <a:cubicBezTo>
                  <a:pt x="38" y="17"/>
                  <a:pt x="39" y="16"/>
                  <a:pt x="39" y="15"/>
                </a:cubicBezTo>
                <a:cubicBezTo>
                  <a:pt x="38" y="15"/>
                  <a:pt x="37" y="15"/>
                  <a:pt x="36" y="14"/>
                </a:cubicBezTo>
                <a:cubicBezTo>
                  <a:pt x="36" y="14"/>
                  <a:pt x="37" y="13"/>
                  <a:pt x="36" y="13"/>
                </a:cubicBezTo>
                <a:cubicBezTo>
                  <a:pt x="35" y="13"/>
                  <a:pt x="35" y="12"/>
                  <a:pt x="34" y="12"/>
                </a:cubicBezTo>
                <a:cubicBezTo>
                  <a:pt x="32" y="11"/>
                  <a:pt x="31" y="10"/>
                  <a:pt x="30" y="7"/>
                </a:cubicBezTo>
                <a:cubicBezTo>
                  <a:pt x="30" y="6"/>
                  <a:pt x="27" y="2"/>
                  <a:pt x="25" y="2"/>
                </a:cubicBezTo>
                <a:cubicBezTo>
                  <a:pt x="25" y="2"/>
                  <a:pt x="26" y="2"/>
                  <a:pt x="25" y="2"/>
                </a:cubicBezTo>
                <a:close/>
              </a:path>
            </a:pathLst>
          </a:custGeom>
          <a:solidFill>
            <a:srgbClr val="27b4bf"/>
          </a:solidFill>
          <a:ln w="38160">
            <a:noFill/>
          </a:ln>
        </p:spPr>
        <p:style>
          <a:lnRef idx="0"/>
          <a:fillRef idx="0"/>
          <a:effectRef idx="0"/>
          <a:fontRef idx="minor"/>
        </p:style>
      </p:sp>
      <p:sp>
        <p:nvSpPr>
          <p:cNvPr id="797" name="CustomShape 335"/>
          <p:cNvSpPr/>
          <p:nvPr/>
        </p:nvSpPr>
        <p:spPr>
          <a:xfrm>
            <a:off x="13082040" y="9681840"/>
            <a:ext cx="507600" cy="476280"/>
          </a:xfrm>
          <a:custGeom>
            <a:avLst/>
            <a:gdLst/>
            <a:ahLst/>
            <a:rect l="l" t="t" r="r" b="b"/>
            <a:pathLst>
              <a:path w="39" h="35">
                <a:moveTo>
                  <a:pt x="39" y="22"/>
                </a:moveTo>
                <a:cubicBezTo>
                  <a:pt x="39" y="21"/>
                  <a:pt x="38" y="19"/>
                  <a:pt x="38" y="18"/>
                </a:cubicBezTo>
                <a:cubicBezTo>
                  <a:pt x="38" y="16"/>
                  <a:pt x="39" y="15"/>
                  <a:pt x="39" y="14"/>
                </a:cubicBezTo>
                <a:cubicBezTo>
                  <a:pt x="39" y="11"/>
                  <a:pt x="39" y="9"/>
                  <a:pt x="38" y="7"/>
                </a:cubicBezTo>
                <a:cubicBezTo>
                  <a:pt x="38" y="4"/>
                  <a:pt x="29" y="2"/>
                  <a:pt x="27" y="2"/>
                </a:cubicBezTo>
                <a:cubicBezTo>
                  <a:pt x="27" y="0"/>
                  <a:pt x="27" y="0"/>
                  <a:pt x="24" y="0"/>
                </a:cubicBezTo>
                <a:cubicBezTo>
                  <a:pt x="21" y="0"/>
                  <a:pt x="21" y="1"/>
                  <a:pt x="19" y="3"/>
                </a:cubicBezTo>
                <a:cubicBezTo>
                  <a:pt x="18" y="5"/>
                  <a:pt x="15" y="6"/>
                  <a:pt x="13" y="7"/>
                </a:cubicBezTo>
                <a:cubicBezTo>
                  <a:pt x="12" y="9"/>
                  <a:pt x="11" y="12"/>
                  <a:pt x="9" y="12"/>
                </a:cubicBezTo>
                <a:cubicBezTo>
                  <a:pt x="7" y="12"/>
                  <a:pt x="5" y="11"/>
                  <a:pt x="2" y="12"/>
                </a:cubicBezTo>
                <a:cubicBezTo>
                  <a:pt x="0" y="13"/>
                  <a:pt x="4" y="15"/>
                  <a:pt x="5" y="16"/>
                </a:cubicBezTo>
                <a:cubicBezTo>
                  <a:pt x="6" y="18"/>
                  <a:pt x="6" y="20"/>
                  <a:pt x="8" y="21"/>
                </a:cubicBezTo>
                <a:cubicBezTo>
                  <a:pt x="9" y="22"/>
                  <a:pt x="10" y="23"/>
                  <a:pt x="11" y="23"/>
                </a:cubicBezTo>
                <a:cubicBezTo>
                  <a:pt x="12" y="23"/>
                  <a:pt x="11" y="24"/>
                  <a:pt x="11" y="24"/>
                </a:cubicBezTo>
                <a:cubicBezTo>
                  <a:pt x="12" y="24"/>
                  <a:pt x="13" y="25"/>
                  <a:pt x="14" y="25"/>
                </a:cubicBezTo>
                <a:cubicBezTo>
                  <a:pt x="14" y="26"/>
                  <a:pt x="13" y="27"/>
                  <a:pt x="13" y="28"/>
                </a:cubicBezTo>
                <a:cubicBezTo>
                  <a:pt x="13" y="29"/>
                  <a:pt x="14" y="31"/>
                  <a:pt x="15" y="31"/>
                </a:cubicBezTo>
                <a:cubicBezTo>
                  <a:pt x="18" y="31"/>
                  <a:pt x="19" y="31"/>
                  <a:pt x="20" y="34"/>
                </a:cubicBezTo>
                <a:cubicBezTo>
                  <a:pt x="21" y="35"/>
                  <a:pt x="23" y="34"/>
                  <a:pt x="25" y="35"/>
                </a:cubicBezTo>
                <a:cubicBezTo>
                  <a:pt x="26" y="35"/>
                  <a:pt x="26" y="35"/>
                  <a:pt x="27" y="35"/>
                </a:cubicBezTo>
                <a:cubicBezTo>
                  <a:pt x="31" y="35"/>
                  <a:pt x="32" y="34"/>
                  <a:pt x="34" y="31"/>
                </a:cubicBezTo>
                <a:cubicBezTo>
                  <a:pt x="35" y="30"/>
                  <a:pt x="36" y="28"/>
                  <a:pt x="36" y="27"/>
                </a:cubicBezTo>
                <a:cubicBezTo>
                  <a:pt x="37" y="25"/>
                  <a:pt x="39" y="24"/>
                  <a:pt x="39" y="22"/>
                </a:cubicBezTo>
                <a:close/>
              </a:path>
            </a:pathLst>
          </a:custGeom>
          <a:solidFill>
            <a:srgbClr val="27b4bf"/>
          </a:solidFill>
          <a:ln w="38160">
            <a:noFill/>
          </a:ln>
        </p:spPr>
        <p:style>
          <a:lnRef idx="0"/>
          <a:fillRef idx="0"/>
          <a:effectRef idx="0"/>
          <a:fontRef idx="minor"/>
        </p:style>
      </p:sp>
      <p:sp>
        <p:nvSpPr>
          <p:cNvPr id="798" name="CustomShape 336"/>
          <p:cNvSpPr/>
          <p:nvPr/>
        </p:nvSpPr>
        <p:spPr>
          <a:xfrm>
            <a:off x="13421880" y="10392120"/>
            <a:ext cx="127800" cy="153720"/>
          </a:xfrm>
          <a:custGeom>
            <a:avLst/>
            <a:gdLst/>
            <a:ahLst/>
            <a:rect l="l" t="t" r="r" b="b"/>
            <a:pathLst>
              <a:path w="10" h="11">
                <a:moveTo>
                  <a:pt x="5" y="1"/>
                </a:moveTo>
                <a:cubicBezTo>
                  <a:pt x="0" y="2"/>
                  <a:pt x="3" y="11"/>
                  <a:pt x="7" y="9"/>
                </a:cubicBezTo>
                <a:cubicBezTo>
                  <a:pt x="10" y="8"/>
                  <a:pt x="9" y="0"/>
                  <a:pt x="5" y="1"/>
                </a:cubicBezTo>
                <a:cubicBezTo>
                  <a:pt x="3" y="1"/>
                  <a:pt x="6" y="1"/>
                  <a:pt x="5" y="1"/>
                </a:cubicBezTo>
                <a:close/>
              </a:path>
            </a:pathLst>
          </a:custGeom>
          <a:solidFill>
            <a:srgbClr val="27b4bf"/>
          </a:solidFill>
          <a:ln w="38160">
            <a:noFill/>
          </a:ln>
        </p:spPr>
        <p:style>
          <a:lnRef idx="0"/>
          <a:fillRef idx="0"/>
          <a:effectRef idx="0"/>
          <a:fontRef idx="minor"/>
        </p:style>
      </p:sp>
      <p:sp>
        <p:nvSpPr>
          <p:cNvPr id="799" name="CustomShape 337"/>
          <p:cNvSpPr/>
          <p:nvPr/>
        </p:nvSpPr>
        <p:spPr>
          <a:xfrm>
            <a:off x="12551760" y="10144440"/>
            <a:ext cx="1024200" cy="948600"/>
          </a:xfrm>
          <a:custGeom>
            <a:avLst/>
            <a:gdLst/>
            <a:ahLst/>
            <a:rect l="l" t="t" r="r" b="b"/>
            <a:pathLst>
              <a:path w="79" h="69">
                <a:moveTo>
                  <a:pt x="74" y="27"/>
                </a:moveTo>
                <a:cubicBezTo>
                  <a:pt x="71" y="27"/>
                  <a:pt x="68" y="24"/>
                  <a:pt x="69" y="22"/>
                </a:cubicBezTo>
                <a:cubicBezTo>
                  <a:pt x="69" y="20"/>
                  <a:pt x="71" y="19"/>
                  <a:pt x="72" y="19"/>
                </a:cubicBezTo>
                <a:cubicBezTo>
                  <a:pt x="73" y="19"/>
                  <a:pt x="74" y="20"/>
                  <a:pt x="75" y="20"/>
                </a:cubicBezTo>
                <a:cubicBezTo>
                  <a:pt x="75" y="17"/>
                  <a:pt x="76" y="14"/>
                  <a:pt x="75" y="11"/>
                </a:cubicBezTo>
                <a:cubicBezTo>
                  <a:pt x="74" y="10"/>
                  <a:pt x="73" y="8"/>
                  <a:pt x="73" y="7"/>
                </a:cubicBezTo>
                <a:cubicBezTo>
                  <a:pt x="72" y="5"/>
                  <a:pt x="72" y="3"/>
                  <a:pt x="72" y="1"/>
                </a:cubicBezTo>
                <a:cubicBezTo>
                  <a:pt x="70" y="2"/>
                  <a:pt x="67" y="1"/>
                  <a:pt x="66" y="1"/>
                </a:cubicBezTo>
                <a:cubicBezTo>
                  <a:pt x="63" y="0"/>
                  <a:pt x="61" y="0"/>
                  <a:pt x="60" y="2"/>
                </a:cubicBezTo>
                <a:cubicBezTo>
                  <a:pt x="58" y="3"/>
                  <a:pt x="56" y="3"/>
                  <a:pt x="55" y="5"/>
                </a:cubicBezTo>
                <a:cubicBezTo>
                  <a:pt x="54" y="6"/>
                  <a:pt x="52" y="7"/>
                  <a:pt x="51" y="8"/>
                </a:cubicBezTo>
                <a:cubicBezTo>
                  <a:pt x="50" y="9"/>
                  <a:pt x="50" y="11"/>
                  <a:pt x="49" y="12"/>
                </a:cubicBezTo>
                <a:cubicBezTo>
                  <a:pt x="48" y="14"/>
                  <a:pt x="46" y="12"/>
                  <a:pt x="45" y="14"/>
                </a:cubicBezTo>
                <a:cubicBezTo>
                  <a:pt x="44" y="15"/>
                  <a:pt x="45" y="16"/>
                  <a:pt x="44" y="17"/>
                </a:cubicBezTo>
                <a:cubicBezTo>
                  <a:pt x="42" y="21"/>
                  <a:pt x="37" y="18"/>
                  <a:pt x="34" y="17"/>
                </a:cubicBezTo>
                <a:cubicBezTo>
                  <a:pt x="31" y="15"/>
                  <a:pt x="30" y="19"/>
                  <a:pt x="28" y="21"/>
                </a:cubicBezTo>
                <a:cubicBezTo>
                  <a:pt x="27" y="22"/>
                  <a:pt x="26" y="24"/>
                  <a:pt x="24" y="24"/>
                </a:cubicBezTo>
                <a:cubicBezTo>
                  <a:pt x="24" y="24"/>
                  <a:pt x="20" y="24"/>
                  <a:pt x="20" y="23"/>
                </a:cubicBezTo>
                <a:cubicBezTo>
                  <a:pt x="22" y="20"/>
                  <a:pt x="21" y="15"/>
                  <a:pt x="17" y="14"/>
                </a:cubicBezTo>
                <a:cubicBezTo>
                  <a:pt x="17" y="19"/>
                  <a:pt x="17" y="24"/>
                  <a:pt x="17" y="29"/>
                </a:cubicBezTo>
                <a:cubicBezTo>
                  <a:pt x="17" y="29"/>
                  <a:pt x="18" y="32"/>
                  <a:pt x="17" y="33"/>
                </a:cubicBezTo>
                <a:cubicBezTo>
                  <a:pt x="14" y="35"/>
                  <a:pt x="13" y="36"/>
                  <a:pt x="9" y="35"/>
                </a:cubicBezTo>
                <a:cubicBezTo>
                  <a:pt x="8" y="35"/>
                  <a:pt x="7" y="35"/>
                  <a:pt x="6" y="34"/>
                </a:cubicBezTo>
                <a:cubicBezTo>
                  <a:pt x="5" y="32"/>
                  <a:pt x="4" y="31"/>
                  <a:pt x="2" y="33"/>
                </a:cubicBezTo>
                <a:cubicBezTo>
                  <a:pt x="0" y="35"/>
                  <a:pt x="2" y="38"/>
                  <a:pt x="3" y="40"/>
                </a:cubicBezTo>
                <a:cubicBezTo>
                  <a:pt x="4" y="41"/>
                  <a:pt x="5" y="43"/>
                  <a:pt x="5" y="45"/>
                </a:cubicBezTo>
                <a:cubicBezTo>
                  <a:pt x="7" y="49"/>
                  <a:pt x="11" y="51"/>
                  <a:pt x="9" y="56"/>
                </a:cubicBezTo>
                <a:cubicBezTo>
                  <a:pt x="8" y="58"/>
                  <a:pt x="7" y="58"/>
                  <a:pt x="8" y="60"/>
                </a:cubicBezTo>
                <a:cubicBezTo>
                  <a:pt x="9" y="61"/>
                  <a:pt x="9" y="62"/>
                  <a:pt x="9" y="62"/>
                </a:cubicBezTo>
                <a:cubicBezTo>
                  <a:pt x="10" y="63"/>
                  <a:pt x="9" y="65"/>
                  <a:pt x="10" y="66"/>
                </a:cubicBezTo>
                <a:cubicBezTo>
                  <a:pt x="10" y="66"/>
                  <a:pt x="10" y="64"/>
                  <a:pt x="11" y="64"/>
                </a:cubicBezTo>
                <a:cubicBezTo>
                  <a:pt x="11" y="64"/>
                  <a:pt x="14" y="67"/>
                  <a:pt x="15" y="68"/>
                </a:cubicBezTo>
                <a:cubicBezTo>
                  <a:pt x="17" y="69"/>
                  <a:pt x="19" y="66"/>
                  <a:pt x="21" y="66"/>
                </a:cubicBezTo>
                <a:cubicBezTo>
                  <a:pt x="23" y="65"/>
                  <a:pt x="25" y="67"/>
                  <a:pt x="26" y="65"/>
                </a:cubicBezTo>
                <a:cubicBezTo>
                  <a:pt x="28" y="64"/>
                  <a:pt x="29" y="64"/>
                  <a:pt x="31" y="64"/>
                </a:cubicBezTo>
                <a:cubicBezTo>
                  <a:pt x="33" y="64"/>
                  <a:pt x="35" y="64"/>
                  <a:pt x="38" y="64"/>
                </a:cubicBezTo>
                <a:cubicBezTo>
                  <a:pt x="38" y="64"/>
                  <a:pt x="39" y="64"/>
                  <a:pt x="39" y="64"/>
                </a:cubicBezTo>
                <a:cubicBezTo>
                  <a:pt x="40" y="64"/>
                  <a:pt x="40" y="63"/>
                  <a:pt x="41" y="63"/>
                </a:cubicBezTo>
                <a:cubicBezTo>
                  <a:pt x="41" y="63"/>
                  <a:pt x="41" y="62"/>
                  <a:pt x="42" y="62"/>
                </a:cubicBezTo>
                <a:cubicBezTo>
                  <a:pt x="42" y="63"/>
                  <a:pt x="42" y="65"/>
                  <a:pt x="44" y="65"/>
                </a:cubicBezTo>
                <a:cubicBezTo>
                  <a:pt x="44" y="65"/>
                  <a:pt x="43" y="61"/>
                  <a:pt x="46" y="62"/>
                </a:cubicBezTo>
                <a:cubicBezTo>
                  <a:pt x="50" y="63"/>
                  <a:pt x="54" y="59"/>
                  <a:pt x="57" y="56"/>
                </a:cubicBezTo>
                <a:cubicBezTo>
                  <a:pt x="60" y="54"/>
                  <a:pt x="62" y="51"/>
                  <a:pt x="65" y="48"/>
                </a:cubicBezTo>
                <a:cubicBezTo>
                  <a:pt x="68" y="45"/>
                  <a:pt x="69" y="41"/>
                  <a:pt x="72" y="37"/>
                </a:cubicBezTo>
                <a:cubicBezTo>
                  <a:pt x="73" y="36"/>
                  <a:pt x="76" y="35"/>
                  <a:pt x="77" y="33"/>
                </a:cubicBezTo>
                <a:cubicBezTo>
                  <a:pt x="78" y="31"/>
                  <a:pt x="79" y="27"/>
                  <a:pt x="79" y="25"/>
                </a:cubicBezTo>
                <a:cubicBezTo>
                  <a:pt x="78" y="25"/>
                  <a:pt x="77" y="25"/>
                  <a:pt x="76" y="25"/>
                </a:cubicBezTo>
                <a:cubicBezTo>
                  <a:pt x="75" y="25"/>
                  <a:pt x="75" y="27"/>
                  <a:pt x="74" y="27"/>
                </a:cubicBezTo>
                <a:close/>
                <a:moveTo>
                  <a:pt x="62" y="39"/>
                </a:moveTo>
                <a:cubicBezTo>
                  <a:pt x="61" y="39"/>
                  <a:pt x="61" y="41"/>
                  <a:pt x="61" y="41"/>
                </a:cubicBezTo>
                <a:cubicBezTo>
                  <a:pt x="60" y="43"/>
                  <a:pt x="58" y="42"/>
                  <a:pt x="57" y="43"/>
                </a:cubicBezTo>
                <a:cubicBezTo>
                  <a:pt x="56" y="43"/>
                  <a:pt x="56" y="44"/>
                  <a:pt x="55" y="44"/>
                </a:cubicBezTo>
                <a:cubicBezTo>
                  <a:pt x="53" y="44"/>
                  <a:pt x="52" y="42"/>
                  <a:pt x="52" y="41"/>
                </a:cubicBezTo>
                <a:cubicBezTo>
                  <a:pt x="51" y="39"/>
                  <a:pt x="54" y="36"/>
                  <a:pt x="56" y="35"/>
                </a:cubicBezTo>
                <a:cubicBezTo>
                  <a:pt x="57" y="34"/>
                  <a:pt x="59" y="34"/>
                  <a:pt x="60" y="35"/>
                </a:cubicBezTo>
                <a:cubicBezTo>
                  <a:pt x="61" y="36"/>
                  <a:pt x="64" y="38"/>
                  <a:pt x="62" y="39"/>
                </a:cubicBezTo>
                <a:cubicBezTo>
                  <a:pt x="61" y="39"/>
                  <a:pt x="63" y="38"/>
                  <a:pt x="62" y="39"/>
                </a:cubicBezTo>
                <a:close/>
              </a:path>
            </a:pathLst>
          </a:custGeom>
          <a:solidFill>
            <a:srgbClr val="27b4bf"/>
          </a:solidFill>
          <a:ln w="38160">
            <a:noFill/>
          </a:ln>
        </p:spPr>
        <p:style>
          <a:lnRef idx="0"/>
          <a:fillRef idx="0"/>
          <a:effectRef idx="0"/>
          <a:fontRef idx="minor"/>
        </p:style>
      </p:sp>
      <p:sp>
        <p:nvSpPr>
          <p:cNvPr id="800" name="CustomShape 338"/>
          <p:cNvSpPr/>
          <p:nvPr/>
        </p:nvSpPr>
        <p:spPr>
          <a:xfrm>
            <a:off x="13214520" y="10597680"/>
            <a:ext cx="167400" cy="181800"/>
          </a:xfrm>
          <a:custGeom>
            <a:avLst/>
            <a:gdLst/>
            <a:ahLst/>
            <a:rect l="l" t="t" r="r" b="b"/>
            <a:pathLst>
              <a:path w="13" h="13">
                <a:moveTo>
                  <a:pt x="11" y="4"/>
                </a:moveTo>
                <a:cubicBezTo>
                  <a:pt x="9" y="2"/>
                  <a:pt x="5" y="0"/>
                  <a:pt x="3" y="3"/>
                </a:cubicBezTo>
                <a:cubicBezTo>
                  <a:pt x="1" y="5"/>
                  <a:pt x="0" y="7"/>
                  <a:pt x="2" y="9"/>
                </a:cubicBezTo>
                <a:cubicBezTo>
                  <a:pt x="4" y="13"/>
                  <a:pt x="5" y="9"/>
                  <a:pt x="7" y="9"/>
                </a:cubicBezTo>
                <a:cubicBezTo>
                  <a:pt x="10" y="9"/>
                  <a:pt x="13" y="5"/>
                  <a:pt x="11" y="4"/>
                </a:cubicBezTo>
                <a:cubicBezTo>
                  <a:pt x="10" y="3"/>
                  <a:pt x="12" y="4"/>
                  <a:pt x="11" y="4"/>
                </a:cubicBezTo>
                <a:close/>
              </a:path>
            </a:pathLst>
          </a:custGeom>
          <a:solidFill>
            <a:srgbClr val="27b4bf"/>
          </a:solidFill>
          <a:ln w="38160">
            <a:noFill/>
          </a:ln>
        </p:spPr>
        <p:style>
          <a:lnRef idx="0"/>
          <a:fillRef idx="0"/>
          <a:effectRef idx="0"/>
          <a:fontRef idx="minor"/>
        </p:style>
      </p:sp>
      <p:sp>
        <p:nvSpPr>
          <p:cNvPr id="801" name="CustomShape 339"/>
          <p:cNvSpPr/>
          <p:nvPr/>
        </p:nvSpPr>
        <p:spPr>
          <a:xfrm>
            <a:off x="12304440" y="8896320"/>
            <a:ext cx="65880" cy="111960"/>
          </a:xfrm>
          <a:custGeom>
            <a:avLst/>
            <a:gdLst/>
            <a:ahLst/>
            <a:rect l="l" t="t" r="r" b="b"/>
            <a:pathLst>
              <a:path w="5" h="8">
                <a:moveTo>
                  <a:pt x="2" y="5"/>
                </a:moveTo>
                <a:cubicBezTo>
                  <a:pt x="2" y="4"/>
                  <a:pt x="4" y="2"/>
                  <a:pt x="5" y="1"/>
                </a:cubicBezTo>
                <a:cubicBezTo>
                  <a:pt x="4" y="0"/>
                  <a:pt x="2" y="2"/>
                  <a:pt x="1" y="3"/>
                </a:cubicBezTo>
                <a:cubicBezTo>
                  <a:pt x="0" y="4"/>
                  <a:pt x="0" y="6"/>
                  <a:pt x="0" y="8"/>
                </a:cubicBezTo>
                <a:cubicBezTo>
                  <a:pt x="2" y="7"/>
                  <a:pt x="2" y="6"/>
                  <a:pt x="2" y="5"/>
                </a:cubicBezTo>
                <a:close/>
              </a:path>
            </a:pathLst>
          </a:custGeom>
          <a:solidFill>
            <a:srgbClr val="27b4bf"/>
          </a:solidFill>
          <a:ln w="38160">
            <a:noFill/>
          </a:ln>
        </p:spPr>
        <p:style>
          <a:lnRef idx="0"/>
          <a:fillRef idx="0"/>
          <a:effectRef idx="0"/>
          <a:fontRef idx="minor"/>
        </p:style>
      </p:sp>
      <p:sp>
        <p:nvSpPr>
          <p:cNvPr id="802" name="CustomShape 340"/>
          <p:cNvSpPr/>
          <p:nvPr/>
        </p:nvSpPr>
        <p:spPr>
          <a:xfrm>
            <a:off x="12242520" y="8335440"/>
            <a:ext cx="450000" cy="616680"/>
          </a:xfrm>
          <a:custGeom>
            <a:avLst/>
            <a:gdLst/>
            <a:ahLst/>
            <a:rect l="l" t="t" r="r" b="b"/>
            <a:pathLst>
              <a:path w="35" h="45">
                <a:moveTo>
                  <a:pt x="11" y="44"/>
                </a:moveTo>
                <a:cubicBezTo>
                  <a:pt x="12" y="44"/>
                  <a:pt x="14" y="42"/>
                  <a:pt x="15" y="41"/>
                </a:cubicBezTo>
                <a:cubicBezTo>
                  <a:pt x="17" y="40"/>
                  <a:pt x="15" y="43"/>
                  <a:pt x="16" y="43"/>
                </a:cubicBezTo>
                <a:cubicBezTo>
                  <a:pt x="16" y="43"/>
                  <a:pt x="23" y="39"/>
                  <a:pt x="23" y="37"/>
                </a:cubicBezTo>
                <a:cubicBezTo>
                  <a:pt x="23" y="33"/>
                  <a:pt x="23" y="29"/>
                  <a:pt x="25" y="26"/>
                </a:cubicBezTo>
                <a:cubicBezTo>
                  <a:pt x="27" y="22"/>
                  <a:pt x="30" y="19"/>
                  <a:pt x="31" y="16"/>
                </a:cubicBezTo>
                <a:cubicBezTo>
                  <a:pt x="32" y="13"/>
                  <a:pt x="32" y="11"/>
                  <a:pt x="33" y="8"/>
                </a:cubicBezTo>
                <a:cubicBezTo>
                  <a:pt x="33" y="6"/>
                  <a:pt x="35" y="4"/>
                  <a:pt x="35" y="2"/>
                </a:cubicBezTo>
                <a:cubicBezTo>
                  <a:pt x="33" y="2"/>
                  <a:pt x="31" y="0"/>
                  <a:pt x="29" y="1"/>
                </a:cubicBezTo>
                <a:cubicBezTo>
                  <a:pt x="28" y="1"/>
                  <a:pt x="26" y="1"/>
                  <a:pt x="26" y="2"/>
                </a:cubicBezTo>
                <a:cubicBezTo>
                  <a:pt x="25" y="4"/>
                  <a:pt x="25" y="5"/>
                  <a:pt x="25" y="6"/>
                </a:cubicBezTo>
                <a:cubicBezTo>
                  <a:pt x="24" y="9"/>
                  <a:pt x="23" y="10"/>
                  <a:pt x="20" y="10"/>
                </a:cubicBezTo>
                <a:cubicBezTo>
                  <a:pt x="17" y="9"/>
                  <a:pt x="13" y="8"/>
                  <a:pt x="10" y="8"/>
                </a:cubicBezTo>
                <a:cubicBezTo>
                  <a:pt x="10" y="10"/>
                  <a:pt x="9" y="14"/>
                  <a:pt x="13" y="13"/>
                </a:cubicBezTo>
                <a:cubicBezTo>
                  <a:pt x="17" y="11"/>
                  <a:pt x="14" y="17"/>
                  <a:pt x="14" y="19"/>
                </a:cubicBezTo>
                <a:cubicBezTo>
                  <a:pt x="14" y="20"/>
                  <a:pt x="14" y="21"/>
                  <a:pt x="15" y="22"/>
                </a:cubicBezTo>
                <a:cubicBezTo>
                  <a:pt x="16" y="23"/>
                  <a:pt x="16" y="24"/>
                  <a:pt x="16" y="25"/>
                </a:cubicBezTo>
                <a:cubicBezTo>
                  <a:pt x="16" y="27"/>
                  <a:pt x="16" y="30"/>
                  <a:pt x="15" y="32"/>
                </a:cubicBezTo>
                <a:cubicBezTo>
                  <a:pt x="15" y="33"/>
                  <a:pt x="13" y="31"/>
                  <a:pt x="13" y="31"/>
                </a:cubicBezTo>
                <a:cubicBezTo>
                  <a:pt x="11" y="31"/>
                  <a:pt x="11" y="33"/>
                  <a:pt x="10" y="32"/>
                </a:cubicBezTo>
                <a:cubicBezTo>
                  <a:pt x="10" y="31"/>
                  <a:pt x="9" y="30"/>
                  <a:pt x="8" y="29"/>
                </a:cubicBezTo>
                <a:cubicBezTo>
                  <a:pt x="7" y="29"/>
                  <a:pt x="7" y="31"/>
                  <a:pt x="6" y="32"/>
                </a:cubicBezTo>
                <a:cubicBezTo>
                  <a:pt x="6" y="32"/>
                  <a:pt x="4" y="32"/>
                  <a:pt x="4" y="32"/>
                </a:cubicBezTo>
                <a:cubicBezTo>
                  <a:pt x="2" y="32"/>
                  <a:pt x="3" y="34"/>
                  <a:pt x="3" y="35"/>
                </a:cubicBezTo>
                <a:cubicBezTo>
                  <a:pt x="4" y="38"/>
                  <a:pt x="3" y="37"/>
                  <a:pt x="0" y="39"/>
                </a:cubicBezTo>
                <a:cubicBezTo>
                  <a:pt x="2" y="41"/>
                  <a:pt x="4" y="42"/>
                  <a:pt x="5" y="45"/>
                </a:cubicBezTo>
                <a:cubicBezTo>
                  <a:pt x="6" y="44"/>
                  <a:pt x="7" y="43"/>
                  <a:pt x="8" y="42"/>
                </a:cubicBezTo>
                <a:cubicBezTo>
                  <a:pt x="10" y="41"/>
                  <a:pt x="10" y="43"/>
                  <a:pt x="11" y="44"/>
                </a:cubicBezTo>
                <a:cubicBezTo>
                  <a:pt x="12" y="44"/>
                  <a:pt x="10" y="43"/>
                  <a:pt x="11" y="44"/>
                </a:cubicBezTo>
                <a:close/>
              </a:path>
            </a:pathLst>
          </a:custGeom>
          <a:solidFill>
            <a:srgbClr val="27b4bf"/>
          </a:solidFill>
          <a:ln w="38160">
            <a:noFill/>
          </a:ln>
        </p:spPr>
        <p:style>
          <a:lnRef idx="0"/>
          <a:fillRef idx="0"/>
          <a:effectRef idx="0"/>
          <a:fontRef idx="minor"/>
        </p:style>
      </p:sp>
      <p:sp>
        <p:nvSpPr>
          <p:cNvPr id="803" name="CustomShape 341"/>
          <p:cNvSpPr/>
          <p:nvPr/>
        </p:nvSpPr>
        <p:spPr>
          <a:xfrm>
            <a:off x="12436920" y="7840080"/>
            <a:ext cx="825480" cy="616680"/>
          </a:xfrm>
          <a:custGeom>
            <a:avLst/>
            <a:gdLst/>
            <a:ahLst/>
            <a:rect l="l" t="t" r="r" b="b"/>
            <a:pathLst>
              <a:path w="64" h="45">
                <a:moveTo>
                  <a:pt x="12" y="37"/>
                </a:moveTo>
                <a:cubicBezTo>
                  <a:pt x="13" y="37"/>
                  <a:pt x="16" y="36"/>
                  <a:pt x="17" y="37"/>
                </a:cubicBezTo>
                <a:cubicBezTo>
                  <a:pt x="17" y="38"/>
                  <a:pt x="20" y="38"/>
                  <a:pt x="20" y="38"/>
                </a:cubicBezTo>
                <a:cubicBezTo>
                  <a:pt x="21" y="36"/>
                  <a:pt x="20" y="34"/>
                  <a:pt x="21" y="33"/>
                </a:cubicBezTo>
                <a:cubicBezTo>
                  <a:pt x="21" y="32"/>
                  <a:pt x="23" y="29"/>
                  <a:pt x="25" y="30"/>
                </a:cubicBezTo>
                <a:cubicBezTo>
                  <a:pt x="27" y="30"/>
                  <a:pt x="28" y="32"/>
                  <a:pt x="30" y="33"/>
                </a:cubicBezTo>
                <a:cubicBezTo>
                  <a:pt x="32" y="34"/>
                  <a:pt x="34" y="34"/>
                  <a:pt x="36" y="34"/>
                </a:cubicBezTo>
                <a:cubicBezTo>
                  <a:pt x="37" y="34"/>
                  <a:pt x="39" y="35"/>
                  <a:pt x="39" y="34"/>
                </a:cubicBezTo>
                <a:cubicBezTo>
                  <a:pt x="40" y="33"/>
                  <a:pt x="40" y="29"/>
                  <a:pt x="41" y="30"/>
                </a:cubicBezTo>
                <a:cubicBezTo>
                  <a:pt x="43" y="31"/>
                  <a:pt x="43" y="31"/>
                  <a:pt x="45" y="31"/>
                </a:cubicBezTo>
                <a:cubicBezTo>
                  <a:pt x="47" y="30"/>
                  <a:pt x="48" y="31"/>
                  <a:pt x="50" y="31"/>
                </a:cubicBezTo>
                <a:cubicBezTo>
                  <a:pt x="52" y="31"/>
                  <a:pt x="53" y="28"/>
                  <a:pt x="55" y="29"/>
                </a:cubicBezTo>
                <a:cubicBezTo>
                  <a:pt x="56" y="29"/>
                  <a:pt x="58" y="31"/>
                  <a:pt x="60" y="30"/>
                </a:cubicBezTo>
                <a:cubicBezTo>
                  <a:pt x="64" y="28"/>
                  <a:pt x="59" y="26"/>
                  <a:pt x="58" y="24"/>
                </a:cubicBezTo>
                <a:cubicBezTo>
                  <a:pt x="57" y="22"/>
                  <a:pt x="57" y="21"/>
                  <a:pt x="55" y="20"/>
                </a:cubicBezTo>
                <a:cubicBezTo>
                  <a:pt x="53" y="19"/>
                  <a:pt x="52" y="18"/>
                  <a:pt x="51" y="16"/>
                </a:cubicBezTo>
                <a:cubicBezTo>
                  <a:pt x="51" y="14"/>
                  <a:pt x="49" y="14"/>
                  <a:pt x="47" y="13"/>
                </a:cubicBezTo>
                <a:cubicBezTo>
                  <a:pt x="47" y="13"/>
                  <a:pt x="47" y="12"/>
                  <a:pt x="46" y="12"/>
                </a:cubicBezTo>
                <a:cubicBezTo>
                  <a:pt x="46" y="12"/>
                  <a:pt x="44" y="12"/>
                  <a:pt x="44" y="12"/>
                </a:cubicBezTo>
                <a:cubicBezTo>
                  <a:pt x="43" y="11"/>
                  <a:pt x="44" y="7"/>
                  <a:pt x="44" y="6"/>
                </a:cubicBezTo>
                <a:cubicBezTo>
                  <a:pt x="44" y="4"/>
                  <a:pt x="42" y="3"/>
                  <a:pt x="41" y="1"/>
                </a:cubicBezTo>
                <a:cubicBezTo>
                  <a:pt x="41" y="1"/>
                  <a:pt x="41" y="0"/>
                  <a:pt x="41" y="0"/>
                </a:cubicBezTo>
                <a:cubicBezTo>
                  <a:pt x="40" y="0"/>
                  <a:pt x="39" y="0"/>
                  <a:pt x="38" y="0"/>
                </a:cubicBezTo>
                <a:cubicBezTo>
                  <a:pt x="36" y="1"/>
                  <a:pt x="36" y="1"/>
                  <a:pt x="35" y="3"/>
                </a:cubicBezTo>
                <a:cubicBezTo>
                  <a:pt x="35" y="6"/>
                  <a:pt x="28" y="10"/>
                  <a:pt x="26" y="10"/>
                </a:cubicBezTo>
                <a:cubicBezTo>
                  <a:pt x="25" y="10"/>
                  <a:pt x="21" y="10"/>
                  <a:pt x="22" y="11"/>
                </a:cubicBezTo>
                <a:cubicBezTo>
                  <a:pt x="23" y="13"/>
                  <a:pt x="20" y="15"/>
                  <a:pt x="19" y="15"/>
                </a:cubicBezTo>
                <a:cubicBezTo>
                  <a:pt x="17" y="16"/>
                  <a:pt x="15" y="17"/>
                  <a:pt x="13" y="17"/>
                </a:cubicBezTo>
                <a:cubicBezTo>
                  <a:pt x="11" y="18"/>
                  <a:pt x="11" y="16"/>
                  <a:pt x="9" y="17"/>
                </a:cubicBezTo>
                <a:cubicBezTo>
                  <a:pt x="7" y="18"/>
                  <a:pt x="6" y="17"/>
                  <a:pt x="6" y="18"/>
                </a:cubicBezTo>
                <a:cubicBezTo>
                  <a:pt x="5" y="20"/>
                  <a:pt x="4" y="22"/>
                  <a:pt x="3" y="23"/>
                </a:cubicBezTo>
                <a:cubicBezTo>
                  <a:pt x="0" y="27"/>
                  <a:pt x="2" y="30"/>
                  <a:pt x="4" y="34"/>
                </a:cubicBezTo>
                <a:cubicBezTo>
                  <a:pt x="5" y="36"/>
                  <a:pt x="5" y="37"/>
                  <a:pt x="6" y="39"/>
                </a:cubicBezTo>
                <a:cubicBezTo>
                  <a:pt x="8" y="41"/>
                  <a:pt x="9" y="42"/>
                  <a:pt x="9" y="45"/>
                </a:cubicBezTo>
                <a:cubicBezTo>
                  <a:pt x="9" y="44"/>
                  <a:pt x="10" y="37"/>
                  <a:pt x="12" y="37"/>
                </a:cubicBezTo>
                <a:close/>
              </a:path>
            </a:pathLst>
          </a:custGeom>
          <a:solidFill>
            <a:srgbClr val="27b4bf"/>
          </a:solidFill>
          <a:ln w="38160">
            <a:noFill/>
          </a:ln>
        </p:spPr>
        <p:style>
          <a:lnRef idx="0"/>
          <a:fillRef idx="0"/>
          <a:effectRef idx="0"/>
          <a:fontRef idx="minor"/>
        </p:style>
      </p:sp>
      <p:sp>
        <p:nvSpPr>
          <p:cNvPr id="804" name="CustomShape 342"/>
          <p:cNvSpPr/>
          <p:nvPr/>
        </p:nvSpPr>
        <p:spPr>
          <a:xfrm>
            <a:off x="11518200" y="6961320"/>
            <a:ext cx="1514520" cy="1126080"/>
          </a:xfrm>
          <a:custGeom>
            <a:avLst/>
            <a:gdLst/>
            <a:ahLst/>
            <a:rect l="l" t="t" r="r" b="b"/>
            <a:pathLst>
              <a:path w="117" h="82">
                <a:moveTo>
                  <a:pt x="80" y="81"/>
                </a:moveTo>
                <a:cubicBezTo>
                  <a:pt x="81" y="80"/>
                  <a:pt x="82" y="82"/>
                  <a:pt x="83" y="82"/>
                </a:cubicBezTo>
                <a:cubicBezTo>
                  <a:pt x="85" y="81"/>
                  <a:pt x="87" y="80"/>
                  <a:pt x="89" y="79"/>
                </a:cubicBezTo>
                <a:cubicBezTo>
                  <a:pt x="90" y="79"/>
                  <a:pt x="93" y="78"/>
                  <a:pt x="93" y="76"/>
                </a:cubicBezTo>
                <a:cubicBezTo>
                  <a:pt x="93" y="74"/>
                  <a:pt x="94" y="75"/>
                  <a:pt x="96" y="74"/>
                </a:cubicBezTo>
                <a:cubicBezTo>
                  <a:pt x="99" y="74"/>
                  <a:pt x="103" y="71"/>
                  <a:pt x="105" y="68"/>
                </a:cubicBezTo>
                <a:cubicBezTo>
                  <a:pt x="106" y="67"/>
                  <a:pt x="106" y="66"/>
                  <a:pt x="107" y="65"/>
                </a:cubicBezTo>
                <a:cubicBezTo>
                  <a:pt x="108" y="64"/>
                  <a:pt x="110" y="64"/>
                  <a:pt x="112" y="64"/>
                </a:cubicBezTo>
                <a:cubicBezTo>
                  <a:pt x="112" y="62"/>
                  <a:pt x="110" y="61"/>
                  <a:pt x="109" y="59"/>
                </a:cubicBezTo>
                <a:cubicBezTo>
                  <a:pt x="109" y="58"/>
                  <a:pt x="110" y="55"/>
                  <a:pt x="107" y="55"/>
                </a:cubicBezTo>
                <a:cubicBezTo>
                  <a:pt x="106" y="55"/>
                  <a:pt x="109" y="53"/>
                  <a:pt x="108" y="52"/>
                </a:cubicBezTo>
                <a:cubicBezTo>
                  <a:pt x="108" y="49"/>
                  <a:pt x="109" y="48"/>
                  <a:pt x="110" y="46"/>
                </a:cubicBezTo>
                <a:cubicBezTo>
                  <a:pt x="110" y="44"/>
                  <a:pt x="112" y="44"/>
                  <a:pt x="112" y="42"/>
                </a:cubicBezTo>
                <a:cubicBezTo>
                  <a:pt x="112" y="41"/>
                  <a:pt x="113" y="40"/>
                  <a:pt x="114" y="40"/>
                </a:cubicBezTo>
                <a:cubicBezTo>
                  <a:pt x="117" y="40"/>
                  <a:pt x="117" y="40"/>
                  <a:pt x="117" y="38"/>
                </a:cubicBezTo>
                <a:cubicBezTo>
                  <a:pt x="117" y="32"/>
                  <a:pt x="117" y="27"/>
                  <a:pt x="117" y="21"/>
                </a:cubicBezTo>
                <a:cubicBezTo>
                  <a:pt x="117" y="19"/>
                  <a:pt x="113" y="18"/>
                  <a:pt x="111" y="17"/>
                </a:cubicBezTo>
                <a:cubicBezTo>
                  <a:pt x="101" y="12"/>
                  <a:pt x="91" y="6"/>
                  <a:pt x="81" y="1"/>
                </a:cubicBezTo>
                <a:cubicBezTo>
                  <a:pt x="80" y="1"/>
                  <a:pt x="80" y="0"/>
                  <a:pt x="79" y="0"/>
                </a:cubicBezTo>
                <a:cubicBezTo>
                  <a:pt x="78" y="1"/>
                  <a:pt x="76" y="2"/>
                  <a:pt x="75" y="2"/>
                </a:cubicBezTo>
                <a:cubicBezTo>
                  <a:pt x="74" y="3"/>
                  <a:pt x="72" y="5"/>
                  <a:pt x="71" y="5"/>
                </a:cubicBezTo>
                <a:cubicBezTo>
                  <a:pt x="70" y="5"/>
                  <a:pt x="69" y="3"/>
                  <a:pt x="67" y="2"/>
                </a:cubicBezTo>
                <a:cubicBezTo>
                  <a:pt x="66" y="1"/>
                  <a:pt x="65" y="1"/>
                  <a:pt x="64" y="1"/>
                </a:cubicBezTo>
                <a:cubicBezTo>
                  <a:pt x="62" y="0"/>
                  <a:pt x="61" y="0"/>
                  <a:pt x="59" y="1"/>
                </a:cubicBezTo>
                <a:cubicBezTo>
                  <a:pt x="52" y="5"/>
                  <a:pt x="45" y="10"/>
                  <a:pt x="38" y="14"/>
                </a:cubicBezTo>
                <a:cubicBezTo>
                  <a:pt x="35" y="16"/>
                  <a:pt x="32" y="18"/>
                  <a:pt x="29" y="21"/>
                </a:cubicBezTo>
                <a:cubicBezTo>
                  <a:pt x="28" y="22"/>
                  <a:pt x="27" y="22"/>
                  <a:pt x="26" y="22"/>
                </a:cubicBezTo>
                <a:cubicBezTo>
                  <a:pt x="23" y="22"/>
                  <a:pt x="22" y="22"/>
                  <a:pt x="22" y="25"/>
                </a:cubicBezTo>
                <a:cubicBezTo>
                  <a:pt x="22" y="28"/>
                  <a:pt x="22" y="31"/>
                  <a:pt x="22" y="34"/>
                </a:cubicBezTo>
                <a:cubicBezTo>
                  <a:pt x="22" y="37"/>
                  <a:pt x="21" y="40"/>
                  <a:pt x="19" y="42"/>
                </a:cubicBezTo>
                <a:cubicBezTo>
                  <a:pt x="18" y="43"/>
                  <a:pt x="15" y="43"/>
                  <a:pt x="14" y="43"/>
                </a:cubicBezTo>
                <a:cubicBezTo>
                  <a:pt x="12" y="43"/>
                  <a:pt x="10" y="43"/>
                  <a:pt x="8" y="43"/>
                </a:cubicBezTo>
                <a:cubicBezTo>
                  <a:pt x="6" y="43"/>
                  <a:pt x="4" y="44"/>
                  <a:pt x="2" y="44"/>
                </a:cubicBezTo>
                <a:cubicBezTo>
                  <a:pt x="0" y="44"/>
                  <a:pt x="5" y="51"/>
                  <a:pt x="5" y="51"/>
                </a:cubicBezTo>
                <a:cubicBezTo>
                  <a:pt x="6" y="54"/>
                  <a:pt x="7" y="56"/>
                  <a:pt x="10" y="57"/>
                </a:cubicBezTo>
                <a:cubicBezTo>
                  <a:pt x="10" y="57"/>
                  <a:pt x="11" y="56"/>
                  <a:pt x="11" y="56"/>
                </a:cubicBezTo>
                <a:cubicBezTo>
                  <a:pt x="12" y="57"/>
                  <a:pt x="12" y="60"/>
                  <a:pt x="14" y="58"/>
                </a:cubicBezTo>
                <a:cubicBezTo>
                  <a:pt x="16" y="56"/>
                  <a:pt x="18" y="61"/>
                  <a:pt x="19" y="62"/>
                </a:cubicBezTo>
                <a:cubicBezTo>
                  <a:pt x="19" y="61"/>
                  <a:pt x="20" y="59"/>
                  <a:pt x="20" y="58"/>
                </a:cubicBezTo>
                <a:cubicBezTo>
                  <a:pt x="20" y="57"/>
                  <a:pt x="21" y="56"/>
                  <a:pt x="21" y="55"/>
                </a:cubicBezTo>
                <a:cubicBezTo>
                  <a:pt x="22" y="52"/>
                  <a:pt x="22" y="52"/>
                  <a:pt x="25" y="51"/>
                </a:cubicBezTo>
                <a:cubicBezTo>
                  <a:pt x="26" y="50"/>
                  <a:pt x="27" y="50"/>
                  <a:pt x="28" y="50"/>
                </a:cubicBezTo>
                <a:cubicBezTo>
                  <a:pt x="29" y="49"/>
                  <a:pt x="30" y="51"/>
                  <a:pt x="31" y="51"/>
                </a:cubicBezTo>
                <a:cubicBezTo>
                  <a:pt x="33" y="51"/>
                  <a:pt x="34" y="52"/>
                  <a:pt x="35" y="53"/>
                </a:cubicBezTo>
                <a:cubicBezTo>
                  <a:pt x="36" y="54"/>
                  <a:pt x="37" y="54"/>
                  <a:pt x="39" y="54"/>
                </a:cubicBezTo>
                <a:cubicBezTo>
                  <a:pt x="42" y="52"/>
                  <a:pt x="43" y="55"/>
                  <a:pt x="46" y="55"/>
                </a:cubicBezTo>
                <a:cubicBezTo>
                  <a:pt x="49" y="55"/>
                  <a:pt x="52" y="53"/>
                  <a:pt x="55" y="53"/>
                </a:cubicBezTo>
                <a:cubicBezTo>
                  <a:pt x="57" y="53"/>
                  <a:pt x="61" y="54"/>
                  <a:pt x="64" y="53"/>
                </a:cubicBezTo>
                <a:cubicBezTo>
                  <a:pt x="65" y="53"/>
                  <a:pt x="66" y="52"/>
                  <a:pt x="67" y="51"/>
                </a:cubicBezTo>
                <a:cubicBezTo>
                  <a:pt x="69" y="50"/>
                  <a:pt x="68" y="49"/>
                  <a:pt x="68" y="47"/>
                </a:cubicBezTo>
                <a:cubicBezTo>
                  <a:pt x="68" y="42"/>
                  <a:pt x="73" y="39"/>
                  <a:pt x="77" y="35"/>
                </a:cubicBezTo>
                <a:cubicBezTo>
                  <a:pt x="78" y="34"/>
                  <a:pt x="77" y="32"/>
                  <a:pt x="77" y="31"/>
                </a:cubicBezTo>
                <a:cubicBezTo>
                  <a:pt x="77" y="28"/>
                  <a:pt x="77" y="26"/>
                  <a:pt x="77" y="23"/>
                </a:cubicBezTo>
                <a:cubicBezTo>
                  <a:pt x="78" y="21"/>
                  <a:pt x="79" y="18"/>
                  <a:pt x="79" y="16"/>
                </a:cubicBezTo>
                <a:cubicBezTo>
                  <a:pt x="78" y="14"/>
                  <a:pt x="77" y="12"/>
                  <a:pt x="76" y="11"/>
                </a:cubicBezTo>
                <a:cubicBezTo>
                  <a:pt x="74" y="8"/>
                  <a:pt x="75" y="5"/>
                  <a:pt x="75" y="2"/>
                </a:cubicBezTo>
                <a:cubicBezTo>
                  <a:pt x="75" y="5"/>
                  <a:pt x="75" y="7"/>
                  <a:pt x="75" y="9"/>
                </a:cubicBezTo>
                <a:cubicBezTo>
                  <a:pt x="75" y="11"/>
                  <a:pt x="78" y="14"/>
                  <a:pt x="78" y="16"/>
                </a:cubicBezTo>
                <a:cubicBezTo>
                  <a:pt x="79" y="19"/>
                  <a:pt x="77" y="23"/>
                  <a:pt x="77" y="26"/>
                </a:cubicBezTo>
                <a:cubicBezTo>
                  <a:pt x="77" y="28"/>
                  <a:pt x="78" y="32"/>
                  <a:pt x="77" y="35"/>
                </a:cubicBezTo>
                <a:cubicBezTo>
                  <a:pt x="76" y="37"/>
                  <a:pt x="72" y="39"/>
                  <a:pt x="71" y="41"/>
                </a:cubicBezTo>
                <a:cubicBezTo>
                  <a:pt x="69" y="42"/>
                  <a:pt x="68" y="44"/>
                  <a:pt x="68" y="46"/>
                </a:cubicBezTo>
                <a:cubicBezTo>
                  <a:pt x="67" y="49"/>
                  <a:pt x="69" y="50"/>
                  <a:pt x="70" y="53"/>
                </a:cubicBezTo>
                <a:cubicBezTo>
                  <a:pt x="70" y="54"/>
                  <a:pt x="71" y="54"/>
                  <a:pt x="72" y="55"/>
                </a:cubicBezTo>
                <a:cubicBezTo>
                  <a:pt x="74" y="56"/>
                  <a:pt x="75" y="57"/>
                  <a:pt x="75" y="59"/>
                </a:cubicBezTo>
                <a:cubicBezTo>
                  <a:pt x="75" y="61"/>
                  <a:pt x="75" y="63"/>
                  <a:pt x="75" y="65"/>
                </a:cubicBezTo>
                <a:cubicBezTo>
                  <a:pt x="75" y="66"/>
                  <a:pt x="76" y="68"/>
                  <a:pt x="77" y="70"/>
                </a:cubicBezTo>
                <a:cubicBezTo>
                  <a:pt x="74" y="70"/>
                  <a:pt x="67" y="70"/>
                  <a:pt x="72" y="74"/>
                </a:cubicBezTo>
                <a:cubicBezTo>
                  <a:pt x="74" y="75"/>
                  <a:pt x="75" y="76"/>
                  <a:pt x="76" y="78"/>
                </a:cubicBezTo>
                <a:cubicBezTo>
                  <a:pt x="76" y="79"/>
                  <a:pt x="77" y="80"/>
                  <a:pt x="77" y="81"/>
                </a:cubicBezTo>
                <a:cubicBezTo>
                  <a:pt x="77" y="82"/>
                  <a:pt x="80" y="81"/>
                  <a:pt x="80" y="81"/>
                </a:cubicBezTo>
                <a:cubicBezTo>
                  <a:pt x="82" y="80"/>
                  <a:pt x="80" y="81"/>
                  <a:pt x="80" y="81"/>
                </a:cubicBezTo>
                <a:close/>
              </a:path>
            </a:pathLst>
          </a:custGeom>
          <a:solidFill>
            <a:srgbClr val="27b4bf"/>
          </a:solidFill>
          <a:ln w="38160">
            <a:noFill/>
          </a:ln>
        </p:spPr>
        <p:style>
          <a:lnRef idx="0"/>
          <a:fillRef idx="0"/>
          <a:effectRef idx="0"/>
          <a:fontRef idx="minor"/>
        </p:style>
      </p:sp>
      <p:sp>
        <p:nvSpPr>
          <p:cNvPr id="805" name="CustomShape 343"/>
          <p:cNvSpPr/>
          <p:nvPr/>
        </p:nvSpPr>
        <p:spPr>
          <a:xfrm>
            <a:off x="12887640" y="6989400"/>
            <a:ext cx="1064160" cy="1387800"/>
          </a:xfrm>
          <a:custGeom>
            <a:avLst/>
            <a:gdLst/>
            <a:ahLst/>
            <a:rect l="l" t="t" r="r" b="b"/>
            <a:pathLst>
              <a:path w="82" h="101">
                <a:moveTo>
                  <a:pt x="6" y="39"/>
                </a:moveTo>
                <a:cubicBezTo>
                  <a:pt x="6" y="39"/>
                  <a:pt x="6" y="40"/>
                  <a:pt x="6" y="41"/>
                </a:cubicBezTo>
                <a:cubicBezTo>
                  <a:pt x="5" y="42"/>
                  <a:pt x="4" y="42"/>
                  <a:pt x="4" y="43"/>
                </a:cubicBezTo>
                <a:cubicBezTo>
                  <a:pt x="4" y="45"/>
                  <a:pt x="2" y="47"/>
                  <a:pt x="2" y="49"/>
                </a:cubicBezTo>
                <a:cubicBezTo>
                  <a:pt x="2" y="50"/>
                  <a:pt x="3" y="51"/>
                  <a:pt x="2" y="51"/>
                </a:cubicBezTo>
                <a:cubicBezTo>
                  <a:pt x="2" y="52"/>
                  <a:pt x="0" y="53"/>
                  <a:pt x="1" y="53"/>
                </a:cubicBezTo>
                <a:cubicBezTo>
                  <a:pt x="4" y="53"/>
                  <a:pt x="3" y="57"/>
                  <a:pt x="4" y="58"/>
                </a:cubicBezTo>
                <a:cubicBezTo>
                  <a:pt x="4" y="59"/>
                  <a:pt x="5" y="59"/>
                  <a:pt x="6" y="60"/>
                </a:cubicBezTo>
                <a:cubicBezTo>
                  <a:pt x="6" y="61"/>
                  <a:pt x="6" y="62"/>
                  <a:pt x="6" y="63"/>
                </a:cubicBezTo>
                <a:cubicBezTo>
                  <a:pt x="7" y="65"/>
                  <a:pt x="9" y="66"/>
                  <a:pt x="9" y="68"/>
                </a:cubicBezTo>
                <a:cubicBezTo>
                  <a:pt x="9" y="69"/>
                  <a:pt x="8" y="74"/>
                  <a:pt x="9" y="74"/>
                </a:cubicBezTo>
                <a:cubicBezTo>
                  <a:pt x="12" y="74"/>
                  <a:pt x="13" y="75"/>
                  <a:pt x="15" y="76"/>
                </a:cubicBezTo>
                <a:cubicBezTo>
                  <a:pt x="17" y="77"/>
                  <a:pt x="16" y="80"/>
                  <a:pt x="18" y="81"/>
                </a:cubicBezTo>
                <a:cubicBezTo>
                  <a:pt x="19" y="82"/>
                  <a:pt x="22" y="82"/>
                  <a:pt x="22" y="84"/>
                </a:cubicBezTo>
                <a:cubicBezTo>
                  <a:pt x="22" y="86"/>
                  <a:pt x="25" y="87"/>
                  <a:pt x="26" y="88"/>
                </a:cubicBezTo>
                <a:cubicBezTo>
                  <a:pt x="26" y="89"/>
                  <a:pt x="26" y="90"/>
                  <a:pt x="26" y="91"/>
                </a:cubicBezTo>
                <a:cubicBezTo>
                  <a:pt x="27" y="91"/>
                  <a:pt x="28" y="92"/>
                  <a:pt x="28" y="92"/>
                </a:cubicBezTo>
                <a:cubicBezTo>
                  <a:pt x="29" y="93"/>
                  <a:pt x="30" y="95"/>
                  <a:pt x="32" y="96"/>
                </a:cubicBezTo>
                <a:cubicBezTo>
                  <a:pt x="33" y="97"/>
                  <a:pt x="33" y="93"/>
                  <a:pt x="35" y="95"/>
                </a:cubicBezTo>
                <a:cubicBezTo>
                  <a:pt x="37" y="96"/>
                  <a:pt x="37" y="94"/>
                  <a:pt x="39" y="94"/>
                </a:cubicBezTo>
                <a:cubicBezTo>
                  <a:pt x="41" y="95"/>
                  <a:pt x="42" y="98"/>
                  <a:pt x="44" y="100"/>
                </a:cubicBezTo>
                <a:cubicBezTo>
                  <a:pt x="46" y="95"/>
                  <a:pt x="49" y="101"/>
                  <a:pt x="51" y="100"/>
                </a:cubicBezTo>
                <a:cubicBezTo>
                  <a:pt x="52" y="99"/>
                  <a:pt x="53" y="98"/>
                  <a:pt x="55" y="98"/>
                </a:cubicBezTo>
                <a:cubicBezTo>
                  <a:pt x="56" y="98"/>
                  <a:pt x="58" y="98"/>
                  <a:pt x="59" y="97"/>
                </a:cubicBezTo>
                <a:cubicBezTo>
                  <a:pt x="61" y="93"/>
                  <a:pt x="65" y="91"/>
                  <a:pt x="69" y="94"/>
                </a:cubicBezTo>
                <a:cubicBezTo>
                  <a:pt x="69" y="93"/>
                  <a:pt x="69" y="92"/>
                  <a:pt x="69" y="91"/>
                </a:cubicBezTo>
                <a:cubicBezTo>
                  <a:pt x="69" y="90"/>
                  <a:pt x="66" y="90"/>
                  <a:pt x="66" y="90"/>
                </a:cubicBezTo>
                <a:cubicBezTo>
                  <a:pt x="64" y="88"/>
                  <a:pt x="63" y="85"/>
                  <a:pt x="61" y="83"/>
                </a:cubicBezTo>
                <a:cubicBezTo>
                  <a:pt x="60" y="82"/>
                  <a:pt x="60" y="81"/>
                  <a:pt x="59" y="80"/>
                </a:cubicBezTo>
                <a:cubicBezTo>
                  <a:pt x="58" y="79"/>
                  <a:pt x="57" y="79"/>
                  <a:pt x="56" y="78"/>
                </a:cubicBezTo>
                <a:cubicBezTo>
                  <a:pt x="53" y="75"/>
                  <a:pt x="59" y="75"/>
                  <a:pt x="59" y="75"/>
                </a:cubicBezTo>
                <a:cubicBezTo>
                  <a:pt x="61" y="74"/>
                  <a:pt x="60" y="69"/>
                  <a:pt x="61" y="67"/>
                </a:cubicBezTo>
                <a:cubicBezTo>
                  <a:pt x="61" y="66"/>
                  <a:pt x="61" y="64"/>
                  <a:pt x="62" y="64"/>
                </a:cubicBezTo>
                <a:cubicBezTo>
                  <a:pt x="63" y="63"/>
                  <a:pt x="65" y="63"/>
                  <a:pt x="65" y="62"/>
                </a:cubicBezTo>
                <a:cubicBezTo>
                  <a:pt x="65" y="61"/>
                  <a:pt x="65" y="60"/>
                  <a:pt x="65" y="58"/>
                </a:cubicBezTo>
                <a:cubicBezTo>
                  <a:pt x="65" y="57"/>
                  <a:pt x="66" y="56"/>
                  <a:pt x="67" y="55"/>
                </a:cubicBezTo>
                <a:cubicBezTo>
                  <a:pt x="68" y="53"/>
                  <a:pt x="70" y="54"/>
                  <a:pt x="71" y="52"/>
                </a:cubicBezTo>
                <a:cubicBezTo>
                  <a:pt x="71" y="50"/>
                  <a:pt x="72" y="48"/>
                  <a:pt x="72" y="45"/>
                </a:cubicBezTo>
                <a:cubicBezTo>
                  <a:pt x="72" y="44"/>
                  <a:pt x="72" y="43"/>
                  <a:pt x="72" y="42"/>
                </a:cubicBezTo>
                <a:cubicBezTo>
                  <a:pt x="72" y="40"/>
                  <a:pt x="74" y="38"/>
                  <a:pt x="74" y="37"/>
                </a:cubicBezTo>
                <a:cubicBezTo>
                  <a:pt x="74" y="33"/>
                  <a:pt x="75" y="30"/>
                  <a:pt x="79" y="29"/>
                </a:cubicBezTo>
                <a:cubicBezTo>
                  <a:pt x="80" y="29"/>
                  <a:pt x="81" y="29"/>
                  <a:pt x="82" y="27"/>
                </a:cubicBezTo>
                <a:cubicBezTo>
                  <a:pt x="82" y="26"/>
                  <a:pt x="80" y="24"/>
                  <a:pt x="79" y="23"/>
                </a:cubicBezTo>
                <a:cubicBezTo>
                  <a:pt x="77" y="21"/>
                  <a:pt x="76" y="19"/>
                  <a:pt x="76" y="17"/>
                </a:cubicBezTo>
                <a:cubicBezTo>
                  <a:pt x="76" y="16"/>
                  <a:pt x="75" y="11"/>
                  <a:pt x="76" y="11"/>
                </a:cubicBezTo>
                <a:cubicBezTo>
                  <a:pt x="77" y="10"/>
                  <a:pt x="76" y="10"/>
                  <a:pt x="75" y="9"/>
                </a:cubicBezTo>
                <a:cubicBezTo>
                  <a:pt x="74" y="8"/>
                  <a:pt x="74" y="7"/>
                  <a:pt x="74" y="5"/>
                </a:cubicBezTo>
                <a:cubicBezTo>
                  <a:pt x="72" y="3"/>
                  <a:pt x="69" y="2"/>
                  <a:pt x="68" y="0"/>
                </a:cubicBezTo>
                <a:cubicBezTo>
                  <a:pt x="67" y="0"/>
                  <a:pt x="65" y="1"/>
                  <a:pt x="64" y="2"/>
                </a:cubicBezTo>
                <a:cubicBezTo>
                  <a:pt x="63" y="5"/>
                  <a:pt x="61" y="3"/>
                  <a:pt x="60" y="5"/>
                </a:cubicBezTo>
                <a:cubicBezTo>
                  <a:pt x="59" y="9"/>
                  <a:pt x="58" y="5"/>
                  <a:pt x="56" y="5"/>
                </a:cubicBezTo>
                <a:cubicBezTo>
                  <a:pt x="52" y="5"/>
                  <a:pt x="49" y="5"/>
                  <a:pt x="46" y="5"/>
                </a:cubicBezTo>
                <a:cubicBezTo>
                  <a:pt x="37" y="5"/>
                  <a:pt x="27" y="5"/>
                  <a:pt x="17" y="5"/>
                </a:cubicBezTo>
                <a:cubicBezTo>
                  <a:pt x="15" y="5"/>
                  <a:pt x="16" y="12"/>
                  <a:pt x="16" y="14"/>
                </a:cubicBezTo>
                <a:cubicBezTo>
                  <a:pt x="16" y="16"/>
                  <a:pt x="15" y="16"/>
                  <a:pt x="13" y="16"/>
                </a:cubicBezTo>
                <a:cubicBezTo>
                  <a:pt x="10" y="16"/>
                  <a:pt x="11" y="16"/>
                  <a:pt x="11" y="18"/>
                </a:cubicBezTo>
                <a:cubicBezTo>
                  <a:pt x="11" y="23"/>
                  <a:pt x="11" y="27"/>
                  <a:pt x="11" y="32"/>
                </a:cubicBezTo>
                <a:cubicBezTo>
                  <a:pt x="11" y="34"/>
                  <a:pt x="11" y="36"/>
                  <a:pt x="11" y="37"/>
                </a:cubicBezTo>
                <a:cubicBezTo>
                  <a:pt x="11" y="39"/>
                  <a:pt x="7" y="38"/>
                  <a:pt x="6" y="39"/>
                </a:cubicBezTo>
                <a:close/>
              </a:path>
            </a:pathLst>
          </a:custGeom>
          <a:solidFill>
            <a:srgbClr val="27b4bf"/>
          </a:solidFill>
          <a:ln w="38160">
            <a:noFill/>
          </a:ln>
        </p:spPr>
        <p:style>
          <a:lnRef idx="0"/>
          <a:fillRef idx="0"/>
          <a:effectRef idx="0"/>
          <a:fontRef idx="minor"/>
        </p:style>
      </p:sp>
      <p:sp>
        <p:nvSpPr>
          <p:cNvPr id="806" name="CustomShape 344"/>
          <p:cNvSpPr/>
          <p:nvPr/>
        </p:nvSpPr>
        <p:spPr>
          <a:xfrm>
            <a:off x="13819320" y="7344720"/>
            <a:ext cx="414720" cy="397080"/>
          </a:xfrm>
          <a:custGeom>
            <a:avLst/>
            <a:gdLst/>
            <a:ahLst/>
            <a:rect l="l" t="t" r="r" b="b"/>
            <a:pathLst>
              <a:path w="32" h="29">
                <a:moveTo>
                  <a:pt x="3" y="19"/>
                </a:moveTo>
                <a:cubicBezTo>
                  <a:pt x="4" y="19"/>
                  <a:pt x="6" y="21"/>
                  <a:pt x="7" y="20"/>
                </a:cubicBezTo>
                <a:cubicBezTo>
                  <a:pt x="7" y="19"/>
                  <a:pt x="6" y="17"/>
                  <a:pt x="7" y="17"/>
                </a:cubicBezTo>
                <a:cubicBezTo>
                  <a:pt x="9" y="17"/>
                  <a:pt x="9" y="19"/>
                  <a:pt x="10" y="19"/>
                </a:cubicBezTo>
                <a:cubicBezTo>
                  <a:pt x="11" y="19"/>
                  <a:pt x="12" y="18"/>
                  <a:pt x="12" y="18"/>
                </a:cubicBezTo>
                <a:cubicBezTo>
                  <a:pt x="13" y="17"/>
                  <a:pt x="14" y="18"/>
                  <a:pt x="14" y="18"/>
                </a:cubicBezTo>
                <a:cubicBezTo>
                  <a:pt x="22" y="18"/>
                  <a:pt x="25" y="24"/>
                  <a:pt x="29" y="29"/>
                </a:cubicBezTo>
                <a:cubicBezTo>
                  <a:pt x="30" y="29"/>
                  <a:pt x="31" y="28"/>
                  <a:pt x="32" y="27"/>
                </a:cubicBezTo>
                <a:cubicBezTo>
                  <a:pt x="29" y="25"/>
                  <a:pt x="26" y="22"/>
                  <a:pt x="24" y="19"/>
                </a:cubicBezTo>
                <a:cubicBezTo>
                  <a:pt x="23" y="17"/>
                  <a:pt x="21" y="17"/>
                  <a:pt x="19" y="16"/>
                </a:cubicBezTo>
                <a:cubicBezTo>
                  <a:pt x="18" y="16"/>
                  <a:pt x="18" y="14"/>
                  <a:pt x="17" y="14"/>
                </a:cubicBezTo>
                <a:cubicBezTo>
                  <a:pt x="16" y="14"/>
                  <a:pt x="17" y="15"/>
                  <a:pt x="17" y="16"/>
                </a:cubicBezTo>
                <a:cubicBezTo>
                  <a:pt x="17" y="16"/>
                  <a:pt x="16" y="14"/>
                  <a:pt x="16" y="14"/>
                </a:cubicBezTo>
                <a:cubicBezTo>
                  <a:pt x="15" y="12"/>
                  <a:pt x="14" y="11"/>
                  <a:pt x="14" y="9"/>
                </a:cubicBezTo>
                <a:cubicBezTo>
                  <a:pt x="13" y="6"/>
                  <a:pt x="13" y="3"/>
                  <a:pt x="10" y="0"/>
                </a:cubicBezTo>
                <a:cubicBezTo>
                  <a:pt x="9" y="4"/>
                  <a:pt x="4" y="4"/>
                  <a:pt x="2" y="7"/>
                </a:cubicBezTo>
                <a:cubicBezTo>
                  <a:pt x="1" y="9"/>
                  <a:pt x="2" y="11"/>
                  <a:pt x="1" y="13"/>
                </a:cubicBezTo>
                <a:cubicBezTo>
                  <a:pt x="0" y="15"/>
                  <a:pt x="0" y="17"/>
                  <a:pt x="0" y="20"/>
                </a:cubicBezTo>
                <a:cubicBezTo>
                  <a:pt x="1" y="19"/>
                  <a:pt x="2" y="19"/>
                  <a:pt x="3" y="19"/>
                </a:cubicBezTo>
                <a:close/>
              </a:path>
            </a:pathLst>
          </a:custGeom>
          <a:solidFill>
            <a:srgbClr val="27b4bf"/>
          </a:solidFill>
          <a:ln w="38160">
            <a:noFill/>
          </a:ln>
        </p:spPr>
        <p:style>
          <a:lnRef idx="0"/>
          <a:fillRef idx="0"/>
          <a:effectRef idx="0"/>
          <a:fontRef idx="minor"/>
        </p:style>
      </p:sp>
      <p:sp>
        <p:nvSpPr>
          <p:cNvPr id="807" name="CustomShape 345"/>
          <p:cNvSpPr/>
          <p:nvPr/>
        </p:nvSpPr>
        <p:spPr>
          <a:xfrm>
            <a:off x="13602960" y="7536240"/>
            <a:ext cx="957960" cy="840960"/>
          </a:xfrm>
          <a:custGeom>
            <a:avLst/>
            <a:gdLst/>
            <a:ahLst/>
            <a:rect l="l" t="t" r="r" b="b"/>
            <a:pathLst>
              <a:path w="74" h="61">
                <a:moveTo>
                  <a:pt x="70" y="38"/>
                </a:moveTo>
                <a:cubicBezTo>
                  <a:pt x="65" y="36"/>
                  <a:pt x="61" y="35"/>
                  <a:pt x="57" y="33"/>
                </a:cubicBezTo>
                <a:cubicBezTo>
                  <a:pt x="54" y="32"/>
                  <a:pt x="53" y="31"/>
                  <a:pt x="51" y="29"/>
                </a:cubicBezTo>
                <a:cubicBezTo>
                  <a:pt x="50" y="28"/>
                  <a:pt x="49" y="26"/>
                  <a:pt x="48" y="24"/>
                </a:cubicBezTo>
                <a:cubicBezTo>
                  <a:pt x="48" y="23"/>
                  <a:pt x="51" y="21"/>
                  <a:pt x="51" y="20"/>
                </a:cubicBezTo>
                <a:cubicBezTo>
                  <a:pt x="49" y="21"/>
                  <a:pt x="47" y="22"/>
                  <a:pt x="45" y="23"/>
                </a:cubicBezTo>
                <a:cubicBezTo>
                  <a:pt x="43" y="23"/>
                  <a:pt x="43" y="19"/>
                  <a:pt x="44" y="18"/>
                </a:cubicBezTo>
                <a:cubicBezTo>
                  <a:pt x="47" y="15"/>
                  <a:pt x="46" y="15"/>
                  <a:pt x="44" y="12"/>
                </a:cubicBezTo>
                <a:cubicBezTo>
                  <a:pt x="42" y="10"/>
                  <a:pt x="40" y="6"/>
                  <a:pt x="37" y="5"/>
                </a:cubicBezTo>
                <a:cubicBezTo>
                  <a:pt x="35" y="5"/>
                  <a:pt x="30" y="3"/>
                  <a:pt x="28" y="4"/>
                </a:cubicBezTo>
                <a:cubicBezTo>
                  <a:pt x="26" y="7"/>
                  <a:pt x="24" y="0"/>
                  <a:pt x="24" y="5"/>
                </a:cubicBezTo>
                <a:cubicBezTo>
                  <a:pt x="24" y="7"/>
                  <a:pt x="22" y="6"/>
                  <a:pt x="21" y="5"/>
                </a:cubicBezTo>
                <a:cubicBezTo>
                  <a:pt x="20" y="5"/>
                  <a:pt x="19" y="5"/>
                  <a:pt x="18" y="5"/>
                </a:cubicBezTo>
                <a:cubicBezTo>
                  <a:pt x="16" y="6"/>
                  <a:pt x="17" y="6"/>
                  <a:pt x="17" y="8"/>
                </a:cubicBezTo>
                <a:cubicBezTo>
                  <a:pt x="17" y="9"/>
                  <a:pt x="16" y="12"/>
                  <a:pt x="15" y="13"/>
                </a:cubicBezTo>
                <a:cubicBezTo>
                  <a:pt x="15" y="14"/>
                  <a:pt x="12" y="13"/>
                  <a:pt x="12" y="14"/>
                </a:cubicBezTo>
                <a:cubicBezTo>
                  <a:pt x="12" y="16"/>
                  <a:pt x="10" y="17"/>
                  <a:pt x="10" y="18"/>
                </a:cubicBezTo>
                <a:cubicBezTo>
                  <a:pt x="10" y="19"/>
                  <a:pt x="11" y="22"/>
                  <a:pt x="10" y="23"/>
                </a:cubicBezTo>
                <a:cubicBezTo>
                  <a:pt x="4" y="24"/>
                  <a:pt x="6" y="30"/>
                  <a:pt x="5" y="34"/>
                </a:cubicBezTo>
                <a:cubicBezTo>
                  <a:pt x="4" y="35"/>
                  <a:pt x="3" y="35"/>
                  <a:pt x="1" y="35"/>
                </a:cubicBezTo>
                <a:cubicBezTo>
                  <a:pt x="0" y="36"/>
                  <a:pt x="0" y="38"/>
                  <a:pt x="2" y="38"/>
                </a:cubicBezTo>
                <a:cubicBezTo>
                  <a:pt x="5" y="39"/>
                  <a:pt x="8" y="45"/>
                  <a:pt x="9" y="47"/>
                </a:cubicBezTo>
                <a:cubicBezTo>
                  <a:pt x="10" y="49"/>
                  <a:pt x="11" y="49"/>
                  <a:pt x="13" y="50"/>
                </a:cubicBezTo>
                <a:cubicBezTo>
                  <a:pt x="14" y="51"/>
                  <a:pt x="13" y="53"/>
                  <a:pt x="14" y="54"/>
                </a:cubicBezTo>
                <a:cubicBezTo>
                  <a:pt x="16" y="56"/>
                  <a:pt x="18" y="54"/>
                  <a:pt x="20" y="55"/>
                </a:cubicBezTo>
                <a:cubicBezTo>
                  <a:pt x="21" y="56"/>
                  <a:pt x="23" y="58"/>
                  <a:pt x="25" y="59"/>
                </a:cubicBezTo>
                <a:cubicBezTo>
                  <a:pt x="27" y="59"/>
                  <a:pt x="31" y="61"/>
                  <a:pt x="33" y="60"/>
                </a:cubicBezTo>
                <a:cubicBezTo>
                  <a:pt x="35" y="58"/>
                  <a:pt x="36" y="56"/>
                  <a:pt x="39" y="57"/>
                </a:cubicBezTo>
                <a:cubicBezTo>
                  <a:pt x="42" y="58"/>
                  <a:pt x="45" y="57"/>
                  <a:pt x="47" y="56"/>
                </a:cubicBezTo>
                <a:cubicBezTo>
                  <a:pt x="49" y="54"/>
                  <a:pt x="51" y="53"/>
                  <a:pt x="54" y="53"/>
                </a:cubicBezTo>
                <a:cubicBezTo>
                  <a:pt x="55" y="53"/>
                  <a:pt x="59" y="53"/>
                  <a:pt x="59" y="53"/>
                </a:cubicBezTo>
                <a:cubicBezTo>
                  <a:pt x="64" y="48"/>
                  <a:pt x="69" y="43"/>
                  <a:pt x="74" y="38"/>
                </a:cubicBezTo>
                <a:cubicBezTo>
                  <a:pt x="73" y="38"/>
                  <a:pt x="71" y="38"/>
                  <a:pt x="70" y="38"/>
                </a:cubicBezTo>
                <a:close/>
              </a:path>
            </a:pathLst>
          </a:custGeom>
          <a:solidFill>
            <a:srgbClr val="27b4bf"/>
          </a:solidFill>
          <a:ln w="38160">
            <a:noFill/>
          </a:ln>
        </p:spPr>
        <p:style>
          <a:lnRef idx="0"/>
          <a:fillRef idx="0"/>
          <a:effectRef idx="0"/>
          <a:fontRef idx="minor"/>
        </p:style>
      </p:sp>
      <p:sp>
        <p:nvSpPr>
          <p:cNvPr id="808" name="CustomShape 346"/>
          <p:cNvSpPr/>
          <p:nvPr/>
        </p:nvSpPr>
        <p:spPr>
          <a:xfrm>
            <a:off x="13651560" y="7783920"/>
            <a:ext cx="1126080" cy="1140120"/>
          </a:xfrm>
          <a:custGeom>
            <a:avLst/>
            <a:gdLst/>
            <a:ahLst/>
            <a:rect l="l" t="t" r="r" b="b"/>
            <a:pathLst>
              <a:path w="87" h="83">
                <a:moveTo>
                  <a:pt x="86" y="1"/>
                </a:moveTo>
                <a:cubicBezTo>
                  <a:pt x="87" y="0"/>
                  <a:pt x="84" y="0"/>
                  <a:pt x="83" y="0"/>
                </a:cubicBezTo>
                <a:cubicBezTo>
                  <a:pt x="82" y="1"/>
                  <a:pt x="81" y="2"/>
                  <a:pt x="79" y="3"/>
                </a:cubicBezTo>
                <a:cubicBezTo>
                  <a:pt x="77" y="3"/>
                  <a:pt x="74" y="3"/>
                  <a:pt x="71" y="3"/>
                </a:cubicBezTo>
                <a:cubicBezTo>
                  <a:pt x="71" y="4"/>
                  <a:pt x="70" y="4"/>
                  <a:pt x="69" y="4"/>
                </a:cubicBezTo>
                <a:cubicBezTo>
                  <a:pt x="68" y="4"/>
                  <a:pt x="68" y="3"/>
                  <a:pt x="68" y="3"/>
                </a:cubicBezTo>
                <a:cubicBezTo>
                  <a:pt x="66" y="4"/>
                  <a:pt x="65" y="6"/>
                  <a:pt x="63" y="6"/>
                </a:cubicBezTo>
                <a:cubicBezTo>
                  <a:pt x="61" y="6"/>
                  <a:pt x="61" y="5"/>
                  <a:pt x="58" y="5"/>
                </a:cubicBezTo>
                <a:cubicBezTo>
                  <a:pt x="57" y="6"/>
                  <a:pt x="55" y="8"/>
                  <a:pt x="53" y="7"/>
                </a:cubicBezTo>
                <a:cubicBezTo>
                  <a:pt x="50" y="6"/>
                  <a:pt x="49" y="5"/>
                  <a:pt x="47" y="2"/>
                </a:cubicBezTo>
                <a:cubicBezTo>
                  <a:pt x="47" y="3"/>
                  <a:pt x="44" y="5"/>
                  <a:pt x="44" y="6"/>
                </a:cubicBezTo>
                <a:cubicBezTo>
                  <a:pt x="45" y="8"/>
                  <a:pt x="46" y="10"/>
                  <a:pt x="48" y="12"/>
                </a:cubicBezTo>
                <a:cubicBezTo>
                  <a:pt x="50" y="14"/>
                  <a:pt x="53" y="15"/>
                  <a:pt x="56" y="16"/>
                </a:cubicBezTo>
                <a:cubicBezTo>
                  <a:pt x="61" y="18"/>
                  <a:pt x="65" y="20"/>
                  <a:pt x="70" y="20"/>
                </a:cubicBezTo>
                <a:cubicBezTo>
                  <a:pt x="68" y="22"/>
                  <a:pt x="65" y="25"/>
                  <a:pt x="63" y="27"/>
                </a:cubicBezTo>
                <a:cubicBezTo>
                  <a:pt x="61" y="29"/>
                  <a:pt x="59" y="31"/>
                  <a:pt x="58" y="33"/>
                </a:cubicBezTo>
                <a:cubicBezTo>
                  <a:pt x="57" y="33"/>
                  <a:pt x="56" y="35"/>
                  <a:pt x="55" y="35"/>
                </a:cubicBezTo>
                <a:cubicBezTo>
                  <a:pt x="53" y="36"/>
                  <a:pt x="50" y="34"/>
                  <a:pt x="48" y="35"/>
                </a:cubicBezTo>
                <a:cubicBezTo>
                  <a:pt x="46" y="35"/>
                  <a:pt x="44" y="37"/>
                  <a:pt x="42" y="38"/>
                </a:cubicBezTo>
                <a:cubicBezTo>
                  <a:pt x="40" y="39"/>
                  <a:pt x="38" y="40"/>
                  <a:pt x="36" y="39"/>
                </a:cubicBezTo>
                <a:cubicBezTo>
                  <a:pt x="35" y="39"/>
                  <a:pt x="33" y="38"/>
                  <a:pt x="32" y="39"/>
                </a:cubicBezTo>
                <a:cubicBezTo>
                  <a:pt x="29" y="41"/>
                  <a:pt x="29" y="43"/>
                  <a:pt x="26" y="42"/>
                </a:cubicBezTo>
                <a:cubicBezTo>
                  <a:pt x="24" y="41"/>
                  <a:pt x="22" y="41"/>
                  <a:pt x="21" y="41"/>
                </a:cubicBezTo>
                <a:cubicBezTo>
                  <a:pt x="19" y="40"/>
                  <a:pt x="17" y="38"/>
                  <a:pt x="16" y="37"/>
                </a:cubicBezTo>
                <a:cubicBezTo>
                  <a:pt x="15" y="37"/>
                  <a:pt x="12" y="38"/>
                  <a:pt x="11" y="37"/>
                </a:cubicBezTo>
                <a:cubicBezTo>
                  <a:pt x="10" y="36"/>
                  <a:pt x="8" y="34"/>
                  <a:pt x="7" y="34"/>
                </a:cubicBezTo>
                <a:cubicBezTo>
                  <a:pt x="3" y="35"/>
                  <a:pt x="2" y="36"/>
                  <a:pt x="0" y="39"/>
                </a:cubicBezTo>
                <a:cubicBezTo>
                  <a:pt x="0" y="40"/>
                  <a:pt x="3" y="40"/>
                  <a:pt x="3" y="41"/>
                </a:cubicBezTo>
                <a:cubicBezTo>
                  <a:pt x="3" y="43"/>
                  <a:pt x="3" y="44"/>
                  <a:pt x="4" y="45"/>
                </a:cubicBezTo>
                <a:cubicBezTo>
                  <a:pt x="6" y="47"/>
                  <a:pt x="5" y="52"/>
                  <a:pt x="3" y="54"/>
                </a:cubicBezTo>
                <a:cubicBezTo>
                  <a:pt x="2" y="55"/>
                  <a:pt x="1" y="56"/>
                  <a:pt x="0" y="58"/>
                </a:cubicBezTo>
                <a:cubicBezTo>
                  <a:pt x="0" y="61"/>
                  <a:pt x="2" y="59"/>
                  <a:pt x="3" y="60"/>
                </a:cubicBezTo>
                <a:cubicBezTo>
                  <a:pt x="3" y="60"/>
                  <a:pt x="0" y="64"/>
                  <a:pt x="1" y="65"/>
                </a:cubicBezTo>
                <a:cubicBezTo>
                  <a:pt x="2" y="65"/>
                  <a:pt x="3" y="66"/>
                  <a:pt x="4" y="66"/>
                </a:cubicBezTo>
                <a:cubicBezTo>
                  <a:pt x="8" y="69"/>
                  <a:pt x="12" y="71"/>
                  <a:pt x="15" y="73"/>
                </a:cubicBezTo>
                <a:cubicBezTo>
                  <a:pt x="18" y="74"/>
                  <a:pt x="19" y="74"/>
                  <a:pt x="19" y="77"/>
                </a:cubicBezTo>
                <a:cubicBezTo>
                  <a:pt x="19" y="79"/>
                  <a:pt x="25" y="82"/>
                  <a:pt x="26" y="83"/>
                </a:cubicBezTo>
                <a:cubicBezTo>
                  <a:pt x="28" y="80"/>
                  <a:pt x="29" y="78"/>
                  <a:pt x="30" y="76"/>
                </a:cubicBezTo>
                <a:cubicBezTo>
                  <a:pt x="30" y="74"/>
                  <a:pt x="31" y="72"/>
                  <a:pt x="33" y="72"/>
                </a:cubicBezTo>
                <a:cubicBezTo>
                  <a:pt x="34" y="71"/>
                  <a:pt x="34" y="70"/>
                  <a:pt x="35" y="69"/>
                </a:cubicBezTo>
                <a:cubicBezTo>
                  <a:pt x="37" y="68"/>
                  <a:pt x="38" y="67"/>
                  <a:pt x="40" y="65"/>
                </a:cubicBezTo>
                <a:cubicBezTo>
                  <a:pt x="45" y="57"/>
                  <a:pt x="52" y="53"/>
                  <a:pt x="59" y="48"/>
                </a:cubicBezTo>
                <a:cubicBezTo>
                  <a:pt x="68" y="42"/>
                  <a:pt x="73" y="33"/>
                  <a:pt x="77" y="24"/>
                </a:cubicBezTo>
                <a:cubicBezTo>
                  <a:pt x="79" y="20"/>
                  <a:pt x="82" y="18"/>
                  <a:pt x="84" y="14"/>
                </a:cubicBezTo>
                <a:cubicBezTo>
                  <a:pt x="85" y="12"/>
                  <a:pt x="85" y="9"/>
                  <a:pt x="86" y="7"/>
                </a:cubicBezTo>
                <a:cubicBezTo>
                  <a:pt x="86" y="6"/>
                  <a:pt x="85" y="2"/>
                  <a:pt x="86" y="1"/>
                </a:cubicBezTo>
                <a:cubicBezTo>
                  <a:pt x="86" y="1"/>
                  <a:pt x="86" y="1"/>
                  <a:pt x="86" y="1"/>
                </a:cubicBezTo>
                <a:close/>
              </a:path>
            </a:pathLst>
          </a:custGeom>
          <a:solidFill>
            <a:srgbClr val="27b4bf"/>
          </a:solidFill>
          <a:ln w="38160">
            <a:noFill/>
          </a:ln>
        </p:spPr>
        <p:style>
          <a:lnRef idx="0"/>
          <a:fillRef idx="0"/>
          <a:effectRef idx="0"/>
          <a:fontRef idx="minor"/>
        </p:style>
      </p:sp>
      <p:sp>
        <p:nvSpPr>
          <p:cNvPr id="809" name="CustomShape 347"/>
          <p:cNvSpPr/>
          <p:nvPr/>
        </p:nvSpPr>
        <p:spPr>
          <a:xfrm>
            <a:off x="14159520" y="7718760"/>
            <a:ext cx="114480" cy="149040"/>
          </a:xfrm>
          <a:custGeom>
            <a:avLst/>
            <a:gdLst/>
            <a:ahLst/>
            <a:rect l="l" t="t" r="r" b="b"/>
            <a:pathLst>
              <a:path w="9" h="11">
                <a:moveTo>
                  <a:pt x="3" y="2"/>
                </a:moveTo>
                <a:cubicBezTo>
                  <a:pt x="2" y="3"/>
                  <a:pt x="1" y="4"/>
                  <a:pt x="1" y="5"/>
                </a:cubicBezTo>
                <a:cubicBezTo>
                  <a:pt x="0" y="5"/>
                  <a:pt x="0" y="9"/>
                  <a:pt x="0" y="10"/>
                </a:cubicBezTo>
                <a:cubicBezTo>
                  <a:pt x="2" y="11"/>
                  <a:pt x="7" y="7"/>
                  <a:pt x="8" y="7"/>
                </a:cubicBezTo>
                <a:cubicBezTo>
                  <a:pt x="8" y="6"/>
                  <a:pt x="5" y="5"/>
                  <a:pt x="4" y="6"/>
                </a:cubicBezTo>
                <a:cubicBezTo>
                  <a:pt x="5" y="5"/>
                  <a:pt x="9" y="4"/>
                  <a:pt x="8" y="3"/>
                </a:cubicBezTo>
                <a:cubicBezTo>
                  <a:pt x="7" y="0"/>
                  <a:pt x="5" y="0"/>
                  <a:pt x="3" y="2"/>
                </a:cubicBezTo>
                <a:close/>
              </a:path>
            </a:pathLst>
          </a:custGeom>
          <a:solidFill>
            <a:srgbClr val="27b4bf"/>
          </a:solidFill>
          <a:ln w="38160">
            <a:noFill/>
          </a:ln>
        </p:spPr>
        <p:style>
          <a:lnRef idx="0"/>
          <a:fillRef idx="0"/>
          <a:effectRef idx="0"/>
          <a:fontRef idx="minor"/>
        </p:style>
      </p:sp>
      <p:sp>
        <p:nvSpPr>
          <p:cNvPr id="810" name="CustomShape 348"/>
          <p:cNvSpPr/>
          <p:nvPr/>
        </p:nvSpPr>
        <p:spPr>
          <a:xfrm>
            <a:off x="13382280" y="8321400"/>
            <a:ext cx="335160" cy="383040"/>
          </a:xfrm>
          <a:custGeom>
            <a:avLst/>
            <a:gdLst/>
            <a:ahLst/>
            <a:rect l="l" t="t" r="r" b="b"/>
            <a:pathLst>
              <a:path w="26" h="28">
                <a:moveTo>
                  <a:pt x="22" y="18"/>
                </a:moveTo>
                <a:cubicBezTo>
                  <a:pt x="22" y="16"/>
                  <a:pt x="24" y="15"/>
                  <a:pt x="25" y="14"/>
                </a:cubicBezTo>
                <a:cubicBezTo>
                  <a:pt x="26" y="13"/>
                  <a:pt x="26" y="10"/>
                  <a:pt x="26" y="8"/>
                </a:cubicBezTo>
                <a:cubicBezTo>
                  <a:pt x="26" y="6"/>
                  <a:pt x="24" y="5"/>
                  <a:pt x="24" y="3"/>
                </a:cubicBezTo>
                <a:cubicBezTo>
                  <a:pt x="24" y="1"/>
                  <a:pt x="22" y="1"/>
                  <a:pt x="21" y="0"/>
                </a:cubicBezTo>
                <a:cubicBezTo>
                  <a:pt x="20" y="1"/>
                  <a:pt x="18" y="0"/>
                  <a:pt x="16" y="1"/>
                </a:cubicBezTo>
                <a:cubicBezTo>
                  <a:pt x="15" y="2"/>
                  <a:pt x="13" y="4"/>
                  <a:pt x="12" y="3"/>
                </a:cubicBezTo>
                <a:cubicBezTo>
                  <a:pt x="10" y="1"/>
                  <a:pt x="7" y="0"/>
                  <a:pt x="6" y="2"/>
                </a:cubicBezTo>
                <a:cubicBezTo>
                  <a:pt x="5" y="4"/>
                  <a:pt x="6" y="7"/>
                  <a:pt x="7" y="8"/>
                </a:cubicBezTo>
                <a:cubicBezTo>
                  <a:pt x="8" y="10"/>
                  <a:pt x="7" y="10"/>
                  <a:pt x="6" y="12"/>
                </a:cubicBezTo>
                <a:cubicBezTo>
                  <a:pt x="5" y="14"/>
                  <a:pt x="3" y="15"/>
                  <a:pt x="2" y="16"/>
                </a:cubicBezTo>
                <a:cubicBezTo>
                  <a:pt x="1" y="18"/>
                  <a:pt x="0" y="19"/>
                  <a:pt x="0" y="22"/>
                </a:cubicBezTo>
                <a:cubicBezTo>
                  <a:pt x="0" y="23"/>
                  <a:pt x="1" y="25"/>
                  <a:pt x="0" y="27"/>
                </a:cubicBezTo>
                <a:cubicBezTo>
                  <a:pt x="2" y="28"/>
                  <a:pt x="2" y="27"/>
                  <a:pt x="4" y="26"/>
                </a:cubicBezTo>
                <a:cubicBezTo>
                  <a:pt x="6" y="25"/>
                  <a:pt x="9" y="25"/>
                  <a:pt x="11" y="25"/>
                </a:cubicBezTo>
                <a:cubicBezTo>
                  <a:pt x="10" y="22"/>
                  <a:pt x="12" y="21"/>
                  <a:pt x="14" y="20"/>
                </a:cubicBezTo>
                <a:cubicBezTo>
                  <a:pt x="16" y="19"/>
                  <a:pt x="20" y="17"/>
                  <a:pt x="21" y="20"/>
                </a:cubicBezTo>
                <a:cubicBezTo>
                  <a:pt x="21" y="19"/>
                  <a:pt x="21" y="18"/>
                  <a:pt x="22" y="18"/>
                </a:cubicBezTo>
                <a:cubicBezTo>
                  <a:pt x="22" y="16"/>
                  <a:pt x="21" y="18"/>
                  <a:pt x="22" y="18"/>
                </a:cubicBezTo>
                <a:close/>
              </a:path>
            </a:pathLst>
          </a:custGeom>
          <a:solidFill>
            <a:srgbClr val="27b4bf"/>
          </a:solidFill>
          <a:ln w="38160">
            <a:noFill/>
          </a:ln>
        </p:spPr>
        <p:style>
          <a:lnRef idx="0"/>
          <a:fillRef idx="0"/>
          <a:effectRef idx="0"/>
          <a:fontRef idx="minor"/>
        </p:style>
      </p:sp>
      <p:sp>
        <p:nvSpPr>
          <p:cNvPr id="811" name="CustomShape 349"/>
          <p:cNvSpPr/>
          <p:nvPr/>
        </p:nvSpPr>
        <p:spPr>
          <a:xfrm>
            <a:off x="13342320" y="8760960"/>
            <a:ext cx="127800" cy="135360"/>
          </a:xfrm>
          <a:custGeom>
            <a:avLst/>
            <a:gdLst/>
            <a:ahLst/>
            <a:rect l="l" t="t" r="r" b="b"/>
            <a:pathLst>
              <a:path w="10" h="10">
                <a:moveTo>
                  <a:pt x="1" y="6"/>
                </a:moveTo>
                <a:cubicBezTo>
                  <a:pt x="2" y="7"/>
                  <a:pt x="2" y="9"/>
                  <a:pt x="3" y="10"/>
                </a:cubicBezTo>
                <a:cubicBezTo>
                  <a:pt x="5" y="9"/>
                  <a:pt x="7" y="7"/>
                  <a:pt x="9" y="5"/>
                </a:cubicBezTo>
                <a:cubicBezTo>
                  <a:pt x="10" y="3"/>
                  <a:pt x="5" y="4"/>
                  <a:pt x="8" y="0"/>
                </a:cubicBezTo>
                <a:cubicBezTo>
                  <a:pt x="7" y="0"/>
                  <a:pt x="3" y="0"/>
                  <a:pt x="4" y="1"/>
                </a:cubicBezTo>
                <a:cubicBezTo>
                  <a:pt x="5" y="3"/>
                  <a:pt x="1" y="2"/>
                  <a:pt x="0" y="1"/>
                </a:cubicBezTo>
                <a:cubicBezTo>
                  <a:pt x="0" y="3"/>
                  <a:pt x="1" y="4"/>
                  <a:pt x="1" y="6"/>
                </a:cubicBezTo>
                <a:close/>
              </a:path>
            </a:pathLst>
          </a:custGeom>
          <a:solidFill>
            <a:srgbClr val="27b4bf"/>
          </a:solidFill>
          <a:ln w="38160">
            <a:noFill/>
          </a:ln>
        </p:spPr>
        <p:style>
          <a:lnRef idx="0"/>
          <a:fillRef idx="0"/>
          <a:effectRef idx="0"/>
          <a:fontRef idx="minor"/>
        </p:style>
      </p:sp>
      <p:sp>
        <p:nvSpPr>
          <p:cNvPr id="812" name="CustomShape 350"/>
          <p:cNvSpPr/>
          <p:nvPr/>
        </p:nvSpPr>
        <p:spPr>
          <a:xfrm>
            <a:off x="13342320" y="8676720"/>
            <a:ext cx="141120" cy="126000"/>
          </a:xfrm>
          <a:custGeom>
            <a:avLst/>
            <a:gdLst/>
            <a:ahLst/>
            <a:rect l="l" t="t" r="r" b="b"/>
            <a:pathLst>
              <a:path w="11" h="9">
                <a:moveTo>
                  <a:pt x="3" y="1"/>
                </a:moveTo>
                <a:cubicBezTo>
                  <a:pt x="1" y="2"/>
                  <a:pt x="0" y="5"/>
                  <a:pt x="0" y="7"/>
                </a:cubicBezTo>
                <a:cubicBezTo>
                  <a:pt x="1" y="8"/>
                  <a:pt x="5" y="9"/>
                  <a:pt x="4" y="7"/>
                </a:cubicBezTo>
                <a:cubicBezTo>
                  <a:pt x="3" y="6"/>
                  <a:pt x="7" y="6"/>
                  <a:pt x="8" y="6"/>
                </a:cubicBezTo>
                <a:cubicBezTo>
                  <a:pt x="11" y="5"/>
                  <a:pt x="8" y="1"/>
                  <a:pt x="7" y="0"/>
                </a:cubicBezTo>
                <a:cubicBezTo>
                  <a:pt x="5" y="1"/>
                  <a:pt x="5" y="2"/>
                  <a:pt x="3" y="1"/>
                </a:cubicBezTo>
                <a:cubicBezTo>
                  <a:pt x="2" y="1"/>
                  <a:pt x="4" y="1"/>
                  <a:pt x="3" y="1"/>
                </a:cubicBezTo>
                <a:close/>
              </a:path>
            </a:pathLst>
          </a:custGeom>
          <a:solidFill>
            <a:srgbClr val="27b4bf"/>
          </a:solidFill>
          <a:ln w="38160">
            <a:noFill/>
          </a:ln>
        </p:spPr>
        <p:style>
          <a:lnRef idx="0"/>
          <a:fillRef idx="0"/>
          <a:effectRef idx="0"/>
          <a:fontRef idx="minor"/>
        </p:style>
      </p:sp>
      <p:sp>
        <p:nvSpPr>
          <p:cNvPr id="813" name="CustomShape 351"/>
          <p:cNvSpPr/>
          <p:nvPr/>
        </p:nvSpPr>
        <p:spPr>
          <a:xfrm>
            <a:off x="13368960" y="8634600"/>
            <a:ext cx="697680" cy="798840"/>
          </a:xfrm>
          <a:custGeom>
            <a:avLst/>
            <a:gdLst/>
            <a:ahLst/>
            <a:rect l="l" t="t" r="r" b="b"/>
            <a:pathLst>
              <a:path w="54" h="58">
                <a:moveTo>
                  <a:pt x="41" y="13"/>
                </a:moveTo>
                <a:cubicBezTo>
                  <a:pt x="35" y="9"/>
                  <a:pt x="29" y="6"/>
                  <a:pt x="23" y="3"/>
                </a:cubicBezTo>
                <a:cubicBezTo>
                  <a:pt x="22" y="5"/>
                  <a:pt x="19" y="7"/>
                  <a:pt x="17" y="7"/>
                </a:cubicBezTo>
                <a:cubicBezTo>
                  <a:pt x="17" y="7"/>
                  <a:pt x="21" y="8"/>
                  <a:pt x="21" y="9"/>
                </a:cubicBezTo>
                <a:cubicBezTo>
                  <a:pt x="20" y="10"/>
                  <a:pt x="18" y="9"/>
                  <a:pt x="17" y="9"/>
                </a:cubicBezTo>
                <a:cubicBezTo>
                  <a:pt x="15" y="8"/>
                  <a:pt x="15" y="9"/>
                  <a:pt x="13" y="10"/>
                </a:cubicBezTo>
                <a:cubicBezTo>
                  <a:pt x="13" y="10"/>
                  <a:pt x="11" y="9"/>
                  <a:pt x="11" y="8"/>
                </a:cubicBezTo>
                <a:cubicBezTo>
                  <a:pt x="10" y="7"/>
                  <a:pt x="11" y="5"/>
                  <a:pt x="12" y="4"/>
                </a:cubicBezTo>
                <a:cubicBezTo>
                  <a:pt x="13" y="0"/>
                  <a:pt x="7" y="2"/>
                  <a:pt x="5" y="3"/>
                </a:cubicBezTo>
                <a:cubicBezTo>
                  <a:pt x="6" y="4"/>
                  <a:pt x="8" y="7"/>
                  <a:pt x="7" y="8"/>
                </a:cubicBezTo>
                <a:cubicBezTo>
                  <a:pt x="7" y="9"/>
                  <a:pt x="3" y="12"/>
                  <a:pt x="5" y="12"/>
                </a:cubicBezTo>
                <a:cubicBezTo>
                  <a:pt x="8" y="13"/>
                  <a:pt x="7" y="14"/>
                  <a:pt x="6" y="16"/>
                </a:cubicBezTo>
                <a:cubicBezTo>
                  <a:pt x="5" y="16"/>
                  <a:pt x="3" y="17"/>
                  <a:pt x="2" y="18"/>
                </a:cubicBezTo>
                <a:cubicBezTo>
                  <a:pt x="0" y="19"/>
                  <a:pt x="1" y="19"/>
                  <a:pt x="1" y="21"/>
                </a:cubicBezTo>
                <a:cubicBezTo>
                  <a:pt x="2" y="26"/>
                  <a:pt x="4" y="29"/>
                  <a:pt x="5" y="33"/>
                </a:cubicBezTo>
                <a:cubicBezTo>
                  <a:pt x="5" y="38"/>
                  <a:pt x="9" y="40"/>
                  <a:pt x="12" y="42"/>
                </a:cubicBezTo>
                <a:cubicBezTo>
                  <a:pt x="13" y="43"/>
                  <a:pt x="14" y="43"/>
                  <a:pt x="15" y="43"/>
                </a:cubicBezTo>
                <a:cubicBezTo>
                  <a:pt x="16" y="43"/>
                  <a:pt x="16" y="44"/>
                  <a:pt x="17" y="45"/>
                </a:cubicBezTo>
                <a:cubicBezTo>
                  <a:pt x="19" y="45"/>
                  <a:pt x="22" y="45"/>
                  <a:pt x="24" y="47"/>
                </a:cubicBezTo>
                <a:cubicBezTo>
                  <a:pt x="25" y="48"/>
                  <a:pt x="25" y="51"/>
                  <a:pt x="25" y="53"/>
                </a:cubicBezTo>
                <a:cubicBezTo>
                  <a:pt x="26" y="54"/>
                  <a:pt x="25" y="55"/>
                  <a:pt x="27" y="55"/>
                </a:cubicBezTo>
                <a:cubicBezTo>
                  <a:pt x="28" y="55"/>
                  <a:pt x="29" y="55"/>
                  <a:pt x="30" y="55"/>
                </a:cubicBezTo>
                <a:cubicBezTo>
                  <a:pt x="31" y="55"/>
                  <a:pt x="32" y="55"/>
                  <a:pt x="33" y="56"/>
                </a:cubicBezTo>
                <a:cubicBezTo>
                  <a:pt x="34" y="57"/>
                  <a:pt x="35" y="56"/>
                  <a:pt x="36" y="55"/>
                </a:cubicBezTo>
                <a:cubicBezTo>
                  <a:pt x="38" y="54"/>
                  <a:pt x="40" y="58"/>
                  <a:pt x="42" y="55"/>
                </a:cubicBezTo>
                <a:cubicBezTo>
                  <a:pt x="42" y="53"/>
                  <a:pt x="45" y="54"/>
                  <a:pt x="46" y="54"/>
                </a:cubicBezTo>
                <a:cubicBezTo>
                  <a:pt x="49" y="53"/>
                  <a:pt x="51" y="51"/>
                  <a:pt x="54" y="49"/>
                </a:cubicBezTo>
                <a:cubicBezTo>
                  <a:pt x="49" y="46"/>
                  <a:pt x="49" y="42"/>
                  <a:pt x="49" y="36"/>
                </a:cubicBezTo>
                <a:cubicBezTo>
                  <a:pt x="48" y="35"/>
                  <a:pt x="50" y="33"/>
                  <a:pt x="49" y="32"/>
                </a:cubicBezTo>
                <a:cubicBezTo>
                  <a:pt x="48" y="31"/>
                  <a:pt x="46" y="30"/>
                  <a:pt x="46" y="28"/>
                </a:cubicBezTo>
                <a:cubicBezTo>
                  <a:pt x="46" y="27"/>
                  <a:pt x="48" y="20"/>
                  <a:pt x="48" y="20"/>
                </a:cubicBezTo>
                <a:cubicBezTo>
                  <a:pt x="47" y="20"/>
                  <a:pt x="46" y="19"/>
                  <a:pt x="45" y="18"/>
                </a:cubicBezTo>
                <a:cubicBezTo>
                  <a:pt x="44" y="17"/>
                  <a:pt x="43" y="17"/>
                  <a:pt x="41" y="16"/>
                </a:cubicBezTo>
                <a:cubicBezTo>
                  <a:pt x="41" y="15"/>
                  <a:pt x="41" y="14"/>
                  <a:pt x="41" y="13"/>
                </a:cubicBezTo>
                <a:close/>
              </a:path>
            </a:pathLst>
          </a:custGeom>
          <a:solidFill>
            <a:srgbClr val="27b4bf"/>
          </a:solidFill>
          <a:ln w="38160">
            <a:noFill/>
          </a:ln>
        </p:spPr>
        <p:style>
          <a:lnRef idx="0"/>
          <a:fillRef idx="0"/>
          <a:effectRef idx="0"/>
          <a:fontRef idx="minor"/>
        </p:style>
      </p:sp>
      <p:sp>
        <p:nvSpPr>
          <p:cNvPr id="814" name="CustomShape 352"/>
          <p:cNvSpPr/>
          <p:nvPr/>
        </p:nvSpPr>
        <p:spPr>
          <a:xfrm>
            <a:off x="12101400" y="8443080"/>
            <a:ext cx="348480" cy="424800"/>
          </a:xfrm>
          <a:custGeom>
            <a:avLst/>
            <a:gdLst/>
            <a:ahLst/>
            <a:rect l="l" t="t" r="r" b="b"/>
            <a:pathLst>
              <a:path w="27" h="31">
                <a:moveTo>
                  <a:pt x="15" y="29"/>
                </a:moveTo>
                <a:cubicBezTo>
                  <a:pt x="15" y="28"/>
                  <a:pt x="13" y="24"/>
                  <a:pt x="15" y="24"/>
                </a:cubicBezTo>
                <a:cubicBezTo>
                  <a:pt x="15" y="24"/>
                  <a:pt x="17" y="24"/>
                  <a:pt x="17" y="24"/>
                </a:cubicBezTo>
                <a:cubicBezTo>
                  <a:pt x="18" y="23"/>
                  <a:pt x="18" y="21"/>
                  <a:pt x="19" y="21"/>
                </a:cubicBezTo>
                <a:cubicBezTo>
                  <a:pt x="20" y="22"/>
                  <a:pt x="21" y="23"/>
                  <a:pt x="21" y="24"/>
                </a:cubicBezTo>
                <a:cubicBezTo>
                  <a:pt x="22" y="25"/>
                  <a:pt x="22" y="23"/>
                  <a:pt x="24" y="23"/>
                </a:cubicBezTo>
                <a:cubicBezTo>
                  <a:pt x="24" y="23"/>
                  <a:pt x="26" y="25"/>
                  <a:pt x="26" y="24"/>
                </a:cubicBezTo>
                <a:cubicBezTo>
                  <a:pt x="26" y="23"/>
                  <a:pt x="26" y="22"/>
                  <a:pt x="26" y="21"/>
                </a:cubicBezTo>
                <a:cubicBezTo>
                  <a:pt x="27" y="19"/>
                  <a:pt x="27" y="16"/>
                  <a:pt x="26" y="14"/>
                </a:cubicBezTo>
                <a:cubicBezTo>
                  <a:pt x="25" y="13"/>
                  <a:pt x="25" y="12"/>
                  <a:pt x="25" y="11"/>
                </a:cubicBezTo>
                <a:cubicBezTo>
                  <a:pt x="25" y="9"/>
                  <a:pt x="27" y="8"/>
                  <a:pt x="26" y="6"/>
                </a:cubicBezTo>
                <a:cubicBezTo>
                  <a:pt x="25" y="3"/>
                  <a:pt x="21" y="7"/>
                  <a:pt x="21" y="4"/>
                </a:cubicBezTo>
                <a:cubicBezTo>
                  <a:pt x="21" y="2"/>
                  <a:pt x="22" y="0"/>
                  <a:pt x="19" y="0"/>
                </a:cubicBezTo>
                <a:cubicBezTo>
                  <a:pt x="18" y="0"/>
                  <a:pt x="16" y="0"/>
                  <a:pt x="14" y="0"/>
                </a:cubicBezTo>
                <a:cubicBezTo>
                  <a:pt x="10" y="0"/>
                  <a:pt x="15" y="7"/>
                  <a:pt x="11" y="7"/>
                </a:cubicBezTo>
                <a:cubicBezTo>
                  <a:pt x="9" y="7"/>
                  <a:pt x="7" y="7"/>
                  <a:pt x="5" y="7"/>
                </a:cubicBezTo>
                <a:cubicBezTo>
                  <a:pt x="4" y="7"/>
                  <a:pt x="4" y="7"/>
                  <a:pt x="4" y="7"/>
                </a:cubicBezTo>
                <a:cubicBezTo>
                  <a:pt x="2" y="9"/>
                  <a:pt x="4" y="9"/>
                  <a:pt x="4" y="10"/>
                </a:cubicBezTo>
                <a:cubicBezTo>
                  <a:pt x="4" y="12"/>
                  <a:pt x="0" y="14"/>
                  <a:pt x="0" y="16"/>
                </a:cubicBezTo>
                <a:cubicBezTo>
                  <a:pt x="1" y="18"/>
                  <a:pt x="3" y="21"/>
                  <a:pt x="4" y="23"/>
                </a:cubicBezTo>
                <a:cubicBezTo>
                  <a:pt x="6" y="24"/>
                  <a:pt x="7" y="26"/>
                  <a:pt x="9" y="28"/>
                </a:cubicBezTo>
                <a:cubicBezTo>
                  <a:pt x="10" y="29"/>
                  <a:pt x="11" y="30"/>
                  <a:pt x="11" y="31"/>
                </a:cubicBezTo>
                <a:cubicBezTo>
                  <a:pt x="12" y="30"/>
                  <a:pt x="14" y="30"/>
                  <a:pt x="15" y="29"/>
                </a:cubicBezTo>
                <a:cubicBezTo>
                  <a:pt x="15" y="29"/>
                  <a:pt x="14" y="30"/>
                  <a:pt x="15" y="29"/>
                </a:cubicBezTo>
                <a:close/>
              </a:path>
            </a:pathLst>
          </a:custGeom>
          <a:solidFill>
            <a:srgbClr val="27b4bf"/>
          </a:solidFill>
          <a:ln w="38160">
            <a:noFill/>
          </a:ln>
        </p:spPr>
        <p:style>
          <a:lnRef idx="0"/>
          <a:fillRef idx="0"/>
          <a:effectRef idx="0"/>
          <a:fontRef idx="minor"/>
        </p:style>
      </p:sp>
      <p:sp>
        <p:nvSpPr>
          <p:cNvPr id="815" name="CustomShape 353"/>
          <p:cNvSpPr/>
          <p:nvPr/>
        </p:nvSpPr>
        <p:spPr>
          <a:xfrm>
            <a:off x="12123360" y="8443080"/>
            <a:ext cx="145440" cy="97920"/>
          </a:xfrm>
          <a:custGeom>
            <a:avLst/>
            <a:gdLst/>
            <a:ahLst/>
            <a:rect l="l" t="t" r="r" b="b"/>
            <a:pathLst>
              <a:path w="11" h="7">
                <a:moveTo>
                  <a:pt x="11" y="7"/>
                </a:moveTo>
                <a:cubicBezTo>
                  <a:pt x="11" y="5"/>
                  <a:pt x="11" y="2"/>
                  <a:pt x="11" y="0"/>
                </a:cubicBezTo>
                <a:cubicBezTo>
                  <a:pt x="8" y="0"/>
                  <a:pt x="6" y="1"/>
                  <a:pt x="3" y="1"/>
                </a:cubicBezTo>
                <a:cubicBezTo>
                  <a:pt x="4" y="2"/>
                  <a:pt x="1" y="3"/>
                  <a:pt x="0" y="4"/>
                </a:cubicBezTo>
                <a:cubicBezTo>
                  <a:pt x="0" y="5"/>
                  <a:pt x="2" y="6"/>
                  <a:pt x="2" y="7"/>
                </a:cubicBezTo>
                <a:lnTo>
                  <a:pt x="11" y="7"/>
                </a:lnTo>
                <a:close/>
              </a:path>
            </a:pathLst>
          </a:custGeom>
          <a:solidFill>
            <a:srgbClr val="27b4bf"/>
          </a:solidFill>
          <a:ln w="38160">
            <a:noFill/>
          </a:ln>
        </p:spPr>
        <p:style>
          <a:lnRef idx="0"/>
          <a:fillRef idx="0"/>
          <a:effectRef idx="0"/>
          <a:fontRef idx="minor"/>
        </p:style>
      </p:sp>
      <p:sp>
        <p:nvSpPr>
          <p:cNvPr id="816" name="CustomShape 354"/>
          <p:cNvSpPr/>
          <p:nvPr/>
        </p:nvSpPr>
        <p:spPr>
          <a:xfrm>
            <a:off x="12074760" y="7704720"/>
            <a:ext cx="476640" cy="780120"/>
          </a:xfrm>
          <a:custGeom>
            <a:avLst/>
            <a:gdLst/>
            <a:ahLst/>
            <a:rect l="l" t="t" r="r" b="b"/>
            <a:pathLst>
              <a:path w="37" h="57">
                <a:moveTo>
                  <a:pt x="29" y="55"/>
                </a:moveTo>
                <a:cubicBezTo>
                  <a:pt x="32" y="55"/>
                  <a:pt x="35" y="57"/>
                  <a:pt x="37" y="55"/>
                </a:cubicBezTo>
                <a:cubicBezTo>
                  <a:pt x="37" y="51"/>
                  <a:pt x="35" y="50"/>
                  <a:pt x="33" y="48"/>
                </a:cubicBezTo>
                <a:cubicBezTo>
                  <a:pt x="32" y="47"/>
                  <a:pt x="32" y="46"/>
                  <a:pt x="32" y="44"/>
                </a:cubicBezTo>
                <a:cubicBezTo>
                  <a:pt x="31" y="43"/>
                  <a:pt x="30" y="42"/>
                  <a:pt x="30" y="40"/>
                </a:cubicBezTo>
                <a:cubicBezTo>
                  <a:pt x="29" y="36"/>
                  <a:pt x="31" y="35"/>
                  <a:pt x="32" y="32"/>
                </a:cubicBezTo>
                <a:cubicBezTo>
                  <a:pt x="33" y="30"/>
                  <a:pt x="34" y="29"/>
                  <a:pt x="34" y="27"/>
                </a:cubicBezTo>
                <a:cubicBezTo>
                  <a:pt x="33" y="25"/>
                  <a:pt x="33" y="23"/>
                  <a:pt x="31" y="21"/>
                </a:cubicBezTo>
                <a:cubicBezTo>
                  <a:pt x="31" y="21"/>
                  <a:pt x="26" y="18"/>
                  <a:pt x="28" y="16"/>
                </a:cubicBezTo>
                <a:cubicBezTo>
                  <a:pt x="29" y="15"/>
                  <a:pt x="32" y="16"/>
                  <a:pt x="34" y="16"/>
                </a:cubicBezTo>
                <a:cubicBezTo>
                  <a:pt x="32" y="12"/>
                  <a:pt x="32" y="10"/>
                  <a:pt x="32" y="6"/>
                </a:cubicBezTo>
                <a:cubicBezTo>
                  <a:pt x="32" y="5"/>
                  <a:pt x="32" y="3"/>
                  <a:pt x="30" y="2"/>
                </a:cubicBezTo>
                <a:cubicBezTo>
                  <a:pt x="30" y="1"/>
                  <a:pt x="27" y="0"/>
                  <a:pt x="27" y="0"/>
                </a:cubicBezTo>
                <a:cubicBezTo>
                  <a:pt x="27" y="2"/>
                  <a:pt x="33" y="7"/>
                  <a:pt x="28" y="9"/>
                </a:cubicBezTo>
                <a:cubicBezTo>
                  <a:pt x="25" y="11"/>
                  <a:pt x="24" y="14"/>
                  <a:pt x="23" y="18"/>
                </a:cubicBezTo>
                <a:cubicBezTo>
                  <a:pt x="22" y="19"/>
                  <a:pt x="22" y="22"/>
                  <a:pt x="21" y="22"/>
                </a:cubicBezTo>
                <a:cubicBezTo>
                  <a:pt x="19" y="23"/>
                  <a:pt x="19" y="25"/>
                  <a:pt x="18" y="27"/>
                </a:cubicBezTo>
                <a:cubicBezTo>
                  <a:pt x="17" y="29"/>
                  <a:pt x="16" y="31"/>
                  <a:pt x="15" y="33"/>
                </a:cubicBezTo>
                <a:cubicBezTo>
                  <a:pt x="13" y="35"/>
                  <a:pt x="12" y="31"/>
                  <a:pt x="11" y="31"/>
                </a:cubicBezTo>
                <a:cubicBezTo>
                  <a:pt x="6" y="31"/>
                  <a:pt x="3" y="35"/>
                  <a:pt x="2" y="39"/>
                </a:cubicBezTo>
                <a:cubicBezTo>
                  <a:pt x="2" y="40"/>
                  <a:pt x="0" y="41"/>
                  <a:pt x="1" y="42"/>
                </a:cubicBezTo>
                <a:cubicBezTo>
                  <a:pt x="2" y="43"/>
                  <a:pt x="3" y="44"/>
                  <a:pt x="4" y="45"/>
                </a:cubicBezTo>
                <a:cubicBezTo>
                  <a:pt x="4" y="46"/>
                  <a:pt x="5" y="44"/>
                  <a:pt x="5" y="45"/>
                </a:cubicBezTo>
                <a:cubicBezTo>
                  <a:pt x="6" y="46"/>
                  <a:pt x="7" y="47"/>
                  <a:pt x="7" y="48"/>
                </a:cubicBezTo>
                <a:cubicBezTo>
                  <a:pt x="8" y="50"/>
                  <a:pt x="7" y="53"/>
                  <a:pt x="7" y="55"/>
                </a:cubicBezTo>
                <a:cubicBezTo>
                  <a:pt x="10" y="54"/>
                  <a:pt x="13" y="54"/>
                  <a:pt x="16" y="54"/>
                </a:cubicBezTo>
                <a:cubicBezTo>
                  <a:pt x="20" y="54"/>
                  <a:pt x="25" y="55"/>
                  <a:pt x="29" y="55"/>
                </a:cubicBezTo>
                <a:close/>
              </a:path>
            </a:pathLst>
          </a:custGeom>
          <a:solidFill>
            <a:srgbClr val="27b4bf"/>
          </a:solidFill>
          <a:ln w="38160">
            <a:noFill/>
          </a:ln>
        </p:spPr>
        <p:style>
          <a:lnRef idx="0"/>
          <a:fillRef idx="0"/>
          <a:effectRef idx="0"/>
          <a:fontRef idx="minor"/>
        </p:style>
      </p:sp>
      <p:sp>
        <p:nvSpPr>
          <p:cNvPr id="817" name="CustomShape 355"/>
          <p:cNvSpPr/>
          <p:nvPr/>
        </p:nvSpPr>
        <p:spPr>
          <a:xfrm>
            <a:off x="11566800" y="7741800"/>
            <a:ext cx="194040" cy="424800"/>
          </a:xfrm>
          <a:custGeom>
            <a:avLst/>
            <a:gdLst/>
            <a:ahLst/>
            <a:rect l="l" t="t" r="r" b="b"/>
            <a:pathLst>
              <a:path w="15" h="31">
                <a:moveTo>
                  <a:pt x="11" y="0"/>
                </a:moveTo>
                <a:cubicBezTo>
                  <a:pt x="9" y="2"/>
                  <a:pt x="10" y="2"/>
                  <a:pt x="9" y="4"/>
                </a:cubicBezTo>
                <a:cubicBezTo>
                  <a:pt x="8" y="6"/>
                  <a:pt x="6" y="5"/>
                  <a:pt x="4" y="5"/>
                </a:cubicBezTo>
                <a:cubicBezTo>
                  <a:pt x="4" y="5"/>
                  <a:pt x="2" y="7"/>
                  <a:pt x="1" y="8"/>
                </a:cubicBezTo>
                <a:cubicBezTo>
                  <a:pt x="0" y="9"/>
                  <a:pt x="2" y="11"/>
                  <a:pt x="3" y="13"/>
                </a:cubicBezTo>
                <a:cubicBezTo>
                  <a:pt x="7" y="18"/>
                  <a:pt x="4" y="25"/>
                  <a:pt x="6" y="31"/>
                </a:cubicBezTo>
                <a:cubicBezTo>
                  <a:pt x="7" y="31"/>
                  <a:pt x="9" y="31"/>
                  <a:pt x="11" y="30"/>
                </a:cubicBezTo>
                <a:cubicBezTo>
                  <a:pt x="12" y="30"/>
                  <a:pt x="12" y="29"/>
                  <a:pt x="11" y="27"/>
                </a:cubicBezTo>
                <a:cubicBezTo>
                  <a:pt x="11" y="24"/>
                  <a:pt x="11" y="21"/>
                  <a:pt x="11" y="18"/>
                </a:cubicBezTo>
                <a:cubicBezTo>
                  <a:pt x="11" y="14"/>
                  <a:pt x="14" y="12"/>
                  <a:pt x="15" y="9"/>
                </a:cubicBezTo>
                <a:cubicBezTo>
                  <a:pt x="15" y="6"/>
                  <a:pt x="15" y="5"/>
                  <a:pt x="14" y="3"/>
                </a:cubicBezTo>
                <a:cubicBezTo>
                  <a:pt x="14" y="3"/>
                  <a:pt x="11" y="0"/>
                  <a:pt x="11" y="0"/>
                </a:cubicBezTo>
                <a:cubicBezTo>
                  <a:pt x="10" y="1"/>
                  <a:pt x="11" y="0"/>
                  <a:pt x="11" y="0"/>
                </a:cubicBezTo>
                <a:close/>
              </a:path>
            </a:pathLst>
          </a:custGeom>
          <a:solidFill>
            <a:srgbClr val="27b4bf"/>
          </a:solidFill>
          <a:ln w="38160">
            <a:noFill/>
          </a:ln>
        </p:spPr>
        <p:style>
          <a:lnRef idx="0"/>
          <a:fillRef idx="0"/>
          <a:effectRef idx="0"/>
          <a:fontRef idx="minor"/>
        </p:style>
      </p:sp>
      <p:sp>
        <p:nvSpPr>
          <p:cNvPr id="818" name="CustomShape 356"/>
          <p:cNvSpPr/>
          <p:nvPr/>
        </p:nvSpPr>
        <p:spPr>
          <a:xfrm>
            <a:off x="11699280" y="7634520"/>
            <a:ext cx="763920" cy="700560"/>
          </a:xfrm>
          <a:custGeom>
            <a:avLst/>
            <a:gdLst/>
            <a:ahLst/>
            <a:rect l="l" t="t" r="r" b="b"/>
            <a:pathLst>
              <a:path w="59" h="51">
                <a:moveTo>
                  <a:pt x="31" y="42"/>
                </a:moveTo>
                <a:cubicBezTo>
                  <a:pt x="32" y="40"/>
                  <a:pt x="35" y="37"/>
                  <a:pt x="37" y="37"/>
                </a:cubicBezTo>
                <a:cubicBezTo>
                  <a:pt x="38" y="36"/>
                  <a:pt x="40" y="36"/>
                  <a:pt x="40" y="36"/>
                </a:cubicBezTo>
                <a:cubicBezTo>
                  <a:pt x="41" y="37"/>
                  <a:pt x="42" y="39"/>
                  <a:pt x="43" y="38"/>
                </a:cubicBezTo>
                <a:cubicBezTo>
                  <a:pt x="45" y="37"/>
                  <a:pt x="46" y="34"/>
                  <a:pt x="47" y="32"/>
                </a:cubicBezTo>
                <a:cubicBezTo>
                  <a:pt x="47" y="31"/>
                  <a:pt x="48" y="29"/>
                  <a:pt x="48" y="28"/>
                </a:cubicBezTo>
                <a:cubicBezTo>
                  <a:pt x="49" y="27"/>
                  <a:pt x="50" y="28"/>
                  <a:pt x="51" y="27"/>
                </a:cubicBezTo>
                <a:cubicBezTo>
                  <a:pt x="51" y="25"/>
                  <a:pt x="53" y="14"/>
                  <a:pt x="56" y="14"/>
                </a:cubicBezTo>
                <a:cubicBezTo>
                  <a:pt x="58" y="14"/>
                  <a:pt x="59" y="12"/>
                  <a:pt x="59" y="11"/>
                </a:cubicBezTo>
                <a:cubicBezTo>
                  <a:pt x="59" y="9"/>
                  <a:pt x="57" y="9"/>
                  <a:pt x="57" y="8"/>
                </a:cubicBezTo>
                <a:cubicBezTo>
                  <a:pt x="57" y="7"/>
                  <a:pt x="56" y="7"/>
                  <a:pt x="56" y="6"/>
                </a:cubicBezTo>
                <a:cubicBezTo>
                  <a:pt x="55" y="4"/>
                  <a:pt x="55" y="3"/>
                  <a:pt x="54" y="1"/>
                </a:cubicBezTo>
                <a:cubicBezTo>
                  <a:pt x="53" y="2"/>
                  <a:pt x="50" y="5"/>
                  <a:pt x="48" y="5"/>
                </a:cubicBezTo>
                <a:cubicBezTo>
                  <a:pt x="45" y="4"/>
                  <a:pt x="43" y="4"/>
                  <a:pt x="40" y="4"/>
                </a:cubicBezTo>
                <a:cubicBezTo>
                  <a:pt x="37" y="4"/>
                  <a:pt x="35" y="6"/>
                  <a:pt x="32" y="6"/>
                </a:cubicBezTo>
                <a:cubicBezTo>
                  <a:pt x="30" y="6"/>
                  <a:pt x="28" y="3"/>
                  <a:pt x="26" y="4"/>
                </a:cubicBezTo>
                <a:cubicBezTo>
                  <a:pt x="22" y="6"/>
                  <a:pt x="21" y="5"/>
                  <a:pt x="19" y="3"/>
                </a:cubicBezTo>
                <a:cubicBezTo>
                  <a:pt x="18" y="2"/>
                  <a:pt x="15" y="0"/>
                  <a:pt x="13" y="1"/>
                </a:cubicBezTo>
                <a:cubicBezTo>
                  <a:pt x="12" y="1"/>
                  <a:pt x="9" y="2"/>
                  <a:pt x="8" y="3"/>
                </a:cubicBezTo>
                <a:cubicBezTo>
                  <a:pt x="7" y="4"/>
                  <a:pt x="8" y="5"/>
                  <a:pt x="7" y="6"/>
                </a:cubicBezTo>
                <a:cubicBezTo>
                  <a:pt x="7" y="7"/>
                  <a:pt x="6" y="9"/>
                  <a:pt x="6" y="10"/>
                </a:cubicBezTo>
                <a:cubicBezTo>
                  <a:pt x="5" y="12"/>
                  <a:pt x="5" y="14"/>
                  <a:pt x="5" y="16"/>
                </a:cubicBezTo>
                <a:cubicBezTo>
                  <a:pt x="5" y="19"/>
                  <a:pt x="2" y="21"/>
                  <a:pt x="1" y="24"/>
                </a:cubicBezTo>
                <a:cubicBezTo>
                  <a:pt x="0" y="27"/>
                  <a:pt x="1" y="34"/>
                  <a:pt x="2" y="38"/>
                </a:cubicBezTo>
                <a:cubicBezTo>
                  <a:pt x="2" y="39"/>
                  <a:pt x="4" y="38"/>
                  <a:pt x="5" y="38"/>
                </a:cubicBezTo>
                <a:cubicBezTo>
                  <a:pt x="6" y="38"/>
                  <a:pt x="8" y="39"/>
                  <a:pt x="9" y="39"/>
                </a:cubicBezTo>
                <a:cubicBezTo>
                  <a:pt x="10" y="40"/>
                  <a:pt x="14" y="42"/>
                  <a:pt x="14" y="43"/>
                </a:cubicBezTo>
                <a:cubicBezTo>
                  <a:pt x="14" y="44"/>
                  <a:pt x="14" y="44"/>
                  <a:pt x="14" y="45"/>
                </a:cubicBezTo>
                <a:cubicBezTo>
                  <a:pt x="14" y="46"/>
                  <a:pt x="15" y="47"/>
                  <a:pt x="16" y="48"/>
                </a:cubicBezTo>
                <a:cubicBezTo>
                  <a:pt x="18" y="51"/>
                  <a:pt x="21" y="46"/>
                  <a:pt x="23" y="47"/>
                </a:cubicBezTo>
                <a:cubicBezTo>
                  <a:pt x="23" y="47"/>
                  <a:pt x="22" y="48"/>
                  <a:pt x="22" y="48"/>
                </a:cubicBezTo>
                <a:cubicBezTo>
                  <a:pt x="22" y="47"/>
                  <a:pt x="27" y="47"/>
                  <a:pt x="27" y="47"/>
                </a:cubicBezTo>
                <a:cubicBezTo>
                  <a:pt x="29" y="47"/>
                  <a:pt x="29" y="45"/>
                  <a:pt x="30" y="47"/>
                </a:cubicBezTo>
                <a:cubicBezTo>
                  <a:pt x="31" y="45"/>
                  <a:pt x="31" y="44"/>
                  <a:pt x="31" y="42"/>
                </a:cubicBezTo>
                <a:cubicBezTo>
                  <a:pt x="32" y="41"/>
                  <a:pt x="31" y="43"/>
                  <a:pt x="31" y="42"/>
                </a:cubicBezTo>
                <a:close/>
              </a:path>
            </a:pathLst>
          </a:custGeom>
          <a:solidFill>
            <a:srgbClr val="27b4bf"/>
          </a:solidFill>
          <a:ln w="38160">
            <a:noFill/>
          </a:ln>
        </p:spPr>
        <p:style>
          <a:lnRef idx="0"/>
          <a:fillRef idx="0"/>
          <a:effectRef idx="0"/>
          <a:fontRef idx="minor"/>
        </p:style>
      </p:sp>
      <p:sp>
        <p:nvSpPr>
          <p:cNvPr id="819" name="CustomShape 357"/>
          <p:cNvSpPr/>
          <p:nvPr/>
        </p:nvSpPr>
        <p:spPr>
          <a:xfrm>
            <a:off x="11151720" y="7550280"/>
            <a:ext cx="547200" cy="411120"/>
          </a:xfrm>
          <a:custGeom>
            <a:avLst/>
            <a:gdLst/>
            <a:ahLst/>
            <a:rect l="l" t="t" r="r" b="b"/>
            <a:pathLst>
              <a:path w="42" h="30">
                <a:moveTo>
                  <a:pt x="35" y="20"/>
                </a:moveTo>
                <a:cubicBezTo>
                  <a:pt x="37" y="17"/>
                  <a:pt x="40" y="20"/>
                  <a:pt x="41" y="17"/>
                </a:cubicBezTo>
                <a:cubicBezTo>
                  <a:pt x="42" y="16"/>
                  <a:pt x="39" y="13"/>
                  <a:pt x="38" y="13"/>
                </a:cubicBezTo>
                <a:cubicBezTo>
                  <a:pt x="37" y="15"/>
                  <a:pt x="34" y="11"/>
                  <a:pt x="33" y="10"/>
                </a:cubicBezTo>
                <a:cubicBezTo>
                  <a:pt x="33" y="9"/>
                  <a:pt x="33" y="8"/>
                  <a:pt x="32" y="7"/>
                </a:cubicBezTo>
                <a:cubicBezTo>
                  <a:pt x="30" y="5"/>
                  <a:pt x="30" y="4"/>
                  <a:pt x="30" y="1"/>
                </a:cubicBezTo>
                <a:cubicBezTo>
                  <a:pt x="29" y="1"/>
                  <a:pt x="27" y="0"/>
                  <a:pt x="26" y="0"/>
                </a:cubicBezTo>
                <a:cubicBezTo>
                  <a:pt x="24" y="1"/>
                  <a:pt x="23" y="2"/>
                  <a:pt x="22" y="2"/>
                </a:cubicBezTo>
                <a:cubicBezTo>
                  <a:pt x="21" y="3"/>
                  <a:pt x="20" y="4"/>
                  <a:pt x="19" y="4"/>
                </a:cubicBezTo>
                <a:cubicBezTo>
                  <a:pt x="18" y="6"/>
                  <a:pt x="18" y="4"/>
                  <a:pt x="17" y="5"/>
                </a:cubicBezTo>
                <a:cubicBezTo>
                  <a:pt x="15" y="6"/>
                  <a:pt x="13" y="11"/>
                  <a:pt x="11" y="10"/>
                </a:cubicBezTo>
                <a:cubicBezTo>
                  <a:pt x="10" y="10"/>
                  <a:pt x="9" y="8"/>
                  <a:pt x="9" y="10"/>
                </a:cubicBezTo>
                <a:cubicBezTo>
                  <a:pt x="8" y="11"/>
                  <a:pt x="8" y="13"/>
                  <a:pt x="7" y="14"/>
                </a:cubicBezTo>
                <a:cubicBezTo>
                  <a:pt x="7" y="15"/>
                  <a:pt x="7" y="16"/>
                  <a:pt x="5" y="16"/>
                </a:cubicBezTo>
                <a:cubicBezTo>
                  <a:pt x="5" y="16"/>
                  <a:pt x="1" y="17"/>
                  <a:pt x="2" y="18"/>
                </a:cubicBezTo>
                <a:cubicBezTo>
                  <a:pt x="5" y="20"/>
                  <a:pt x="0" y="23"/>
                  <a:pt x="1" y="24"/>
                </a:cubicBezTo>
                <a:cubicBezTo>
                  <a:pt x="3" y="25"/>
                  <a:pt x="5" y="30"/>
                  <a:pt x="8" y="28"/>
                </a:cubicBezTo>
                <a:cubicBezTo>
                  <a:pt x="11" y="26"/>
                  <a:pt x="13" y="27"/>
                  <a:pt x="16" y="30"/>
                </a:cubicBezTo>
                <a:cubicBezTo>
                  <a:pt x="15" y="27"/>
                  <a:pt x="15" y="24"/>
                  <a:pt x="15" y="22"/>
                </a:cubicBezTo>
                <a:cubicBezTo>
                  <a:pt x="19" y="22"/>
                  <a:pt x="22" y="22"/>
                  <a:pt x="26" y="22"/>
                </a:cubicBezTo>
                <a:cubicBezTo>
                  <a:pt x="29" y="22"/>
                  <a:pt x="34" y="23"/>
                  <a:pt x="35" y="20"/>
                </a:cubicBezTo>
                <a:cubicBezTo>
                  <a:pt x="36" y="18"/>
                  <a:pt x="35" y="20"/>
                  <a:pt x="35" y="20"/>
                </a:cubicBezTo>
                <a:close/>
              </a:path>
            </a:pathLst>
          </a:custGeom>
          <a:solidFill>
            <a:srgbClr val="27b4bf"/>
          </a:solidFill>
          <a:ln w="38160">
            <a:noFill/>
          </a:ln>
        </p:spPr>
        <p:style>
          <a:lnRef idx="0"/>
          <a:fillRef idx="0"/>
          <a:effectRef idx="0"/>
          <a:fontRef idx="minor"/>
        </p:style>
      </p:sp>
      <p:sp>
        <p:nvSpPr>
          <p:cNvPr id="820" name="CustomShape 358"/>
          <p:cNvSpPr/>
          <p:nvPr/>
        </p:nvSpPr>
        <p:spPr>
          <a:xfrm>
            <a:off x="11518200" y="7854120"/>
            <a:ext cx="127800" cy="326880"/>
          </a:xfrm>
          <a:custGeom>
            <a:avLst/>
            <a:gdLst/>
            <a:ahLst/>
            <a:rect l="l" t="t" r="r" b="b"/>
            <a:pathLst>
              <a:path w="10" h="24">
                <a:moveTo>
                  <a:pt x="9" y="10"/>
                </a:moveTo>
                <a:cubicBezTo>
                  <a:pt x="9" y="9"/>
                  <a:pt x="9" y="7"/>
                  <a:pt x="8" y="6"/>
                </a:cubicBezTo>
                <a:cubicBezTo>
                  <a:pt x="7" y="5"/>
                  <a:pt x="4" y="1"/>
                  <a:pt x="5" y="0"/>
                </a:cubicBezTo>
                <a:cubicBezTo>
                  <a:pt x="4" y="0"/>
                  <a:pt x="3" y="0"/>
                  <a:pt x="2" y="0"/>
                </a:cubicBezTo>
                <a:cubicBezTo>
                  <a:pt x="0" y="0"/>
                  <a:pt x="2" y="2"/>
                  <a:pt x="2" y="3"/>
                </a:cubicBezTo>
                <a:cubicBezTo>
                  <a:pt x="3" y="5"/>
                  <a:pt x="2" y="7"/>
                  <a:pt x="2" y="9"/>
                </a:cubicBezTo>
                <a:cubicBezTo>
                  <a:pt x="1" y="12"/>
                  <a:pt x="3" y="12"/>
                  <a:pt x="4" y="15"/>
                </a:cubicBezTo>
                <a:cubicBezTo>
                  <a:pt x="4" y="17"/>
                  <a:pt x="3" y="19"/>
                  <a:pt x="4" y="21"/>
                </a:cubicBezTo>
                <a:cubicBezTo>
                  <a:pt x="4" y="22"/>
                  <a:pt x="5" y="23"/>
                  <a:pt x="6" y="23"/>
                </a:cubicBezTo>
                <a:cubicBezTo>
                  <a:pt x="7" y="24"/>
                  <a:pt x="10" y="24"/>
                  <a:pt x="9" y="23"/>
                </a:cubicBezTo>
                <a:cubicBezTo>
                  <a:pt x="9" y="19"/>
                  <a:pt x="9" y="15"/>
                  <a:pt x="9" y="10"/>
                </a:cubicBezTo>
                <a:cubicBezTo>
                  <a:pt x="9" y="7"/>
                  <a:pt x="9" y="13"/>
                  <a:pt x="9" y="10"/>
                </a:cubicBezTo>
                <a:close/>
              </a:path>
            </a:pathLst>
          </a:custGeom>
          <a:solidFill>
            <a:srgbClr val="27b4bf"/>
          </a:solidFill>
          <a:ln w="38160">
            <a:noFill/>
          </a:ln>
        </p:spPr>
        <p:style>
          <a:lnRef idx="0"/>
          <a:fillRef idx="0"/>
          <a:effectRef idx="0"/>
          <a:fontRef idx="minor"/>
        </p:style>
      </p:sp>
      <p:sp>
        <p:nvSpPr>
          <p:cNvPr id="821" name="CustomShape 359"/>
          <p:cNvSpPr/>
          <p:nvPr/>
        </p:nvSpPr>
        <p:spPr>
          <a:xfrm>
            <a:off x="10961640" y="7868160"/>
            <a:ext cx="410400" cy="424800"/>
          </a:xfrm>
          <a:custGeom>
            <a:avLst/>
            <a:gdLst/>
            <a:ahLst/>
            <a:rect l="l" t="t" r="r" b="b"/>
            <a:pathLst>
              <a:path w="32" h="31">
                <a:moveTo>
                  <a:pt x="26" y="4"/>
                </a:moveTo>
                <a:cubicBezTo>
                  <a:pt x="24" y="4"/>
                  <a:pt x="23" y="6"/>
                  <a:pt x="21" y="5"/>
                </a:cubicBezTo>
                <a:cubicBezTo>
                  <a:pt x="19" y="5"/>
                  <a:pt x="17" y="0"/>
                  <a:pt x="15" y="1"/>
                </a:cubicBezTo>
                <a:cubicBezTo>
                  <a:pt x="14" y="2"/>
                  <a:pt x="13" y="2"/>
                  <a:pt x="13" y="1"/>
                </a:cubicBezTo>
                <a:cubicBezTo>
                  <a:pt x="12" y="0"/>
                  <a:pt x="11" y="2"/>
                  <a:pt x="10" y="2"/>
                </a:cubicBezTo>
                <a:cubicBezTo>
                  <a:pt x="8" y="3"/>
                  <a:pt x="7" y="2"/>
                  <a:pt x="6" y="2"/>
                </a:cubicBezTo>
                <a:cubicBezTo>
                  <a:pt x="5" y="1"/>
                  <a:pt x="5" y="3"/>
                  <a:pt x="4" y="3"/>
                </a:cubicBezTo>
                <a:cubicBezTo>
                  <a:pt x="3" y="3"/>
                  <a:pt x="2" y="5"/>
                  <a:pt x="3" y="6"/>
                </a:cubicBezTo>
                <a:cubicBezTo>
                  <a:pt x="3" y="7"/>
                  <a:pt x="5" y="7"/>
                  <a:pt x="5" y="7"/>
                </a:cubicBezTo>
                <a:cubicBezTo>
                  <a:pt x="5" y="8"/>
                  <a:pt x="3" y="9"/>
                  <a:pt x="3" y="9"/>
                </a:cubicBezTo>
                <a:cubicBezTo>
                  <a:pt x="3" y="10"/>
                  <a:pt x="5" y="11"/>
                  <a:pt x="5" y="12"/>
                </a:cubicBezTo>
                <a:cubicBezTo>
                  <a:pt x="5" y="12"/>
                  <a:pt x="3" y="11"/>
                  <a:pt x="3" y="13"/>
                </a:cubicBezTo>
                <a:cubicBezTo>
                  <a:pt x="3" y="14"/>
                  <a:pt x="4" y="16"/>
                  <a:pt x="2" y="16"/>
                </a:cubicBezTo>
                <a:cubicBezTo>
                  <a:pt x="3" y="17"/>
                  <a:pt x="3" y="18"/>
                  <a:pt x="2" y="19"/>
                </a:cubicBezTo>
                <a:cubicBezTo>
                  <a:pt x="2" y="21"/>
                  <a:pt x="0" y="21"/>
                  <a:pt x="3" y="23"/>
                </a:cubicBezTo>
                <a:cubicBezTo>
                  <a:pt x="4" y="23"/>
                  <a:pt x="6" y="24"/>
                  <a:pt x="7" y="26"/>
                </a:cubicBezTo>
                <a:cubicBezTo>
                  <a:pt x="8" y="27"/>
                  <a:pt x="7" y="29"/>
                  <a:pt x="7" y="31"/>
                </a:cubicBezTo>
                <a:cubicBezTo>
                  <a:pt x="11" y="30"/>
                  <a:pt x="14" y="28"/>
                  <a:pt x="19" y="28"/>
                </a:cubicBezTo>
                <a:cubicBezTo>
                  <a:pt x="21" y="27"/>
                  <a:pt x="24" y="28"/>
                  <a:pt x="26" y="28"/>
                </a:cubicBezTo>
                <a:cubicBezTo>
                  <a:pt x="28" y="28"/>
                  <a:pt x="31" y="29"/>
                  <a:pt x="30" y="26"/>
                </a:cubicBezTo>
                <a:cubicBezTo>
                  <a:pt x="30" y="24"/>
                  <a:pt x="29" y="23"/>
                  <a:pt x="28" y="21"/>
                </a:cubicBezTo>
                <a:cubicBezTo>
                  <a:pt x="28" y="19"/>
                  <a:pt x="29" y="17"/>
                  <a:pt x="30" y="15"/>
                </a:cubicBezTo>
                <a:cubicBezTo>
                  <a:pt x="31" y="11"/>
                  <a:pt x="32" y="4"/>
                  <a:pt x="26" y="4"/>
                </a:cubicBezTo>
                <a:close/>
              </a:path>
            </a:pathLst>
          </a:custGeom>
          <a:solidFill>
            <a:srgbClr val="27b4bf"/>
          </a:solidFill>
          <a:ln w="38160">
            <a:noFill/>
          </a:ln>
        </p:spPr>
        <p:style>
          <a:lnRef idx="0"/>
          <a:fillRef idx="0"/>
          <a:effectRef idx="0"/>
          <a:fontRef idx="minor"/>
        </p:style>
      </p:sp>
      <p:sp>
        <p:nvSpPr>
          <p:cNvPr id="822" name="CustomShape 360"/>
          <p:cNvSpPr/>
          <p:nvPr/>
        </p:nvSpPr>
        <p:spPr>
          <a:xfrm>
            <a:off x="11310840" y="7854120"/>
            <a:ext cx="295560" cy="411120"/>
          </a:xfrm>
          <a:custGeom>
            <a:avLst/>
            <a:gdLst/>
            <a:ahLst/>
            <a:rect l="l" t="t" r="r" b="b"/>
            <a:pathLst>
              <a:path w="23" h="30">
                <a:moveTo>
                  <a:pt x="19" y="13"/>
                </a:moveTo>
                <a:cubicBezTo>
                  <a:pt x="17" y="11"/>
                  <a:pt x="18" y="8"/>
                  <a:pt x="18" y="6"/>
                </a:cubicBezTo>
                <a:cubicBezTo>
                  <a:pt x="19" y="4"/>
                  <a:pt x="16" y="2"/>
                  <a:pt x="17" y="0"/>
                </a:cubicBezTo>
                <a:cubicBezTo>
                  <a:pt x="12" y="0"/>
                  <a:pt x="8" y="0"/>
                  <a:pt x="3" y="0"/>
                </a:cubicBezTo>
                <a:cubicBezTo>
                  <a:pt x="3" y="3"/>
                  <a:pt x="4" y="7"/>
                  <a:pt x="4" y="11"/>
                </a:cubicBezTo>
                <a:cubicBezTo>
                  <a:pt x="4" y="15"/>
                  <a:pt x="0" y="18"/>
                  <a:pt x="1" y="22"/>
                </a:cubicBezTo>
                <a:cubicBezTo>
                  <a:pt x="2" y="25"/>
                  <a:pt x="4" y="26"/>
                  <a:pt x="3" y="30"/>
                </a:cubicBezTo>
                <a:cubicBezTo>
                  <a:pt x="6" y="30"/>
                  <a:pt x="7" y="30"/>
                  <a:pt x="10" y="29"/>
                </a:cubicBezTo>
                <a:cubicBezTo>
                  <a:pt x="15" y="28"/>
                  <a:pt x="19" y="26"/>
                  <a:pt x="23" y="24"/>
                </a:cubicBezTo>
                <a:cubicBezTo>
                  <a:pt x="21" y="23"/>
                  <a:pt x="20" y="21"/>
                  <a:pt x="20" y="19"/>
                </a:cubicBezTo>
                <a:cubicBezTo>
                  <a:pt x="20" y="17"/>
                  <a:pt x="20" y="15"/>
                  <a:pt x="19" y="13"/>
                </a:cubicBezTo>
                <a:cubicBezTo>
                  <a:pt x="17" y="11"/>
                  <a:pt x="20" y="15"/>
                  <a:pt x="19" y="13"/>
                </a:cubicBezTo>
                <a:close/>
              </a:path>
            </a:pathLst>
          </a:custGeom>
          <a:solidFill>
            <a:srgbClr val="27b4bf"/>
          </a:solidFill>
          <a:ln w="38160">
            <a:noFill/>
          </a:ln>
        </p:spPr>
        <p:style>
          <a:lnRef idx="0"/>
          <a:fillRef idx="0"/>
          <a:effectRef idx="0"/>
          <a:fontRef idx="minor"/>
        </p:style>
      </p:sp>
      <p:sp>
        <p:nvSpPr>
          <p:cNvPr id="823" name="CustomShape 361"/>
          <p:cNvSpPr/>
          <p:nvPr/>
        </p:nvSpPr>
        <p:spPr>
          <a:xfrm>
            <a:off x="10661400" y="7896240"/>
            <a:ext cx="194040" cy="247320"/>
          </a:xfrm>
          <a:custGeom>
            <a:avLst/>
            <a:gdLst/>
            <a:ahLst/>
            <a:rect l="l" t="t" r="r" b="b"/>
            <a:pathLst>
              <a:path w="15" h="18">
                <a:moveTo>
                  <a:pt x="12" y="14"/>
                </a:moveTo>
                <a:cubicBezTo>
                  <a:pt x="15" y="13"/>
                  <a:pt x="15" y="8"/>
                  <a:pt x="14" y="6"/>
                </a:cubicBezTo>
                <a:cubicBezTo>
                  <a:pt x="12" y="2"/>
                  <a:pt x="8" y="0"/>
                  <a:pt x="5" y="3"/>
                </a:cubicBezTo>
                <a:cubicBezTo>
                  <a:pt x="3" y="4"/>
                  <a:pt x="0" y="6"/>
                  <a:pt x="1" y="8"/>
                </a:cubicBezTo>
                <a:cubicBezTo>
                  <a:pt x="2" y="10"/>
                  <a:pt x="2" y="11"/>
                  <a:pt x="4" y="12"/>
                </a:cubicBezTo>
                <a:cubicBezTo>
                  <a:pt x="5" y="14"/>
                  <a:pt x="5" y="15"/>
                  <a:pt x="7" y="16"/>
                </a:cubicBezTo>
                <a:cubicBezTo>
                  <a:pt x="8" y="17"/>
                  <a:pt x="9" y="18"/>
                  <a:pt x="10" y="16"/>
                </a:cubicBezTo>
                <a:cubicBezTo>
                  <a:pt x="10" y="15"/>
                  <a:pt x="11" y="15"/>
                  <a:pt x="12" y="14"/>
                </a:cubicBezTo>
                <a:cubicBezTo>
                  <a:pt x="14" y="13"/>
                  <a:pt x="11" y="15"/>
                  <a:pt x="12" y="14"/>
                </a:cubicBezTo>
                <a:close/>
              </a:path>
            </a:pathLst>
          </a:custGeom>
          <a:solidFill>
            <a:srgbClr val="27b4bf"/>
          </a:solidFill>
          <a:ln w="38160">
            <a:noFill/>
          </a:ln>
        </p:spPr>
        <p:style>
          <a:lnRef idx="0"/>
          <a:fillRef idx="0"/>
          <a:effectRef idx="0"/>
          <a:fontRef idx="minor"/>
        </p:style>
      </p:sp>
      <p:sp>
        <p:nvSpPr>
          <p:cNvPr id="824" name="CustomShape 362"/>
          <p:cNvSpPr/>
          <p:nvPr/>
        </p:nvSpPr>
        <p:spPr>
          <a:xfrm>
            <a:off x="10776240" y="8003520"/>
            <a:ext cx="286560" cy="289440"/>
          </a:xfrm>
          <a:custGeom>
            <a:avLst/>
            <a:gdLst/>
            <a:ahLst/>
            <a:rect l="l" t="t" r="r" b="b"/>
            <a:pathLst>
              <a:path w="22" h="21">
                <a:moveTo>
                  <a:pt x="21" y="17"/>
                </a:moveTo>
                <a:cubicBezTo>
                  <a:pt x="22" y="15"/>
                  <a:pt x="20" y="14"/>
                  <a:pt x="19" y="13"/>
                </a:cubicBezTo>
                <a:cubicBezTo>
                  <a:pt x="18" y="13"/>
                  <a:pt x="14" y="12"/>
                  <a:pt x="16" y="11"/>
                </a:cubicBezTo>
                <a:cubicBezTo>
                  <a:pt x="17" y="10"/>
                  <a:pt x="17" y="7"/>
                  <a:pt x="16" y="6"/>
                </a:cubicBezTo>
                <a:cubicBezTo>
                  <a:pt x="15" y="4"/>
                  <a:pt x="14" y="8"/>
                  <a:pt x="13" y="8"/>
                </a:cubicBezTo>
                <a:cubicBezTo>
                  <a:pt x="10" y="8"/>
                  <a:pt x="11" y="0"/>
                  <a:pt x="9" y="1"/>
                </a:cubicBezTo>
                <a:cubicBezTo>
                  <a:pt x="8" y="2"/>
                  <a:pt x="6" y="3"/>
                  <a:pt x="5" y="4"/>
                </a:cubicBezTo>
                <a:cubicBezTo>
                  <a:pt x="4" y="6"/>
                  <a:pt x="2" y="7"/>
                  <a:pt x="0" y="9"/>
                </a:cubicBezTo>
                <a:cubicBezTo>
                  <a:pt x="5" y="12"/>
                  <a:pt x="8" y="15"/>
                  <a:pt x="12" y="18"/>
                </a:cubicBezTo>
                <a:cubicBezTo>
                  <a:pt x="14" y="20"/>
                  <a:pt x="16" y="21"/>
                  <a:pt x="19" y="21"/>
                </a:cubicBezTo>
                <a:cubicBezTo>
                  <a:pt x="22" y="21"/>
                  <a:pt x="20" y="19"/>
                  <a:pt x="21" y="17"/>
                </a:cubicBezTo>
                <a:cubicBezTo>
                  <a:pt x="22" y="15"/>
                  <a:pt x="21" y="19"/>
                  <a:pt x="21" y="17"/>
                </a:cubicBezTo>
                <a:close/>
              </a:path>
            </a:pathLst>
          </a:custGeom>
          <a:solidFill>
            <a:srgbClr val="27b4bf"/>
          </a:solidFill>
          <a:ln w="38160">
            <a:noFill/>
          </a:ln>
        </p:spPr>
        <p:style>
          <a:lnRef idx="0"/>
          <a:fillRef idx="0"/>
          <a:effectRef idx="0"/>
          <a:fontRef idx="minor"/>
        </p:style>
      </p:sp>
      <p:sp>
        <p:nvSpPr>
          <p:cNvPr id="825" name="CustomShape 363"/>
          <p:cNvSpPr/>
          <p:nvPr/>
        </p:nvSpPr>
        <p:spPr>
          <a:xfrm>
            <a:off x="10573200" y="7727760"/>
            <a:ext cx="450000" cy="401760"/>
          </a:xfrm>
          <a:custGeom>
            <a:avLst/>
            <a:gdLst/>
            <a:ahLst/>
            <a:rect l="l" t="t" r="r" b="b"/>
            <a:pathLst>
              <a:path w="35" h="29">
                <a:moveTo>
                  <a:pt x="10" y="16"/>
                </a:moveTo>
                <a:cubicBezTo>
                  <a:pt x="14" y="14"/>
                  <a:pt x="18" y="12"/>
                  <a:pt x="20" y="17"/>
                </a:cubicBezTo>
                <a:cubicBezTo>
                  <a:pt x="22" y="19"/>
                  <a:pt x="21" y="20"/>
                  <a:pt x="21" y="23"/>
                </a:cubicBezTo>
                <a:cubicBezTo>
                  <a:pt x="22" y="24"/>
                  <a:pt x="24" y="21"/>
                  <a:pt x="25" y="21"/>
                </a:cubicBezTo>
                <a:cubicBezTo>
                  <a:pt x="27" y="20"/>
                  <a:pt x="27" y="29"/>
                  <a:pt x="29" y="27"/>
                </a:cubicBezTo>
                <a:cubicBezTo>
                  <a:pt x="30" y="27"/>
                  <a:pt x="30" y="26"/>
                  <a:pt x="31" y="26"/>
                </a:cubicBezTo>
                <a:cubicBezTo>
                  <a:pt x="31" y="25"/>
                  <a:pt x="33" y="26"/>
                  <a:pt x="33" y="25"/>
                </a:cubicBezTo>
                <a:cubicBezTo>
                  <a:pt x="34" y="24"/>
                  <a:pt x="33" y="23"/>
                  <a:pt x="33" y="23"/>
                </a:cubicBezTo>
                <a:cubicBezTo>
                  <a:pt x="33" y="21"/>
                  <a:pt x="35" y="22"/>
                  <a:pt x="35" y="22"/>
                </a:cubicBezTo>
                <a:cubicBezTo>
                  <a:pt x="35" y="21"/>
                  <a:pt x="32" y="20"/>
                  <a:pt x="34" y="19"/>
                </a:cubicBezTo>
                <a:cubicBezTo>
                  <a:pt x="35" y="18"/>
                  <a:pt x="35" y="17"/>
                  <a:pt x="33" y="16"/>
                </a:cubicBezTo>
                <a:cubicBezTo>
                  <a:pt x="32" y="15"/>
                  <a:pt x="34" y="13"/>
                  <a:pt x="33" y="12"/>
                </a:cubicBezTo>
                <a:cubicBezTo>
                  <a:pt x="32" y="11"/>
                  <a:pt x="33" y="10"/>
                  <a:pt x="32" y="8"/>
                </a:cubicBezTo>
                <a:cubicBezTo>
                  <a:pt x="31" y="7"/>
                  <a:pt x="29" y="0"/>
                  <a:pt x="26" y="2"/>
                </a:cubicBezTo>
                <a:cubicBezTo>
                  <a:pt x="26" y="2"/>
                  <a:pt x="25" y="3"/>
                  <a:pt x="24" y="3"/>
                </a:cubicBezTo>
                <a:cubicBezTo>
                  <a:pt x="23" y="3"/>
                  <a:pt x="23" y="3"/>
                  <a:pt x="22" y="3"/>
                </a:cubicBezTo>
                <a:cubicBezTo>
                  <a:pt x="21" y="4"/>
                  <a:pt x="20" y="3"/>
                  <a:pt x="19" y="3"/>
                </a:cubicBezTo>
                <a:cubicBezTo>
                  <a:pt x="18" y="3"/>
                  <a:pt x="18" y="4"/>
                  <a:pt x="18" y="3"/>
                </a:cubicBezTo>
                <a:cubicBezTo>
                  <a:pt x="16" y="2"/>
                  <a:pt x="17" y="2"/>
                  <a:pt x="15" y="2"/>
                </a:cubicBezTo>
                <a:cubicBezTo>
                  <a:pt x="12" y="3"/>
                  <a:pt x="12" y="1"/>
                  <a:pt x="10" y="1"/>
                </a:cubicBezTo>
                <a:cubicBezTo>
                  <a:pt x="8" y="0"/>
                  <a:pt x="6" y="0"/>
                  <a:pt x="5" y="1"/>
                </a:cubicBezTo>
                <a:cubicBezTo>
                  <a:pt x="5" y="2"/>
                  <a:pt x="3" y="3"/>
                  <a:pt x="5" y="4"/>
                </a:cubicBezTo>
                <a:cubicBezTo>
                  <a:pt x="6" y="5"/>
                  <a:pt x="5" y="6"/>
                  <a:pt x="3" y="6"/>
                </a:cubicBezTo>
                <a:cubicBezTo>
                  <a:pt x="1" y="6"/>
                  <a:pt x="0" y="6"/>
                  <a:pt x="0" y="8"/>
                </a:cubicBezTo>
                <a:cubicBezTo>
                  <a:pt x="1" y="10"/>
                  <a:pt x="2" y="11"/>
                  <a:pt x="3" y="13"/>
                </a:cubicBezTo>
                <a:cubicBezTo>
                  <a:pt x="5" y="15"/>
                  <a:pt x="6" y="16"/>
                  <a:pt x="8" y="19"/>
                </a:cubicBezTo>
                <a:cubicBezTo>
                  <a:pt x="9" y="18"/>
                  <a:pt x="9" y="17"/>
                  <a:pt x="10" y="16"/>
                </a:cubicBezTo>
                <a:cubicBezTo>
                  <a:pt x="11" y="16"/>
                  <a:pt x="10" y="17"/>
                  <a:pt x="10" y="16"/>
                </a:cubicBezTo>
                <a:close/>
              </a:path>
            </a:pathLst>
          </a:custGeom>
          <a:solidFill>
            <a:srgbClr val="27b4bf"/>
          </a:solidFill>
          <a:ln w="38160">
            <a:noFill/>
          </a:ln>
        </p:spPr>
        <p:style>
          <a:lnRef idx="0"/>
          <a:fillRef idx="0"/>
          <a:effectRef idx="0"/>
          <a:fontRef idx="minor"/>
        </p:style>
      </p:sp>
      <p:sp>
        <p:nvSpPr>
          <p:cNvPr id="826" name="CustomShape 364"/>
          <p:cNvSpPr/>
          <p:nvPr/>
        </p:nvSpPr>
        <p:spPr>
          <a:xfrm>
            <a:off x="10453680" y="7741800"/>
            <a:ext cx="207360" cy="97920"/>
          </a:xfrm>
          <a:custGeom>
            <a:avLst/>
            <a:gdLst/>
            <a:ahLst/>
            <a:rect l="l" t="t" r="r" b="b"/>
            <a:pathLst>
              <a:path w="16" h="7">
                <a:moveTo>
                  <a:pt x="10" y="5"/>
                </a:moveTo>
                <a:cubicBezTo>
                  <a:pt x="11" y="5"/>
                  <a:pt x="16" y="5"/>
                  <a:pt x="14" y="3"/>
                </a:cubicBezTo>
                <a:cubicBezTo>
                  <a:pt x="12" y="2"/>
                  <a:pt x="14" y="1"/>
                  <a:pt x="14" y="0"/>
                </a:cubicBezTo>
                <a:cubicBezTo>
                  <a:pt x="12" y="0"/>
                  <a:pt x="9" y="0"/>
                  <a:pt x="7" y="0"/>
                </a:cubicBezTo>
                <a:cubicBezTo>
                  <a:pt x="5" y="0"/>
                  <a:pt x="5" y="1"/>
                  <a:pt x="4" y="0"/>
                </a:cubicBezTo>
                <a:cubicBezTo>
                  <a:pt x="2" y="0"/>
                  <a:pt x="2" y="0"/>
                  <a:pt x="0" y="1"/>
                </a:cubicBezTo>
                <a:cubicBezTo>
                  <a:pt x="1" y="2"/>
                  <a:pt x="1" y="3"/>
                  <a:pt x="3" y="3"/>
                </a:cubicBezTo>
                <a:cubicBezTo>
                  <a:pt x="4" y="3"/>
                  <a:pt x="7" y="3"/>
                  <a:pt x="7" y="3"/>
                </a:cubicBezTo>
                <a:cubicBezTo>
                  <a:pt x="5" y="5"/>
                  <a:pt x="7" y="6"/>
                  <a:pt x="9" y="7"/>
                </a:cubicBezTo>
                <a:cubicBezTo>
                  <a:pt x="9" y="7"/>
                  <a:pt x="9" y="5"/>
                  <a:pt x="10" y="5"/>
                </a:cubicBezTo>
                <a:close/>
              </a:path>
            </a:pathLst>
          </a:custGeom>
          <a:solidFill>
            <a:srgbClr val="27b4bf"/>
          </a:solidFill>
          <a:ln w="38160">
            <a:noFill/>
          </a:ln>
        </p:spPr>
        <p:style>
          <a:lnRef idx="0"/>
          <a:fillRef idx="0"/>
          <a:effectRef idx="0"/>
          <a:fontRef idx="minor"/>
        </p:style>
      </p:sp>
      <p:sp>
        <p:nvSpPr>
          <p:cNvPr id="827" name="CustomShape 365"/>
          <p:cNvSpPr/>
          <p:nvPr/>
        </p:nvSpPr>
        <p:spPr>
          <a:xfrm>
            <a:off x="10440720" y="7648560"/>
            <a:ext cx="194040" cy="55800"/>
          </a:xfrm>
          <a:custGeom>
            <a:avLst/>
            <a:gdLst/>
            <a:ahLst/>
            <a:rect l="l" t="t" r="r" b="b"/>
            <a:pathLst>
              <a:path w="15" h="4">
                <a:moveTo>
                  <a:pt x="4" y="4"/>
                </a:moveTo>
                <a:cubicBezTo>
                  <a:pt x="6" y="3"/>
                  <a:pt x="7" y="2"/>
                  <a:pt x="9" y="3"/>
                </a:cubicBezTo>
                <a:cubicBezTo>
                  <a:pt x="10" y="3"/>
                  <a:pt x="14" y="4"/>
                  <a:pt x="15" y="2"/>
                </a:cubicBezTo>
                <a:cubicBezTo>
                  <a:pt x="15" y="3"/>
                  <a:pt x="9" y="0"/>
                  <a:pt x="8" y="1"/>
                </a:cubicBezTo>
                <a:cubicBezTo>
                  <a:pt x="5" y="2"/>
                  <a:pt x="1" y="0"/>
                  <a:pt x="0" y="4"/>
                </a:cubicBezTo>
                <a:cubicBezTo>
                  <a:pt x="2" y="4"/>
                  <a:pt x="3" y="4"/>
                  <a:pt x="4" y="4"/>
                </a:cubicBezTo>
                <a:cubicBezTo>
                  <a:pt x="5" y="4"/>
                  <a:pt x="4" y="4"/>
                  <a:pt x="4" y="4"/>
                </a:cubicBezTo>
                <a:close/>
              </a:path>
            </a:pathLst>
          </a:custGeom>
          <a:solidFill>
            <a:srgbClr val="27b4bf"/>
          </a:solidFill>
          <a:ln w="38160">
            <a:noFill/>
          </a:ln>
        </p:spPr>
        <p:style>
          <a:lnRef idx="0"/>
          <a:fillRef idx="0"/>
          <a:effectRef idx="0"/>
          <a:fontRef idx="minor"/>
        </p:style>
      </p:sp>
      <p:sp>
        <p:nvSpPr>
          <p:cNvPr id="828" name="CustomShape 366"/>
          <p:cNvSpPr/>
          <p:nvPr/>
        </p:nvSpPr>
        <p:spPr>
          <a:xfrm>
            <a:off x="10414080" y="6685560"/>
            <a:ext cx="776880" cy="934560"/>
          </a:xfrm>
          <a:custGeom>
            <a:avLst/>
            <a:gdLst/>
            <a:ahLst/>
            <a:rect l="l" t="t" r="r" b="b"/>
            <a:pathLst>
              <a:path w="60" h="68">
                <a:moveTo>
                  <a:pt x="5" y="57"/>
                </a:moveTo>
                <a:cubicBezTo>
                  <a:pt x="7" y="57"/>
                  <a:pt x="13" y="55"/>
                  <a:pt x="15" y="57"/>
                </a:cubicBezTo>
                <a:cubicBezTo>
                  <a:pt x="16" y="58"/>
                  <a:pt x="17" y="58"/>
                  <a:pt x="18" y="59"/>
                </a:cubicBezTo>
                <a:cubicBezTo>
                  <a:pt x="19" y="61"/>
                  <a:pt x="20" y="62"/>
                  <a:pt x="21" y="63"/>
                </a:cubicBezTo>
                <a:cubicBezTo>
                  <a:pt x="22" y="64"/>
                  <a:pt x="26" y="68"/>
                  <a:pt x="27" y="64"/>
                </a:cubicBezTo>
                <a:cubicBezTo>
                  <a:pt x="28" y="58"/>
                  <a:pt x="30" y="65"/>
                  <a:pt x="32" y="64"/>
                </a:cubicBezTo>
                <a:cubicBezTo>
                  <a:pt x="33" y="62"/>
                  <a:pt x="33" y="62"/>
                  <a:pt x="35" y="62"/>
                </a:cubicBezTo>
                <a:cubicBezTo>
                  <a:pt x="37" y="62"/>
                  <a:pt x="38" y="62"/>
                  <a:pt x="39" y="62"/>
                </a:cubicBezTo>
                <a:cubicBezTo>
                  <a:pt x="41" y="61"/>
                  <a:pt x="43" y="61"/>
                  <a:pt x="44" y="61"/>
                </a:cubicBezTo>
                <a:cubicBezTo>
                  <a:pt x="47" y="61"/>
                  <a:pt x="50" y="61"/>
                  <a:pt x="53" y="61"/>
                </a:cubicBezTo>
                <a:cubicBezTo>
                  <a:pt x="54" y="61"/>
                  <a:pt x="57" y="62"/>
                  <a:pt x="58" y="61"/>
                </a:cubicBezTo>
                <a:cubicBezTo>
                  <a:pt x="59" y="61"/>
                  <a:pt x="58" y="55"/>
                  <a:pt x="58" y="54"/>
                </a:cubicBezTo>
                <a:cubicBezTo>
                  <a:pt x="57" y="48"/>
                  <a:pt x="56" y="43"/>
                  <a:pt x="56" y="38"/>
                </a:cubicBezTo>
                <a:cubicBezTo>
                  <a:pt x="55" y="29"/>
                  <a:pt x="53" y="21"/>
                  <a:pt x="52" y="12"/>
                </a:cubicBezTo>
                <a:cubicBezTo>
                  <a:pt x="55" y="12"/>
                  <a:pt x="58" y="12"/>
                  <a:pt x="60" y="12"/>
                </a:cubicBezTo>
                <a:cubicBezTo>
                  <a:pt x="54" y="8"/>
                  <a:pt x="48" y="4"/>
                  <a:pt x="43" y="0"/>
                </a:cubicBezTo>
                <a:cubicBezTo>
                  <a:pt x="43" y="1"/>
                  <a:pt x="43" y="7"/>
                  <a:pt x="42" y="7"/>
                </a:cubicBezTo>
                <a:cubicBezTo>
                  <a:pt x="41" y="7"/>
                  <a:pt x="39" y="7"/>
                  <a:pt x="37" y="7"/>
                </a:cubicBezTo>
                <a:cubicBezTo>
                  <a:pt x="35" y="7"/>
                  <a:pt x="32" y="7"/>
                  <a:pt x="29" y="7"/>
                </a:cubicBezTo>
                <a:cubicBezTo>
                  <a:pt x="29" y="7"/>
                  <a:pt x="26" y="7"/>
                  <a:pt x="26" y="7"/>
                </a:cubicBezTo>
                <a:cubicBezTo>
                  <a:pt x="25" y="8"/>
                  <a:pt x="26" y="11"/>
                  <a:pt x="26" y="12"/>
                </a:cubicBezTo>
                <a:cubicBezTo>
                  <a:pt x="26" y="14"/>
                  <a:pt x="26" y="17"/>
                  <a:pt x="26" y="19"/>
                </a:cubicBezTo>
                <a:cubicBezTo>
                  <a:pt x="26" y="22"/>
                  <a:pt x="20" y="21"/>
                  <a:pt x="20" y="25"/>
                </a:cubicBezTo>
                <a:cubicBezTo>
                  <a:pt x="20" y="26"/>
                  <a:pt x="21" y="31"/>
                  <a:pt x="20" y="32"/>
                </a:cubicBezTo>
                <a:cubicBezTo>
                  <a:pt x="20" y="32"/>
                  <a:pt x="17" y="32"/>
                  <a:pt x="16" y="32"/>
                </a:cubicBezTo>
                <a:cubicBezTo>
                  <a:pt x="12" y="32"/>
                  <a:pt x="7" y="32"/>
                  <a:pt x="3" y="32"/>
                </a:cubicBezTo>
                <a:cubicBezTo>
                  <a:pt x="2" y="32"/>
                  <a:pt x="0" y="31"/>
                  <a:pt x="1" y="33"/>
                </a:cubicBezTo>
                <a:cubicBezTo>
                  <a:pt x="2" y="34"/>
                  <a:pt x="3" y="35"/>
                  <a:pt x="4" y="36"/>
                </a:cubicBezTo>
                <a:cubicBezTo>
                  <a:pt x="5" y="38"/>
                  <a:pt x="4" y="40"/>
                  <a:pt x="3" y="41"/>
                </a:cubicBezTo>
                <a:cubicBezTo>
                  <a:pt x="3" y="44"/>
                  <a:pt x="6" y="45"/>
                  <a:pt x="6" y="48"/>
                </a:cubicBezTo>
                <a:cubicBezTo>
                  <a:pt x="7" y="51"/>
                  <a:pt x="4" y="55"/>
                  <a:pt x="3" y="58"/>
                </a:cubicBezTo>
                <a:cubicBezTo>
                  <a:pt x="4" y="58"/>
                  <a:pt x="4" y="57"/>
                  <a:pt x="5" y="57"/>
                </a:cubicBezTo>
                <a:close/>
              </a:path>
            </a:pathLst>
          </a:custGeom>
          <a:solidFill>
            <a:srgbClr val="27b4bf"/>
          </a:solidFill>
          <a:ln w="38160">
            <a:noFill/>
          </a:ln>
        </p:spPr>
        <p:style>
          <a:lnRef idx="0"/>
          <a:fillRef idx="0"/>
          <a:effectRef idx="0"/>
          <a:fontRef idx="minor"/>
        </p:style>
      </p:sp>
      <p:sp>
        <p:nvSpPr>
          <p:cNvPr id="829" name="CustomShape 367"/>
          <p:cNvSpPr/>
          <p:nvPr/>
        </p:nvSpPr>
        <p:spPr>
          <a:xfrm>
            <a:off x="10414080" y="7456680"/>
            <a:ext cx="375120" cy="312840"/>
          </a:xfrm>
          <a:custGeom>
            <a:avLst/>
            <a:gdLst/>
            <a:ahLst/>
            <a:rect l="l" t="t" r="r" b="b"/>
            <a:pathLst>
              <a:path w="29" h="23">
                <a:moveTo>
                  <a:pt x="8" y="22"/>
                </a:moveTo>
                <a:cubicBezTo>
                  <a:pt x="9" y="22"/>
                  <a:pt x="9" y="21"/>
                  <a:pt x="10" y="21"/>
                </a:cubicBezTo>
                <a:cubicBezTo>
                  <a:pt x="12" y="21"/>
                  <a:pt x="13" y="21"/>
                  <a:pt x="15" y="21"/>
                </a:cubicBezTo>
                <a:cubicBezTo>
                  <a:pt x="17" y="21"/>
                  <a:pt x="20" y="20"/>
                  <a:pt x="23" y="21"/>
                </a:cubicBezTo>
                <a:cubicBezTo>
                  <a:pt x="24" y="22"/>
                  <a:pt x="25" y="23"/>
                  <a:pt x="27" y="22"/>
                </a:cubicBezTo>
                <a:cubicBezTo>
                  <a:pt x="29" y="22"/>
                  <a:pt x="29" y="21"/>
                  <a:pt x="29" y="19"/>
                </a:cubicBezTo>
                <a:cubicBezTo>
                  <a:pt x="29" y="17"/>
                  <a:pt x="25" y="16"/>
                  <a:pt x="25" y="14"/>
                </a:cubicBezTo>
                <a:cubicBezTo>
                  <a:pt x="25" y="14"/>
                  <a:pt x="25" y="10"/>
                  <a:pt x="25" y="10"/>
                </a:cubicBezTo>
                <a:cubicBezTo>
                  <a:pt x="24" y="10"/>
                  <a:pt x="20" y="5"/>
                  <a:pt x="19" y="4"/>
                </a:cubicBezTo>
                <a:cubicBezTo>
                  <a:pt x="16" y="1"/>
                  <a:pt x="13" y="0"/>
                  <a:pt x="9" y="1"/>
                </a:cubicBezTo>
                <a:cubicBezTo>
                  <a:pt x="8" y="1"/>
                  <a:pt x="5" y="0"/>
                  <a:pt x="5" y="1"/>
                </a:cubicBezTo>
                <a:cubicBezTo>
                  <a:pt x="4" y="2"/>
                  <a:pt x="2" y="4"/>
                  <a:pt x="2" y="6"/>
                </a:cubicBezTo>
                <a:cubicBezTo>
                  <a:pt x="3" y="8"/>
                  <a:pt x="3" y="9"/>
                  <a:pt x="1" y="10"/>
                </a:cubicBezTo>
                <a:cubicBezTo>
                  <a:pt x="0" y="10"/>
                  <a:pt x="3" y="12"/>
                  <a:pt x="2" y="12"/>
                </a:cubicBezTo>
                <a:cubicBezTo>
                  <a:pt x="4" y="13"/>
                  <a:pt x="2" y="13"/>
                  <a:pt x="2" y="14"/>
                </a:cubicBezTo>
                <a:cubicBezTo>
                  <a:pt x="2" y="14"/>
                  <a:pt x="3" y="15"/>
                  <a:pt x="4" y="15"/>
                </a:cubicBezTo>
                <a:cubicBezTo>
                  <a:pt x="4" y="16"/>
                  <a:pt x="8" y="15"/>
                  <a:pt x="9" y="15"/>
                </a:cubicBezTo>
                <a:cubicBezTo>
                  <a:pt x="10" y="15"/>
                  <a:pt x="10" y="14"/>
                  <a:pt x="10" y="14"/>
                </a:cubicBezTo>
                <a:cubicBezTo>
                  <a:pt x="11" y="14"/>
                  <a:pt x="17" y="17"/>
                  <a:pt x="17" y="16"/>
                </a:cubicBezTo>
                <a:cubicBezTo>
                  <a:pt x="16" y="18"/>
                  <a:pt x="12" y="17"/>
                  <a:pt x="11" y="17"/>
                </a:cubicBezTo>
                <a:cubicBezTo>
                  <a:pt x="9" y="16"/>
                  <a:pt x="8" y="18"/>
                  <a:pt x="6" y="18"/>
                </a:cubicBezTo>
                <a:cubicBezTo>
                  <a:pt x="3" y="18"/>
                  <a:pt x="1" y="18"/>
                  <a:pt x="3" y="21"/>
                </a:cubicBezTo>
                <a:cubicBezTo>
                  <a:pt x="3" y="22"/>
                  <a:pt x="4" y="21"/>
                  <a:pt x="5" y="21"/>
                </a:cubicBezTo>
                <a:cubicBezTo>
                  <a:pt x="6" y="21"/>
                  <a:pt x="7" y="22"/>
                  <a:pt x="8" y="22"/>
                </a:cubicBezTo>
                <a:close/>
              </a:path>
            </a:pathLst>
          </a:custGeom>
          <a:solidFill>
            <a:srgbClr val="27b4bf"/>
          </a:solidFill>
          <a:ln w="38160">
            <a:noFill/>
          </a:ln>
        </p:spPr>
        <p:style>
          <a:lnRef idx="0"/>
          <a:fillRef idx="0"/>
          <a:effectRef idx="0"/>
          <a:fontRef idx="minor"/>
        </p:style>
      </p:sp>
      <p:sp>
        <p:nvSpPr>
          <p:cNvPr id="830" name="CustomShape 368"/>
          <p:cNvSpPr/>
          <p:nvPr/>
        </p:nvSpPr>
        <p:spPr>
          <a:xfrm>
            <a:off x="10740960" y="6840000"/>
            <a:ext cx="1086120" cy="1069920"/>
          </a:xfrm>
          <a:custGeom>
            <a:avLst/>
            <a:gdLst/>
            <a:ahLst/>
            <a:rect l="l" t="t" r="r" b="b"/>
            <a:pathLst>
              <a:path w="84" h="78">
                <a:moveTo>
                  <a:pt x="27" y="1"/>
                </a:moveTo>
                <a:cubicBezTo>
                  <a:pt x="29" y="16"/>
                  <a:pt x="31" y="31"/>
                  <a:pt x="33" y="45"/>
                </a:cubicBezTo>
                <a:cubicBezTo>
                  <a:pt x="33" y="47"/>
                  <a:pt x="35" y="50"/>
                  <a:pt x="32" y="50"/>
                </a:cubicBezTo>
                <a:cubicBezTo>
                  <a:pt x="28" y="50"/>
                  <a:pt x="23" y="50"/>
                  <a:pt x="19" y="50"/>
                </a:cubicBezTo>
                <a:cubicBezTo>
                  <a:pt x="17" y="50"/>
                  <a:pt x="16" y="50"/>
                  <a:pt x="15" y="50"/>
                </a:cubicBezTo>
                <a:cubicBezTo>
                  <a:pt x="14" y="50"/>
                  <a:pt x="13" y="51"/>
                  <a:pt x="12" y="51"/>
                </a:cubicBezTo>
                <a:cubicBezTo>
                  <a:pt x="11" y="52"/>
                  <a:pt x="10" y="51"/>
                  <a:pt x="8" y="51"/>
                </a:cubicBezTo>
                <a:cubicBezTo>
                  <a:pt x="7" y="51"/>
                  <a:pt x="7" y="53"/>
                  <a:pt x="6" y="52"/>
                </a:cubicBezTo>
                <a:cubicBezTo>
                  <a:pt x="5" y="52"/>
                  <a:pt x="4" y="50"/>
                  <a:pt x="3" y="50"/>
                </a:cubicBezTo>
                <a:cubicBezTo>
                  <a:pt x="2" y="50"/>
                  <a:pt x="2" y="56"/>
                  <a:pt x="0" y="55"/>
                </a:cubicBezTo>
                <a:cubicBezTo>
                  <a:pt x="0" y="56"/>
                  <a:pt x="0" y="58"/>
                  <a:pt x="0" y="59"/>
                </a:cubicBezTo>
                <a:cubicBezTo>
                  <a:pt x="0" y="61"/>
                  <a:pt x="2" y="61"/>
                  <a:pt x="3" y="63"/>
                </a:cubicBezTo>
                <a:cubicBezTo>
                  <a:pt x="4" y="64"/>
                  <a:pt x="3" y="66"/>
                  <a:pt x="4" y="67"/>
                </a:cubicBezTo>
                <a:cubicBezTo>
                  <a:pt x="5" y="69"/>
                  <a:pt x="6" y="67"/>
                  <a:pt x="7" y="68"/>
                </a:cubicBezTo>
                <a:cubicBezTo>
                  <a:pt x="7" y="69"/>
                  <a:pt x="10" y="68"/>
                  <a:pt x="11" y="68"/>
                </a:cubicBezTo>
                <a:cubicBezTo>
                  <a:pt x="12" y="68"/>
                  <a:pt x="14" y="66"/>
                  <a:pt x="15" y="66"/>
                </a:cubicBezTo>
                <a:cubicBezTo>
                  <a:pt x="17" y="68"/>
                  <a:pt x="18" y="73"/>
                  <a:pt x="20" y="75"/>
                </a:cubicBezTo>
                <a:cubicBezTo>
                  <a:pt x="20" y="75"/>
                  <a:pt x="19" y="77"/>
                  <a:pt x="20" y="77"/>
                </a:cubicBezTo>
                <a:cubicBezTo>
                  <a:pt x="21" y="78"/>
                  <a:pt x="22" y="76"/>
                  <a:pt x="23" y="77"/>
                </a:cubicBezTo>
                <a:cubicBezTo>
                  <a:pt x="24" y="78"/>
                  <a:pt x="26" y="78"/>
                  <a:pt x="27" y="77"/>
                </a:cubicBezTo>
                <a:cubicBezTo>
                  <a:pt x="29" y="75"/>
                  <a:pt x="29" y="77"/>
                  <a:pt x="30" y="77"/>
                </a:cubicBezTo>
                <a:cubicBezTo>
                  <a:pt x="33" y="77"/>
                  <a:pt x="35" y="73"/>
                  <a:pt x="35" y="71"/>
                </a:cubicBezTo>
                <a:cubicBezTo>
                  <a:pt x="35" y="70"/>
                  <a:pt x="33" y="70"/>
                  <a:pt x="35" y="69"/>
                </a:cubicBezTo>
                <a:cubicBezTo>
                  <a:pt x="36" y="68"/>
                  <a:pt x="38" y="69"/>
                  <a:pt x="39" y="67"/>
                </a:cubicBezTo>
                <a:cubicBezTo>
                  <a:pt x="39" y="66"/>
                  <a:pt x="40" y="64"/>
                  <a:pt x="40" y="63"/>
                </a:cubicBezTo>
                <a:cubicBezTo>
                  <a:pt x="41" y="61"/>
                  <a:pt x="41" y="60"/>
                  <a:pt x="42" y="62"/>
                </a:cubicBezTo>
                <a:cubicBezTo>
                  <a:pt x="45" y="64"/>
                  <a:pt x="47" y="56"/>
                  <a:pt x="49" y="57"/>
                </a:cubicBezTo>
                <a:cubicBezTo>
                  <a:pt x="50" y="57"/>
                  <a:pt x="50" y="57"/>
                  <a:pt x="51" y="57"/>
                </a:cubicBezTo>
                <a:cubicBezTo>
                  <a:pt x="51" y="57"/>
                  <a:pt x="52" y="56"/>
                  <a:pt x="52" y="56"/>
                </a:cubicBezTo>
                <a:cubicBezTo>
                  <a:pt x="53" y="55"/>
                  <a:pt x="54" y="55"/>
                  <a:pt x="55" y="54"/>
                </a:cubicBezTo>
                <a:cubicBezTo>
                  <a:pt x="58" y="51"/>
                  <a:pt x="61" y="54"/>
                  <a:pt x="65" y="53"/>
                </a:cubicBezTo>
                <a:cubicBezTo>
                  <a:pt x="67" y="53"/>
                  <a:pt x="68" y="52"/>
                  <a:pt x="70" y="52"/>
                </a:cubicBezTo>
                <a:cubicBezTo>
                  <a:pt x="73" y="52"/>
                  <a:pt x="76" y="52"/>
                  <a:pt x="78" y="51"/>
                </a:cubicBezTo>
                <a:cubicBezTo>
                  <a:pt x="84" y="49"/>
                  <a:pt x="82" y="36"/>
                  <a:pt x="82" y="31"/>
                </a:cubicBezTo>
                <a:cubicBezTo>
                  <a:pt x="81" y="32"/>
                  <a:pt x="78" y="34"/>
                  <a:pt x="77" y="32"/>
                </a:cubicBezTo>
                <a:cubicBezTo>
                  <a:pt x="76" y="31"/>
                  <a:pt x="78" y="29"/>
                  <a:pt x="77" y="28"/>
                </a:cubicBezTo>
                <a:cubicBezTo>
                  <a:pt x="76" y="26"/>
                  <a:pt x="72" y="27"/>
                  <a:pt x="70" y="26"/>
                </a:cubicBezTo>
                <a:cubicBezTo>
                  <a:pt x="68" y="26"/>
                  <a:pt x="67" y="23"/>
                  <a:pt x="66" y="22"/>
                </a:cubicBezTo>
                <a:cubicBezTo>
                  <a:pt x="66" y="21"/>
                  <a:pt x="65" y="20"/>
                  <a:pt x="63" y="20"/>
                </a:cubicBezTo>
                <a:cubicBezTo>
                  <a:pt x="61" y="18"/>
                  <a:pt x="58" y="16"/>
                  <a:pt x="56" y="14"/>
                </a:cubicBezTo>
                <a:cubicBezTo>
                  <a:pt x="50" y="11"/>
                  <a:pt x="44" y="7"/>
                  <a:pt x="39" y="3"/>
                </a:cubicBezTo>
                <a:cubicBezTo>
                  <a:pt x="38" y="3"/>
                  <a:pt x="36" y="1"/>
                  <a:pt x="35" y="1"/>
                </a:cubicBezTo>
                <a:cubicBezTo>
                  <a:pt x="33" y="0"/>
                  <a:pt x="30" y="1"/>
                  <a:pt x="27" y="1"/>
                </a:cubicBezTo>
                <a:close/>
              </a:path>
            </a:pathLst>
          </a:custGeom>
          <a:solidFill>
            <a:srgbClr val="27b4bf"/>
          </a:solidFill>
          <a:ln w="38160">
            <a:noFill/>
          </a:ln>
        </p:spPr>
        <p:style>
          <a:lnRef idx="0"/>
          <a:fillRef idx="0"/>
          <a:effectRef idx="0"/>
          <a:fontRef idx="minor"/>
        </p:style>
      </p:sp>
      <p:sp>
        <p:nvSpPr>
          <p:cNvPr id="831" name="CustomShape 369"/>
          <p:cNvSpPr/>
          <p:nvPr/>
        </p:nvSpPr>
        <p:spPr>
          <a:xfrm>
            <a:off x="13068720" y="6344280"/>
            <a:ext cx="715320" cy="738000"/>
          </a:xfrm>
          <a:custGeom>
            <a:avLst/>
            <a:gdLst/>
            <a:ahLst/>
            <a:rect l="l" t="t" r="r" b="b"/>
            <a:pathLst>
              <a:path w="55" h="54">
                <a:moveTo>
                  <a:pt x="45" y="54"/>
                </a:moveTo>
                <a:cubicBezTo>
                  <a:pt x="46" y="54"/>
                  <a:pt x="46" y="51"/>
                  <a:pt x="48" y="51"/>
                </a:cubicBezTo>
                <a:cubicBezTo>
                  <a:pt x="51" y="51"/>
                  <a:pt x="49" y="49"/>
                  <a:pt x="51" y="48"/>
                </a:cubicBezTo>
                <a:cubicBezTo>
                  <a:pt x="54" y="47"/>
                  <a:pt x="54" y="47"/>
                  <a:pt x="54" y="44"/>
                </a:cubicBezTo>
                <a:cubicBezTo>
                  <a:pt x="53" y="42"/>
                  <a:pt x="53" y="42"/>
                  <a:pt x="55" y="42"/>
                </a:cubicBezTo>
                <a:cubicBezTo>
                  <a:pt x="54" y="42"/>
                  <a:pt x="51" y="37"/>
                  <a:pt x="50" y="36"/>
                </a:cubicBezTo>
                <a:cubicBezTo>
                  <a:pt x="49" y="32"/>
                  <a:pt x="47" y="28"/>
                  <a:pt x="45" y="25"/>
                </a:cubicBezTo>
                <a:cubicBezTo>
                  <a:pt x="43" y="22"/>
                  <a:pt x="42" y="18"/>
                  <a:pt x="40" y="16"/>
                </a:cubicBezTo>
                <a:cubicBezTo>
                  <a:pt x="39" y="15"/>
                  <a:pt x="37" y="9"/>
                  <a:pt x="38" y="8"/>
                </a:cubicBezTo>
                <a:cubicBezTo>
                  <a:pt x="38" y="8"/>
                  <a:pt x="46" y="22"/>
                  <a:pt x="47" y="22"/>
                </a:cubicBezTo>
                <a:cubicBezTo>
                  <a:pt x="48" y="22"/>
                  <a:pt x="49" y="19"/>
                  <a:pt x="49" y="19"/>
                </a:cubicBezTo>
                <a:cubicBezTo>
                  <a:pt x="49" y="17"/>
                  <a:pt x="49" y="15"/>
                  <a:pt x="48" y="14"/>
                </a:cubicBezTo>
                <a:cubicBezTo>
                  <a:pt x="48" y="10"/>
                  <a:pt x="47" y="6"/>
                  <a:pt x="47" y="2"/>
                </a:cubicBezTo>
                <a:cubicBezTo>
                  <a:pt x="45" y="4"/>
                  <a:pt x="40" y="4"/>
                  <a:pt x="38" y="2"/>
                </a:cubicBezTo>
                <a:cubicBezTo>
                  <a:pt x="34" y="0"/>
                  <a:pt x="29" y="1"/>
                  <a:pt x="25" y="3"/>
                </a:cubicBezTo>
                <a:cubicBezTo>
                  <a:pt x="22" y="5"/>
                  <a:pt x="19" y="4"/>
                  <a:pt x="16" y="3"/>
                </a:cubicBezTo>
                <a:cubicBezTo>
                  <a:pt x="12" y="2"/>
                  <a:pt x="8" y="2"/>
                  <a:pt x="4" y="1"/>
                </a:cubicBezTo>
                <a:cubicBezTo>
                  <a:pt x="4" y="1"/>
                  <a:pt x="3" y="0"/>
                  <a:pt x="3" y="0"/>
                </a:cubicBezTo>
                <a:cubicBezTo>
                  <a:pt x="2" y="1"/>
                  <a:pt x="2" y="2"/>
                  <a:pt x="1" y="3"/>
                </a:cubicBezTo>
                <a:cubicBezTo>
                  <a:pt x="0" y="4"/>
                  <a:pt x="3" y="5"/>
                  <a:pt x="2" y="7"/>
                </a:cubicBezTo>
                <a:cubicBezTo>
                  <a:pt x="1" y="8"/>
                  <a:pt x="1" y="9"/>
                  <a:pt x="1" y="11"/>
                </a:cubicBezTo>
                <a:cubicBezTo>
                  <a:pt x="2" y="11"/>
                  <a:pt x="2" y="12"/>
                  <a:pt x="2" y="13"/>
                </a:cubicBezTo>
                <a:cubicBezTo>
                  <a:pt x="2" y="17"/>
                  <a:pt x="2" y="21"/>
                  <a:pt x="2" y="25"/>
                </a:cubicBezTo>
                <a:cubicBezTo>
                  <a:pt x="2" y="28"/>
                  <a:pt x="2" y="52"/>
                  <a:pt x="2" y="52"/>
                </a:cubicBezTo>
                <a:cubicBezTo>
                  <a:pt x="13" y="52"/>
                  <a:pt x="23" y="52"/>
                  <a:pt x="34" y="52"/>
                </a:cubicBezTo>
                <a:cubicBezTo>
                  <a:pt x="36" y="52"/>
                  <a:pt x="38" y="52"/>
                  <a:pt x="40" y="52"/>
                </a:cubicBezTo>
                <a:cubicBezTo>
                  <a:pt x="42" y="52"/>
                  <a:pt x="43" y="54"/>
                  <a:pt x="45" y="54"/>
                </a:cubicBezTo>
                <a:close/>
              </a:path>
            </a:pathLst>
          </a:custGeom>
          <a:solidFill>
            <a:srgbClr val="27b4bf"/>
          </a:solidFill>
          <a:ln w="38160">
            <a:noFill/>
          </a:ln>
        </p:spPr>
        <p:style>
          <a:lnRef idx="0"/>
          <a:fillRef idx="0"/>
          <a:effectRef idx="0"/>
          <a:fontRef idx="minor"/>
        </p:style>
      </p:sp>
      <p:sp>
        <p:nvSpPr>
          <p:cNvPr id="832" name="CustomShape 370"/>
          <p:cNvSpPr/>
          <p:nvPr/>
        </p:nvSpPr>
        <p:spPr>
          <a:xfrm>
            <a:off x="12008520" y="5919120"/>
            <a:ext cx="260280" cy="532440"/>
          </a:xfrm>
          <a:custGeom>
            <a:avLst/>
            <a:gdLst/>
            <a:ahLst/>
            <a:rect l="l" t="t" r="r" b="b"/>
            <a:pathLst>
              <a:path w="20" h="39">
                <a:moveTo>
                  <a:pt x="14" y="34"/>
                </a:moveTo>
                <a:cubicBezTo>
                  <a:pt x="12" y="32"/>
                  <a:pt x="16" y="30"/>
                  <a:pt x="17" y="30"/>
                </a:cubicBezTo>
                <a:cubicBezTo>
                  <a:pt x="19" y="29"/>
                  <a:pt x="20" y="28"/>
                  <a:pt x="20" y="27"/>
                </a:cubicBezTo>
                <a:cubicBezTo>
                  <a:pt x="20" y="26"/>
                  <a:pt x="20" y="25"/>
                  <a:pt x="20" y="24"/>
                </a:cubicBezTo>
                <a:cubicBezTo>
                  <a:pt x="20" y="23"/>
                  <a:pt x="19" y="23"/>
                  <a:pt x="19" y="23"/>
                </a:cubicBezTo>
                <a:cubicBezTo>
                  <a:pt x="18" y="22"/>
                  <a:pt x="18" y="21"/>
                  <a:pt x="17" y="20"/>
                </a:cubicBezTo>
                <a:cubicBezTo>
                  <a:pt x="16" y="20"/>
                  <a:pt x="15" y="21"/>
                  <a:pt x="14" y="20"/>
                </a:cubicBezTo>
                <a:cubicBezTo>
                  <a:pt x="11" y="18"/>
                  <a:pt x="14" y="17"/>
                  <a:pt x="16" y="16"/>
                </a:cubicBezTo>
                <a:cubicBezTo>
                  <a:pt x="18" y="15"/>
                  <a:pt x="19" y="12"/>
                  <a:pt x="17" y="10"/>
                </a:cubicBezTo>
                <a:cubicBezTo>
                  <a:pt x="17" y="9"/>
                  <a:pt x="14" y="7"/>
                  <a:pt x="15" y="6"/>
                </a:cubicBezTo>
                <a:cubicBezTo>
                  <a:pt x="16" y="5"/>
                  <a:pt x="17" y="5"/>
                  <a:pt x="18" y="4"/>
                </a:cubicBezTo>
                <a:cubicBezTo>
                  <a:pt x="18" y="4"/>
                  <a:pt x="18" y="1"/>
                  <a:pt x="18" y="1"/>
                </a:cubicBezTo>
                <a:cubicBezTo>
                  <a:pt x="17" y="1"/>
                  <a:pt x="16" y="4"/>
                  <a:pt x="15" y="3"/>
                </a:cubicBezTo>
                <a:cubicBezTo>
                  <a:pt x="15" y="3"/>
                  <a:pt x="14" y="2"/>
                  <a:pt x="14" y="2"/>
                </a:cubicBezTo>
                <a:cubicBezTo>
                  <a:pt x="13" y="1"/>
                  <a:pt x="12" y="0"/>
                  <a:pt x="11" y="0"/>
                </a:cubicBezTo>
                <a:cubicBezTo>
                  <a:pt x="9" y="1"/>
                  <a:pt x="6" y="2"/>
                  <a:pt x="5" y="4"/>
                </a:cubicBezTo>
                <a:cubicBezTo>
                  <a:pt x="3" y="8"/>
                  <a:pt x="5" y="14"/>
                  <a:pt x="2" y="17"/>
                </a:cubicBezTo>
                <a:cubicBezTo>
                  <a:pt x="0" y="19"/>
                  <a:pt x="0" y="19"/>
                  <a:pt x="1" y="21"/>
                </a:cubicBezTo>
                <a:cubicBezTo>
                  <a:pt x="1" y="23"/>
                  <a:pt x="4" y="24"/>
                  <a:pt x="4" y="26"/>
                </a:cubicBezTo>
                <a:cubicBezTo>
                  <a:pt x="5" y="28"/>
                  <a:pt x="8" y="29"/>
                  <a:pt x="8" y="30"/>
                </a:cubicBezTo>
                <a:cubicBezTo>
                  <a:pt x="9" y="33"/>
                  <a:pt x="10" y="37"/>
                  <a:pt x="10" y="39"/>
                </a:cubicBezTo>
                <a:cubicBezTo>
                  <a:pt x="12" y="39"/>
                  <a:pt x="16" y="37"/>
                  <a:pt x="14" y="34"/>
                </a:cubicBezTo>
                <a:cubicBezTo>
                  <a:pt x="13" y="33"/>
                  <a:pt x="15" y="35"/>
                  <a:pt x="14" y="34"/>
                </a:cubicBezTo>
                <a:close/>
              </a:path>
            </a:pathLst>
          </a:custGeom>
          <a:solidFill>
            <a:srgbClr val="27b4bf"/>
          </a:solidFill>
          <a:ln w="38160">
            <a:noFill/>
          </a:ln>
        </p:spPr>
        <p:style>
          <a:lnRef idx="0"/>
          <a:fillRef idx="0"/>
          <a:effectRef idx="0"/>
          <a:fontRef idx="minor"/>
        </p:style>
      </p:sp>
      <p:sp>
        <p:nvSpPr>
          <p:cNvPr id="833" name="CustomShape 371"/>
          <p:cNvSpPr/>
          <p:nvPr/>
        </p:nvSpPr>
        <p:spPr>
          <a:xfrm>
            <a:off x="12123360" y="6232320"/>
            <a:ext cx="984600" cy="1004400"/>
          </a:xfrm>
          <a:custGeom>
            <a:avLst/>
            <a:gdLst/>
            <a:ahLst/>
            <a:rect l="l" t="t" r="r" b="b"/>
            <a:pathLst>
              <a:path w="76" h="73">
                <a:moveTo>
                  <a:pt x="21" y="55"/>
                </a:moveTo>
                <a:cubicBezTo>
                  <a:pt x="21" y="56"/>
                  <a:pt x="24" y="58"/>
                  <a:pt x="25" y="57"/>
                </a:cubicBezTo>
                <a:cubicBezTo>
                  <a:pt x="26" y="56"/>
                  <a:pt x="27" y="56"/>
                  <a:pt x="28" y="55"/>
                </a:cubicBezTo>
                <a:cubicBezTo>
                  <a:pt x="29" y="55"/>
                  <a:pt x="32" y="53"/>
                  <a:pt x="33" y="53"/>
                </a:cubicBezTo>
                <a:cubicBezTo>
                  <a:pt x="37" y="55"/>
                  <a:pt x="40" y="57"/>
                  <a:pt x="44" y="59"/>
                </a:cubicBezTo>
                <a:cubicBezTo>
                  <a:pt x="53" y="64"/>
                  <a:pt x="61" y="69"/>
                  <a:pt x="70" y="73"/>
                </a:cubicBezTo>
                <a:cubicBezTo>
                  <a:pt x="70" y="71"/>
                  <a:pt x="69" y="71"/>
                  <a:pt x="71" y="71"/>
                </a:cubicBezTo>
                <a:cubicBezTo>
                  <a:pt x="71" y="71"/>
                  <a:pt x="75" y="71"/>
                  <a:pt x="75" y="71"/>
                </a:cubicBezTo>
                <a:cubicBezTo>
                  <a:pt x="75" y="69"/>
                  <a:pt x="75" y="68"/>
                  <a:pt x="75" y="66"/>
                </a:cubicBezTo>
                <a:cubicBezTo>
                  <a:pt x="75" y="59"/>
                  <a:pt x="75" y="52"/>
                  <a:pt x="75" y="44"/>
                </a:cubicBezTo>
                <a:cubicBezTo>
                  <a:pt x="75" y="37"/>
                  <a:pt x="75" y="30"/>
                  <a:pt x="75" y="24"/>
                </a:cubicBezTo>
                <a:cubicBezTo>
                  <a:pt x="75" y="22"/>
                  <a:pt x="75" y="21"/>
                  <a:pt x="75" y="20"/>
                </a:cubicBezTo>
                <a:cubicBezTo>
                  <a:pt x="74" y="19"/>
                  <a:pt x="74" y="18"/>
                  <a:pt x="74" y="17"/>
                </a:cubicBezTo>
                <a:cubicBezTo>
                  <a:pt x="74" y="16"/>
                  <a:pt x="76" y="15"/>
                  <a:pt x="76" y="14"/>
                </a:cubicBezTo>
                <a:cubicBezTo>
                  <a:pt x="76" y="13"/>
                  <a:pt x="74" y="12"/>
                  <a:pt x="74" y="11"/>
                </a:cubicBezTo>
                <a:cubicBezTo>
                  <a:pt x="74" y="10"/>
                  <a:pt x="75" y="9"/>
                  <a:pt x="76" y="8"/>
                </a:cubicBezTo>
                <a:cubicBezTo>
                  <a:pt x="73" y="6"/>
                  <a:pt x="70" y="7"/>
                  <a:pt x="67" y="5"/>
                </a:cubicBezTo>
                <a:cubicBezTo>
                  <a:pt x="65" y="4"/>
                  <a:pt x="64" y="2"/>
                  <a:pt x="61" y="2"/>
                </a:cubicBezTo>
                <a:cubicBezTo>
                  <a:pt x="57" y="2"/>
                  <a:pt x="53" y="3"/>
                  <a:pt x="51" y="6"/>
                </a:cubicBezTo>
                <a:cubicBezTo>
                  <a:pt x="50" y="7"/>
                  <a:pt x="50" y="8"/>
                  <a:pt x="51" y="9"/>
                </a:cubicBezTo>
                <a:cubicBezTo>
                  <a:pt x="52" y="11"/>
                  <a:pt x="51" y="12"/>
                  <a:pt x="50" y="14"/>
                </a:cubicBezTo>
                <a:cubicBezTo>
                  <a:pt x="48" y="17"/>
                  <a:pt x="44" y="15"/>
                  <a:pt x="41" y="13"/>
                </a:cubicBezTo>
                <a:cubicBezTo>
                  <a:pt x="39" y="13"/>
                  <a:pt x="38" y="12"/>
                  <a:pt x="36" y="12"/>
                </a:cubicBezTo>
                <a:cubicBezTo>
                  <a:pt x="34" y="11"/>
                  <a:pt x="32" y="12"/>
                  <a:pt x="31" y="10"/>
                </a:cubicBezTo>
                <a:cubicBezTo>
                  <a:pt x="30" y="9"/>
                  <a:pt x="30" y="7"/>
                  <a:pt x="29" y="6"/>
                </a:cubicBezTo>
                <a:cubicBezTo>
                  <a:pt x="28" y="4"/>
                  <a:pt x="25" y="4"/>
                  <a:pt x="23" y="3"/>
                </a:cubicBezTo>
                <a:cubicBezTo>
                  <a:pt x="21" y="2"/>
                  <a:pt x="19" y="2"/>
                  <a:pt x="17" y="2"/>
                </a:cubicBezTo>
                <a:cubicBezTo>
                  <a:pt x="15" y="2"/>
                  <a:pt x="14" y="1"/>
                  <a:pt x="11" y="0"/>
                </a:cubicBezTo>
                <a:cubicBezTo>
                  <a:pt x="11" y="1"/>
                  <a:pt x="11" y="2"/>
                  <a:pt x="11" y="4"/>
                </a:cubicBezTo>
                <a:cubicBezTo>
                  <a:pt x="11" y="5"/>
                  <a:pt x="11" y="4"/>
                  <a:pt x="9" y="6"/>
                </a:cubicBezTo>
                <a:cubicBezTo>
                  <a:pt x="8" y="7"/>
                  <a:pt x="7" y="7"/>
                  <a:pt x="5" y="8"/>
                </a:cubicBezTo>
                <a:cubicBezTo>
                  <a:pt x="3" y="10"/>
                  <a:pt x="6" y="12"/>
                  <a:pt x="5" y="14"/>
                </a:cubicBezTo>
                <a:cubicBezTo>
                  <a:pt x="4" y="16"/>
                  <a:pt x="1" y="16"/>
                  <a:pt x="1" y="17"/>
                </a:cubicBezTo>
                <a:cubicBezTo>
                  <a:pt x="1" y="19"/>
                  <a:pt x="2" y="20"/>
                  <a:pt x="3" y="21"/>
                </a:cubicBezTo>
                <a:cubicBezTo>
                  <a:pt x="3" y="23"/>
                  <a:pt x="3" y="25"/>
                  <a:pt x="3" y="26"/>
                </a:cubicBezTo>
                <a:cubicBezTo>
                  <a:pt x="3" y="28"/>
                  <a:pt x="4" y="29"/>
                  <a:pt x="3" y="31"/>
                </a:cubicBezTo>
                <a:cubicBezTo>
                  <a:pt x="3" y="32"/>
                  <a:pt x="3" y="33"/>
                  <a:pt x="3" y="34"/>
                </a:cubicBezTo>
                <a:cubicBezTo>
                  <a:pt x="3" y="35"/>
                  <a:pt x="4" y="36"/>
                  <a:pt x="3" y="37"/>
                </a:cubicBezTo>
                <a:cubicBezTo>
                  <a:pt x="3" y="38"/>
                  <a:pt x="0" y="38"/>
                  <a:pt x="1" y="40"/>
                </a:cubicBezTo>
                <a:cubicBezTo>
                  <a:pt x="3" y="42"/>
                  <a:pt x="4" y="43"/>
                  <a:pt x="4" y="46"/>
                </a:cubicBezTo>
                <a:cubicBezTo>
                  <a:pt x="4" y="48"/>
                  <a:pt x="6" y="47"/>
                  <a:pt x="7" y="48"/>
                </a:cubicBezTo>
                <a:cubicBezTo>
                  <a:pt x="9" y="48"/>
                  <a:pt x="10" y="48"/>
                  <a:pt x="11" y="49"/>
                </a:cubicBezTo>
                <a:cubicBezTo>
                  <a:pt x="12" y="50"/>
                  <a:pt x="13" y="52"/>
                  <a:pt x="14" y="53"/>
                </a:cubicBezTo>
                <a:cubicBezTo>
                  <a:pt x="16" y="54"/>
                  <a:pt x="19" y="53"/>
                  <a:pt x="21" y="55"/>
                </a:cubicBezTo>
                <a:cubicBezTo>
                  <a:pt x="22" y="56"/>
                  <a:pt x="20" y="54"/>
                  <a:pt x="21" y="55"/>
                </a:cubicBezTo>
                <a:close/>
              </a:path>
            </a:pathLst>
          </a:custGeom>
          <a:solidFill>
            <a:srgbClr val="27b4bf"/>
          </a:solidFill>
          <a:ln w="38160">
            <a:noFill/>
          </a:ln>
        </p:spPr>
        <p:style>
          <a:lnRef idx="0"/>
          <a:fillRef idx="0"/>
          <a:effectRef idx="0"/>
          <a:fontRef idx="minor"/>
        </p:style>
      </p:sp>
      <p:sp>
        <p:nvSpPr>
          <p:cNvPr id="834" name="CustomShape 372"/>
          <p:cNvSpPr/>
          <p:nvPr/>
        </p:nvSpPr>
        <p:spPr>
          <a:xfrm>
            <a:off x="10427400" y="6657480"/>
            <a:ext cx="542880" cy="466920"/>
          </a:xfrm>
          <a:custGeom>
            <a:avLst/>
            <a:gdLst/>
            <a:ahLst/>
            <a:rect l="l" t="t" r="r" b="b"/>
            <a:pathLst>
              <a:path w="42" h="34">
                <a:moveTo>
                  <a:pt x="19" y="34"/>
                </a:moveTo>
                <a:cubicBezTo>
                  <a:pt x="19" y="31"/>
                  <a:pt x="18" y="26"/>
                  <a:pt x="20" y="25"/>
                </a:cubicBezTo>
                <a:cubicBezTo>
                  <a:pt x="21" y="24"/>
                  <a:pt x="23" y="23"/>
                  <a:pt x="24" y="22"/>
                </a:cubicBezTo>
                <a:cubicBezTo>
                  <a:pt x="25" y="22"/>
                  <a:pt x="25" y="20"/>
                  <a:pt x="25" y="20"/>
                </a:cubicBezTo>
                <a:cubicBezTo>
                  <a:pt x="25" y="16"/>
                  <a:pt x="25" y="13"/>
                  <a:pt x="25" y="9"/>
                </a:cubicBezTo>
                <a:cubicBezTo>
                  <a:pt x="25" y="9"/>
                  <a:pt x="31" y="9"/>
                  <a:pt x="32" y="9"/>
                </a:cubicBezTo>
                <a:cubicBezTo>
                  <a:pt x="35" y="9"/>
                  <a:pt x="38" y="9"/>
                  <a:pt x="41" y="9"/>
                </a:cubicBezTo>
                <a:cubicBezTo>
                  <a:pt x="42" y="9"/>
                  <a:pt x="42" y="3"/>
                  <a:pt x="42" y="2"/>
                </a:cubicBezTo>
                <a:cubicBezTo>
                  <a:pt x="42" y="0"/>
                  <a:pt x="42" y="0"/>
                  <a:pt x="40" y="0"/>
                </a:cubicBezTo>
                <a:cubicBezTo>
                  <a:pt x="33" y="0"/>
                  <a:pt x="27" y="0"/>
                  <a:pt x="20" y="0"/>
                </a:cubicBezTo>
                <a:cubicBezTo>
                  <a:pt x="18" y="2"/>
                  <a:pt x="17" y="4"/>
                  <a:pt x="15" y="6"/>
                </a:cubicBezTo>
                <a:cubicBezTo>
                  <a:pt x="11" y="9"/>
                  <a:pt x="11" y="12"/>
                  <a:pt x="10" y="17"/>
                </a:cubicBezTo>
                <a:cubicBezTo>
                  <a:pt x="10" y="17"/>
                  <a:pt x="9" y="18"/>
                  <a:pt x="8" y="18"/>
                </a:cubicBezTo>
                <a:cubicBezTo>
                  <a:pt x="6" y="20"/>
                  <a:pt x="5" y="22"/>
                  <a:pt x="4" y="25"/>
                </a:cubicBezTo>
                <a:cubicBezTo>
                  <a:pt x="2" y="28"/>
                  <a:pt x="0" y="30"/>
                  <a:pt x="0" y="34"/>
                </a:cubicBezTo>
                <a:cubicBezTo>
                  <a:pt x="6" y="34"/>
                  <a:pt x="13" y="34"/>
                  <a:pt x="19" y="34"/>
                </a:cubicBezTo>
                <a:close/>
              </a:path>
            </a:pathLst>
          </a:custGeom>
          <a:solidFill>
            <a:srgbClr val="27b4bf"/>
          </a:solidFill>
          <a:ln w="38160">
            <a:noFill/>
          </a:ln>
        </p:spPr>
        <p:style>
          <a:lnRef idx="0"/>
          <a:fillRef idx="0"/>
          <a:effectRef idx="0"/>
          <a:fontRef idx="minor"/>
        </p:style>
      </p:sp>
      <p:sp>
        <p:nvSpPr>
          <p:cNvPr id="835" name="CustomShape 373"/>
          <p:cNvSpPr/>
          <p:nvPr/>
        </p:nvSpPr>
        <p:spPr>
          <a:xfrm>
            <a:off x="10688040" y="5998680"/>
            <a:ext cx="776880" cy="658800"/>
          </a:xfrm>
          <a:custGeom>
            <a:avLst/>
            <a:gdLst/>
            <a:ahLst/>
            <a:rect l="l" t="t" r="r" b="b"/>
            <a:pathLst>
              <a:path w="60" h="48">
                <a:moveTo>
                  <a:pt x="22" y="48"/>
                </a:moveTo>
                <a:cubicBezTo>
                  <a:pt x="22" y="45"/>
                  <a:pt x="21" y="43"/>
                  <a:pt x="23" y="41"/>
                </a:cubicBezTo>
                <a:cubicBezTo>
                  <a:pt x="25" y="40"/>
                  <a:pt x="28" y="39"/>
                  <a:pt x="29" y="37"/>
                </a:cubicBezTo>
                <a:cubicBezTo>
                  <a:pt x="30" y="37"/>
                  <a:pt x="32" y="37"/>
                  <a:pt x="33" y="37"/>
                </a:cubicBezTo>
                <a:cubicBezTo>
                  <a:pt x="34" y="36"/>
                  <a:pt x="36" y="36"/>
                  <a:pt x="38" y="35"/>
                </a:cubicBezTo>
                <a:cubicBezTo>
                  <a:pt x="39" y="34"/>
                  <a:pt x="39" y="33"/>
                  <a:pt x="40" y="32"/>
                </a:cubicBezTo>
                <a:cubicBezTo>
                  <a:pt x="41" y="31"/>
                  <a:pt x="44" y="32"/>
                  <a:pt x="45" y="31"/>
                </a:cubicBezTo>
                <a:cubicBezTo>
                  <a:pt x="46" y="30"/>
                  <a:pt x="46" y="29"/>
                  <a:pt x="46" y="28"/>
                </a:cubicBezTo>
                <a:cubicBezTo>
                  <a:pt x="46" y="26"/>
                  <a:pt x="49" y="26"/>
                  <a:pt x="50" y="25"/>
                </a:cubicBezTo>
                <a:cubicBezTo>
                  <a:pt x="51" y="24"/>
                  <a:pt x="51" y="23"/>
                  <a:pt x="53" y="23"/>
                </a:cubicBezTo>
                <a:cubicBezTo>
                  <a:pt x="54" y="23"/>
                  <a:pt x="57" y="24"/>
                  <a:pt x="58" y="24"/>
                </a:cubicBezTo>
                <a:cubicBezTo>
                  <a:pt x="60" y="23"/>
                  <a:pt x="56" y="17"/>
                  <a:pt x="56" y="16"/>
                </a:cubicBezTo>
                <a:cubicBezTo>
                  <a:pt x="56" y="14"/>
                  <a:pt x="56" y="12"/>
                  <a:pt x="56" y="10"/>
                </a:cubicBezTo>
                <a:cubicBezTo>
                  <a:pt x="55" y="9"/>
                  <a:pt x="55" y="8"/>
                  <a:pt x="55" y="7"/>
                </a:cubicBezTo>
                <a:cubicBezTo>
                  <a:pt x="53" y="7"/>
                  <a:pt x="52" y="6"/>
                  <a:pt x="51" y="6"/>
                </a:cubicBezTo>
                <a:cubicBezTo>
                  <a:pt x="50" y="5"/>
                  <a:pt x="48" y="6"/>
                  <a:pt x="47" y="6"/>
                </a:cubicBezTo>
                <a:cubicBezTo>
                  <a:pt x="46" y="5"/>
                  <a:pt x="44" y="6"/>
                  <a:pt x="42" y="6"/>
                </a:cubicBezTo>
                <a:cubicBezTo>
                  <a:pt x="40" y="6"/>
                  <a:pt x="36" y="0"/>
                  <a:pt x="35" y="4"/>
                </a:cubicBezTo>
                <a:cubicBezTo>
                  <a:pt x="34" y="7"/>
                  <a:pt x="33" y="10"/>
                  <a:pt x="30" y="13"/>
                </a:cubicBezTo>
                <a:cubicBezTo>
                  <a:pt x="27" y="16"/>
                  <a:pt x="23" y="16"/>
                  <a:pt x="20" y="19"/>
                </a:cubicBezTo>
                <a:cubicBezTo>
                  <a:pt x="18" y="21"/>
                  <a:pt x="17" y="24"/>
                  <a:pt x="16" y="27"/>
                </a:cubicBezTo>
                <a:cubicBezTo>
                  <a:pt x="16" y="29"/>
                  <a:pt x="17" y="32"/>
                  <a:pt x="16" y="35"/>
                </a:cubicBezTo>
                <a:cubicBezTo>
                  <a:pt x="15" y="36"/>
                  <a:pt x="14" y="38"/>
                  <a:pt x="14" y="39"/>
                </a:cubicBezTo>
                <a:cubicBezTo>
                  <a:pt x="13" y="41"/>
                  <a:pt x="11" y="41"/>
                  <a:pt x="9" y="42"/>
                </a:cubicBezTo>
                <a:cubicBezTo>
                  <a:pt x="8" y="43"/>
                  <a:pt x="7" y="44"/>
                  <a:pt x="5" y="45"/>
                </a:cubicBezTo>
                <a:cubicBezTo>
                  <a:pt x="4" y="46"/>
                  <a:pt x="2" y="46"/>
                  <a:pt x="0" y="48"/>
                </a:cubicBezTo>
                <a:lnTo>
                  <a:pt x="22" y="48"/>
                </a:lnTo>
                <a:close/>
              </a:path>
            </a:pathLst>
          </a:custGeom>
          <a:solidFill>
            <a:srgbClr val="27b4bf"/>
          </a:solidFill>
          <a:ln w="38160">
            <a:noFill/>
          </a:ln>
        </p:spPr>
        <p:style>
          <a:lnRef idx="0"/>
          <a:fillRef idx="0"/>
          <a:effectRef idx="0"/>
          <a:fontRef idx="minor"/>
        </p:style>
      </p:sp>
      <p:sp>
        <p:nvSpPr>
          <p:cNvPr id="836" name="CustomShape 374"/>
          <p:cNvSpPr/>
          <p:nvPr/>
        </p:nvSpPr>
        <p:spPr>
          <a:xfrm>
            <a:off x="10961640" y="5933160"/>
            <a:ext cx="1342440" cy="1355040"/>
          </a:xfrm>
          <a:custGeom>
            <a:avLst/>
            <a:gdLst/>
            <a:ahLst/>
            <a:rect l="l" t="t" r="r" b="b"/>
            <a:pathLst>
              <a:path w="104" h="99">
                <a:moveTo>
                  <a:pt x="35" y="22"/>
                </a:moveTo>
                <a:cubicBezTo>
                  <a:pt x="36" y="23"/>
                  <a:pt x="40" y="29"/>
                  <a:pt x="36" y="29"/>
                </a:cubicBezTo>
                <a:cubicBezTo>
                  <a:pt x="35" y="28"/>
                  <a:pt x="32" y="27"/>
                  <a:pt x="31" y="28"/>
                </a:cubicBezTo>
                <a:cubicBezTo>
                  <a:pt x="30" y="29"/>
                  <a:pt x="30" y="29"/>
                  <a:pt x="29" y="30"/>
                </a:cubicBezTo>
                <a:cubicBezTo>
                  <a:pt x="28" y="31"/>
                  <a:pt x="27" y="31"/>
                  <a:pt x="26" y="31"/>
                </a:cubicBezTo>
                <a:cubicBezTo>
                  <a:pt x="24" y="32"/>
                  <a:pt x="25" y="34"/>
                  <a:pt x="24" y="35"/>
                </a:cubicBezTo>
                <a:cubicBezTo>
                  <a:pt x="24" y="37"/>
                  <a:pt x="21" y="36"/>
                  <a:pt x="20" y="37"/>
                </a:cubicBezTo>
                <a:cubicBezTo>
                  <a:pt x="18" y="37"/>
                  <a:pt x="18" y="39"/>
                  <a:pt x="17" y="40"/>
                </a:cubicBezTo>
                <a:cubicBezTo>
                  <a:pt x="15" y="42"/>
                  <a:pt x="13" y="41"/>
                  <a:pt x="11" y="42"/>
                </a:cubicBezTo>
                <a:cubicBezTo>
                  <a:pt x="10" y="42"/>
                  <a:pt x="9" y="42"/>
                  <a:pt x="8" y="43"/>
                </a:cubicBezTo>
                <a:cubicBezTo>
                  <a:pt x="7" y="43"/>
                  <a:pt x="5" y="44"/>
                  <a:pt x="4" y="45"/>
                </a:cubicBezTo>
                <a:cubicBezTo>
                  <a:pt x="0" y="47"/>
                  <a:pt x="1" y="48"/>
                  <a:pt x="1" y="52"/>
                </a:cubicBezTo>
                <a:cubicBezTo>
                  <a:pt x="1" y="55"/>
                  <a:pt x="0" y="55"/>
                  <a:pt x="2" y="56"/>
                </a:cubicBezTo>
                <a:cubicBezTo>
                  <a:pt x="3" y="57"/>
                  <a:pt x="5" y="58"/>
                  <a:pt x="6" y="59"/>
                </a:cubicBezTo>
                <a:cubicBezTo>
                  <a:pt x="16" y="66"/>
                  <a:pt x="26" y="72"/>
                  <a:pt x="37" y="79"/>
                </a:cubicBezTo>
                <a:cubicBezTo>
                  <a:pt x="40" y="81"/>
                  <a:pt x="44" y="84"/>
                  <a:pt x="48" y="86"/>
                </a:cubicBezTo>
                <a:cubicBezTo>
                  <a:pt x="48" y="87"/>
                  <a:pt x="49" y="87"/>
                  <a:pt x="49" y="87"/>
                </a:cubicBezTo>
                <a:cubicBezTo>
                  <a:pt x="52" y="92"/>
                  <a:pt x="54" y="92"/>
                  <a:pt x="58" y="93"/>
                </a:cubicBezTo>
                <a:cubicBezTo>
                  <a:pt x="61" y="94"/>
                  <a:pt x="58" y="98"/>
                  <a:pt x="61" y="99"/>
                </a:cubicBezTo>
                <a:cubicBezTo>
                  <a:pt x="62" y="99"/>
                  <a:pt x="65" y="98"/>
                  <a:pt x="67" y="97"/>
                </a:cubicBezTo>
                <a:cubicBezTo>
                  <a:pt x="68" y="97"/>
                  <a:pt x="71" y="97"/>
                  <a:pt x="72" y="96"/>
                </a:cubicBezTo>
                <a:cubicBezTo>
                  <a:pt x="76" y="93"/>
                  <a:pt x="80" y="90"/>
                  <a:pt x="85" y="87"/>
                </a:cubicBezTo>
                <a:cubicBezTo>
                  <a:pt x="90" y="84"/>
                  <a:pt x="95" y="80"/>
                  <a:pt x="100" y="77"/>
                </a:cubicBezTo>
                <a:cubicBezTo>
                  <a:pt x="101" y="77"/>
                  <a:pt x="102" y="76"/>
                  <a:pt x="104" y="75"/>
                </a:cubicBezTo>
                <a:cubicBezTo>
                  <a:pt x="102" y="71"/>
                  <a:pt x="101" y="70"/>
                  <a:pt x="97" y="69"/>
                </a:cubicBezTo>
                <a:cubicBezTo>
                  <a:pt x="96" y="69"/>
                  <a:pt x="94" y="69"/>
                  <a:pt x="94" y="69"/>
                </a:cubicBezTo>
                <a:cubicBezTo>
                  <a:pt x="94" y="66"/>
                  <a:pt x="94" y="65"/>
                  <a:pt x="92" y="63"/>
                </a:cubicBezTo>
                <a:cubicBezTo>
                  <a:pt x="91" y="61"/>
                  <a:pt x="91" y="61"/>
                  <a:pt x="92" y="60"/>
                </a:cubicBezTo>
                <a:cubicBezTo>
                  <a:pt x="94" y="58"/>
                  <a:pt x="93" y="57"/>
                  <a:pt x="93" y="55"/>
                </a:cubicBezTo>
                <a:cubicBezTo>
                  <a:pt x="93" y="53"/>
                  <a:pt x="94" y="52"/>
                  <a:pt x="93" y="50"/>
                </a:cubicBezTo>
                <a:cubicBezTo>
                  <a:pt x="93" y="49"/>
                  <a:pt x="93" y="48"/>
                  <a:pt x="93" y="46"/>
                </a:cubicBezTo>
                <a:cubicBezTo>
                  <a:pt x="93" y="45"/>
                  <a:pt x="93" y="43"/>
                  <a:pt x="92" y="42"/>
                </a:cubicBezTo>
                <a:cubicBezTo>
                  <a:pt x="91" y="41"/>
                  <a:pt x="91" y="39"/>
                  <a:pt x="91" y="37"/>
                </a:cubicBezTo>
                <a:cubicBezTo>
                  <a:pt x="91" y="34"/>
                  <a:pt x="90" y="30"/>
                  <a:pt x="87" y="27"/>
                </a:cubicBezTo>
                <a:cubicBezTo>
                  <a:pt x="85" y="25"/>
                  <a:pt x="83" y="23"/>
                  <a:pt x="82" y="20"/>
                </a:cubicBezTo>
                <a:cubicBezTo>
                  <a:pt x="80" y="16"/>
                  <a:pt x="84" y="17"/>
                  <a:pt x="85" y="13"/>
                </a:cubicBezTo>
                <a:cubicBezTo>
                  <a:pt x="85" y="9"/>
                  <a:pt x="85" y="6"/>
                  <a:pt x="86" y="2"/>
                </a:cubicBezTo>
                <a:cubicBezTo>
                  <a:pt x="85" y="2"/>
                  <a:pt x="85" y="1"/>
                  <a:pt x="84" y="1"/>
                </a:cubicBezTo>
                <a:cubicBezTo>
                  <a:pt x="82" y="2"/>
                  <a:pt x="82" y="0"/>
                  <a:pt x="81" y="0"/>
                </a:cubicBezTo>
                <a:cubicBezTo>
                  <a:pt x="80" y="0"/>
                  <a:pt x="80" y="1"/>
                  <a:pt x="79" y="1"/>
                </a:cubicBezTo>
                <a:cubicBezTo>
                  <a:pt x="77" y="1"/>
                  <a:pt x="77" y="0"/>
                  <a:pt x="75" y="0"/>
                </a:cubicBezTo>
                <a:cubicBezTo>
                  <a:pt x="74" y="1"/>
                  <a:pt x="73" y="1"/>
                  <a:pt x="72" y="2"/>
                </a:cubicBezTo>
                <a:cubicBezTo>
                  <a:pt x="70" y="3"/>
                  <a:pt x="70" y="2"/>
                  <a:pt x="68" y="1"/>
                </a:cubicBezTo>
                <a:cubicBezTo>
                  <a:pt x="66" y="1"/>
                  <a:pt x="63" y="1"/>
                  <a:pt x="61" y="2"/>
                </a:cubicBezTo>
                <a:cubicBezTo>
                  <a:pt x="56" y="3"/>
                  <a:pt x="51" y="3"/>
                  <a:pt x="46" y="5"/>
                </a:cubicBezTo>
                <a:cubicBezTo>
                  <a:pt x="45" y="6"/>
                  <a:pt x="44" y="7"/>
                  <a:pt x="43" y="7"/>
                </a:cubicBezTo>
                <a:cubicBezTo>
                  <a:pt x="42" y="8"/>
                  <a:pt x="40" y="8"/>
                  <a:pt x="39" y="8"/>
                </a:cubicBezTo>
                <a:cubicBezTo>
                  <a:pt x="37" y="9"/>
                  <a:pt x="37" y="12"/>
                  <a:pt x="34" y="12"/>
                </a:cubicBezTo>
                <a:cubicBezTo>
                  <a:pt x="35" y="15"/>
                  <a:pt x="35" y="18"/>
                  <a:pt x="35" y="22"/>
                </a:cubicBezTo>
                <a:cubicBezTo>
                  <a:pt x="36" y="23"/>
                  <a:pt x="35" y="20"/>
                  <a:pt x="35" y="22"/>
                </a:cubicBezTo>
                <a:close/>
              </a:path>
            </a:pathLst>
          </a:custGeom>
          <a:solidFill>
            <a:srgbClr val="27b4bf"/>
          </a:solidFill>
          <a:ln w="38160">
            <a:noFill/>
          </a:ln>
        </p:spPr>
        <p:style>
          <a:lnRef idx="0"/>
          <a:fillRef idx="0"/>
          <a:effectRef idx="0"/>
          <a:fontRef idx="minor"/>
        </p:style>
      </p:sp>
      <p:sp>
        <p:nvSpPr>
          <p:cNvPr id="837" name="CustomShape 375"/>
          <p:cNvSpPr/>
          <p:nvPr/>
        </p:nvSpPr>
        <p:spPr>
          <a:xfrm>
            <a:off x="6801120" y="796320"/>
            <a:ext cx="3952800" cy="3117240"/>
          </a:xfrm>
          <a:custGeom>
            <a:avLst/>
            <a:gdLst/>
            <a:ahLst/>
            <a:rect l="l" t="t" r="r" b="b"/>
            <a:pathLst>
              <a:path w="305" h="227">
                <a:moveTo>
                  <a:pt x="32" y="37"/>
                </a:moveTo>
                <a:cubicBezTo>
                  <a:pt x="31" y="38"/>
                  <a:pt x="26" y="40"/>
                  <a:pt x="27" y="41"/>
                </a:cubicBezTo>
                <a:cubicBezTo>
                  <a:pt x="28" y="42"/>
                  <a:pt x="30" y="42"/>
                  <a:pt x="32" y="43"/>
                </a:cubicBezTo>
                <a:cubicBezTo>
                  <a:pt x="34" y="43"/>
                  <a:pt x="36" y="43"/>
                  <a:pt x="39" y="43"/>
                </a:cubicBezTo>
                <a:cubicBezTo>
                  <a:pt x="39" y="43"/>
                  <a:pt x="44" y="42"/>
                  <a:pt x="45" y="42"/>
                </a:cubicBezTo>
                <a:cubicBezTo>
                  <a:pt x="44" y="42"/>
                  <a:pt x="42" y="43"/>
                  <a:pt x="41" y="44"/>
                </a:cubicBezTo>
                <a:cubicBezTo>
                  <a:pt x="40" y="45"/>
                  <a:pt x="39" y="46"/>
                  <a:pt x="40" y="48"/>
                </a:cubicBezTo>
                <a:cubicBezTo>
                  <a:pt x="42" y="50"/>
                  <a:pt x="36" y="55"/>
                  <a:pt x="33" y="54"/>
                </a:cubicBezTo>
                <a:cubicBezTo>
                  <a:pt x="32" y="53"/>
                  <a:pt x="30" y="54"/>
                  <a:pt x="28" y="54"/>
                </a:cubicBezTo>
                <a:cubicBezTo>
                  <a:pt x="27" y="53"/>
                  <a:pt x="25" y="54"/>
                  <a:pt x="24" y="54"/>
                </a:cubicBezTo>
                <a:cubicBezTo>
                  <a:pt x="23" y="54"/>
                  <a:pt x="21" y="54"/>
                  <a:pt x="20" y="56"/>
                </a:cubicBezTo>
                <a:cubicBezTo>
                  <a:pt x="19" y="57"/>
                  <a:pt x="18" y="57"/>
                  <a:pt x="16" y="57"/>
                </a:cubicBezTo>
                <a:cubicBezTo>
                  <a:pt x="13" y="58"/>
                  <a:pt x="10" y="59"/>
                  <a:pt x="7" y="59"/>
                </a:cubicBezTo>
                <a:cubicBezTo>
                  <a:pt x="6" y="59"/>
                  <a:pt x="4" y="58"/>
                  <a:pt x="4" y="59"/>
                </a:cubicBezTo>
                <a:cubicBezTo>
                  <a:pt x="3" y="60"/>
                  <a:pt x="0" y="60"/>
                  <a:pt x="0" y="62"/>
                </a:cubicBezTo>
                <a:cubicBezTo>
                  <a:pt x="0" y="63"/>
                  <a:pt x="1" y="62"/>
                  <a:pt x="1" y="63"/>
                </a:cubicBezTo>
                <a:cubicBezTo>
                  <a:pt x="1" y="63"/>
                  <a:pt x="0" y="64"/>
                  <a:pt x="0" y="64"/>
                </a:cubicBezTo>
                <a:cubicBezTo>
                  <a:pt x="0" y="65"/>
                  <a:pt x="2" y="67"/>
                  <a:pt x="3" y="68"/>
                </a:cubicBezTo>
                <a:cubicBezTo>
                  <a:pt x="3" y="68"/>
                  <a:pt x="4" y="67"/>
                  <a:pt x="4" y="67"/>
                </a:cubicBezTo>
                <a:cubicBezTo>
                  <a:pt x="5" y="66"/>
                  <a:pt x="6" y="67"/>
                  <a:pt x="7" y="68"/>
                </a:cubicBezTo>
                <a:cubicBezTo>
                  <a:pt x="8" y="68"/>
                  <a:pt x="13" y="69"/>
                  <a:pt x="13" y="67"/>
                </a:cubicBezTo>
                <a:cubicBezTo>
                  <a:pt x="13" y="68"/>
                  <a:pt x="12" y="68"/>
                  <a:pt x="13" y="69"/>
                </a:cubicBezTo>
                <a:cubicBezTo>
                  <a:pt x="13" y="70"/>
                  <a:pt x="15" y="71"/>
                  <a:pt x="16" y="71"/>
                </a:cubicBezTo>
                <a:cubicBezTo>
                  <a:pt x="17" y="72"/>
                  <a:pt x="18" y="72"/>
                  <a:pt x="19" y="72"/>
                </a:cubicBezTo>
                <a:cubicBezTo>
                  <a:pt x="21" y="72"/>
                  <a:pt x="21" y="70"/>
                  <a:pt x="22" y="71"/>
                </a:cubicBezTo>
                <a:cubicBezTo>
                  <a:pt x="24" y="71"/>
                  <a:pt x="27" y="71"/>
                  <a:pt x="28" y="71"/>
                </a:cubicBezTo>
                <a:cubicBezTo>
                  <a:pt x="29" y="71"/>
                  <a:pt x="29" y="70"/>
                  <a:pt x="30" y="69"/>
                </a:cubicBezTo>
                <a:cubicBezTo>
                  <a:pt x="31" y="69"/>
                  <a:pt x="34" y="71"/>
                  <a:pt x="34" y="72"/>
                </a:cubicBezTo>
                <a:cubicBezTo>
                  <a:pt x="34" y="73"/>
                  <a:pt x="24" y="72"/>
                  <a:pt x="22" y="73"/>
                </a:cubicBezTo>
                <a:cubicBezTo>
                  <a:pt x="20" y="73"/>
                  <a:pt x="23" y="74"/>
                  <a:pt x="24" y="74"/>
                </a:cubicBezTo>
                <a:cubicBezTo>
                  <a:pt x="26" y="75"/>
                  <a:pt x="27" y="74"/>
                  <a:pt x="29" y="75"/>
                </a:cubicBezTo>
                <a:cubicBezTo>
                  <a:pt x="28" y="74"/>
                  <a:pt x="26" y="75"/>
                  <a:pt x="24" y="75"/>
                </a:cubicBezTo>
                <a:cubicBezTo>
                  <a:pt x="21" y="75"/>
                  <a:pt x="18" y="74"/>
                  <a:pt x="15" y="74"/>
                </a:cubicBezTo>
                <a:cubicBezTo>
                  <a:pt x="13" y="74"/>
                  <a:pt x="9" y="74"/>
                  <a:pt x="9" y="76"/>
                </a:cubicBezTo>
                <a:cubicBezTo>
                  <a:pt x="8" y="77"/>
                  <a:pt x="11" y="78"/>
                  <a:pt x="12" y="78"/>
                </a:cubicBezTo>
                <a:cubicBezTo>
                  <a:pt x="13" y="78"/>
                  <a:pt x="15" y="77"/>
                  <a:pt x="15" y="77"/>
                </a:cubicBezTo>
                <a:cubicBezTo>
                  <a:pt x="16" y="78"/>
                  <a:pt x="15" y="78"/>
                  <a:pt x="15" y="79"/>
                </a:cubicBezTo>
                <a:cubicBezTo>
                  <a:pt x="16" y="80"/>
                  <a:pt x="18" y="80"/>
                  <a:pt x="19" y="80"/>
                </a:cubicBezTo>
                <a:cubicBezTo>
                  <a:pt x="21" y="80"/>
                  <a:pt x="23" y="80"/>
                  <a:pt x="25" y="80"/>
                </a:cubicBezTo>
                <a:cubicBezTo>
                  <a:pt x="25" y="80"/>
                  <a:pt x="21" y="81"/>
                  <a:pt x="20" y="81"/>
                </a:cubicBezTo>
                <a:cubicBezTo>
                  <a:pt x="16" y="82"/>
                  <a:pt x="19" y="84"/>
                  <a:pt x="21" y="85"/>
                </a:cubicBezTo>
                <a:cubicBezTo>
                  <a:pt x="23" y="86"/>
                  <a:pt x="25" y="86"/>
                  <a:pt x="27" y="87"/>
                </a:cubicBezTo>
                <a:cubicBezTo>
                  <a:pt x="27" y="87"/>
                  <a:pt x="31" y="87"/>
                  <a:pt x="31" y="87"/>
                </a:cubicBezTo>
                <a:cubicBezTo>
                  <a:pt x="31" y="87"/>
                  <a:pt x="29" y="86"/>
                  <a:pt x="29" y="85"/>
                </a:cubicBezTo>
                <a:cubicBezTo>
                  <a:pt x="29" y="84"/>
                  <a:pt x="31" y="85"/>
                  <a:pt x="31" y="85"/>
                </a:cubicBezTo>
                <a:cubicBezTo>
                  <a:pt x="32" y="86"/>
                  <a:pt x="33" y="85"/>
                  <a:pt x="34" y="84"/>
                </a:cubicBezTo>
                <a:cubicBezTo>
                  <a:pt x="34" y="84"/>
                  <a:pt x="35" y="83"/>
                  <a:pt x="36" y="83"/>
                </a:cubicBezTo>
                <a:cubicBezTo>
                  <a:pt x="37" y="84"/>
                  <a:pt x="36" y="86"/>
                  <a:pt x="36" y="86"/>
                </a:cubicBezTo>
                <a:cubicBezTo>
                  <a:pt x="37" y="87"/>
                  <a:pt x="40" y="85"/>
                  <a:pt x="41" y="85"/>
                </a:cubicBezTo>
                <a:cubicBezTo>
                  <a:pt x="43" y="84"/>
                  <a:pt x="43" y="84"/>
                  <a:pt x="44" y="85"/>
                </a:cubicBezTo>
                <a:cubicBezTo>
                  <a:pt x="45" y="86"/>
                  <a:pt x="46" y="84"/>
                  <a:pt x="47" y="84"/>
                </a:cubicBezTo>
                <a:cubicBezTo>
                  <a:pt x="48" y="83"/>
                  <a:pt x="50" y="84"/>
                  <a:pt x="51" y="84"/>
                </a:cubicBezTo>
                <a:cubicBezTo>
                  <a:pt x="54" y="84"/>
                  <a:pt x="58" y="85"/>
                  <a:pt x="61" y="86"/>
                </a:cubicBezTo>
                <a:cubicBezTo>
                  <a:pt x="63" y="86"/>
                  <a:pt x="65" y="88"/>
                  <a:pt x="67" y="88"/>
                </a:cubicBezTo>
                <a:cubicBezTo>
                  <a:pt x="69" y="88"/>
                  <a:pt x="71" y="89"/>
                  <a:pt x="72" y="90"/>
                </a:cubicBezTo>
                <a:cubicBezTo>
                  <a:pt x="74" y="91"/>
                  <a:pt x="73" y="92"/>
                  <a:pt x="73" y="93"/>
                </a:cubicBezTo>
                <a:cubicBezTo>
                  <a:pt x="73" y="94"/>
                  <a:pt x="75" y="96"/>
                  <a:pt x="76" y="96"/>
                </a:cubicBezTo>
                <a:cubicBezTo>
                  <a:pt x="77" y="97"/>
                  <a:pt x="79" y="96"/>
                  <a:pt x="80" y="97"/>
                </a:cubicBezTo>
                <a:cubicBezTo>
                  <a:pt x="80" y="99"/>
                  <a:pt x="82" y="100"/>
                  <a:pt x="83" y="101"/>
                </a:cubicBezTo>
                <a:cubicBezTo>
                  <a:pt x="84" y="102"/>
                  <a:pt x="83" y="104"/>
                  <a:pt x="84" y="105"/>
                </a:cubicBezTo>
                <a:cubicBezTo>
                  <a:pt x="84" y="106"/>
                  <a:pt x="86" y="107"/>
                  <a:pt x="86" y="109"/>
                </a:cubicBezTo>
                <a:cubicBezTo>
                  <a:pt x="86" y="110"/>
                  <a:pt x="85" y="110"/>
                  <a:pt x="86" y="111"/>
                </a:cubicBezTo>
                <a:cubicBezTo>
                  <a:pt x="86" y="111"/>
                  <a:pt x="87" y="112"/>
                  <a:pt x="87" y="112"/>
                </a:cubicBezTo>
                <a:cubicBezTo>
                  <a:pt x="87" y="112"/>
                  <a:pt x="87" y="112"/>
                  <a:pt x="87" y="112"/>
                </a:cubicBezTo>
                <a:cubicBezTo>
                  <a:pt x="88" y="111"/>
                  <a:pt x="90" y="113"/>
                  <a:pt x="89" y="114"/>
                </a:cubicBezTo>
                <a:cubicBezTo>
                  <a:pt x="88" y="115"/>
                  <a:pt x="88" y="115"/>
                  <a:pt x="88" y="117"/>
                </a:cubicBezTo>
                <a:cubicBezTo>
                  <a:pt x="88" y="116"/>
                  <a:pt x="90" y="115"/>
                  <a:pt x="91" y="117"/>
                </a:cubicBezTo>
                <a:cubicBezTo>
                  <a:pt x="91" y="118"/>
                  <a:pt x="91" y="118"/>
                  <a:pt x="91" y="119"/>
                </a:cubicBezTo>
                <a:cubicBezTo>
                  <a:pt x="91" y="119"/>
                  <a:pt x="91" y="121"/>
                  <a:pt x="91" y="120"/>
                </a:cubicBezTo>
                <a:cubicBezTo>
                  <a:pt x="91" y="121"/>
                  <a:pt x="93" y="121"/>
                  <a:pt x="93" y="121"/>
                </a:cubicBezTo>
                <a:cubicBezTo>
                  <a:pt x="92" y="120"/>
                  <a:pt x="89" y="126"/>
                  <a:pt x="90" y="122"/>
                </a:cubicBezTo>
                <a:cubicBezTo>
                  <a:pt x="90" y="122"/>
                  <a:pt x="88" y="121"/>
                  <a:pt x="88" y="122"/>
                </a:cubicBezTo>
                <a:cubicBezTo>
                  <a:pt x="88" y="122"/>
                  <a:pt x="89" y="122"/>
                  <a:pt x="89" y="122"/>
                </a:cubicBezTo>
                <a:cubicBezTo>
                  <a:pt x="89" y="123"/>
                  <a:pt x="86" y="123"/>
                  <a:pt x="87" y="124"/>
                </a:cubicBezTo>
                <a:cubicBezTo>
                  <a:pt x="87" y="124"/>
                  <a:pt x="90" y="125"/>
                  <a:pt x="89" y="125"/>
                </a:cubicBezTo>
                <a:cubicBezTo>
                  <a:pt x="87" y="127"/>
                  <a:pt x="91" y="127"/>
                  <a:pt x="92" y="126"/>
                </a:cubicBezTo>
                <a:cubicBezTo>
                  <a:pt x="91" y="127"/>
                  <a:pt x="90" y="127"/>
                  <a:pt x="88" y="127"/>
                </a:cubicBezTo>
                <a:cubicBezTo>
                  <a:pt x="88" y="127"/>
                  <a:pt x="86" y="129"/>
                  <a:pt x="86" y="129"/>
                </a:cubicBezTo>
                <a:cubicBezTo>
                  <a:pt x="86" y="129"/>
                  <a:pt x="87" y="130"/>
                  <a:pt x="87" y="130"/>
                </a:cubicBezTo>
                <a:cubicBezTo>
                  <a:pt x="89" y="131"/>
                  <a:pt x="88" y="131"/>
                  <a:pt x="89" y="131"/>
                </a:cubicBezTo>
                <a:cubicBezTo>
                  <a:pt x="90" y="131"/>
                  <a:pt x="94" y="133"/>
                  <a:pt x="95" y="131"/>
                </a:cubicBezTo>
                <a:cubicBezTo>
                  <a:pt x="95" y="128"/>
                  <a:pt x="97" y="129"/>
                  <a:pt x="98" y="128"/>
                </a:cubicBezTo>
                <a:cubicBezTo>
                  <a:pt x="98" y="128"/>
                  <a:pt x="96" y="122"/>
                  <a:pt x="96" y="122"/>
                </a:cubicBezTo>
                <a:cubicBezTo>
                  <a:pt x="96" y="123"/>
                  <a:pt x="98" y="126"/>
                  <a:pt x="98" y="126"/>
                </a:cubicBezTo>
                <a:cubicBezTo>
                  <a:pt x="99" y="128"/>
                  <a:pt x="100" y="126"/>
                  <a:pt x="101" y="126"/>
                </a:cubicBezTo>
                <a:cubicBezTo>
                  <a:pt x="101" y="126"/>
                  <a:pt x="98" y="130"/>
                  <a:pt x="98" y="130"/>
                </a:cubicBezTo>
                <a:cubicBezTo>
                  <a:pt x="98" y="130"/>
                  <a:pt x="102" y="129"/>
                  <a:pt x="102" y="129"/>
                </a:cubicBezTo>
                <a:cubicBezTo>
                  <a:pt x="103" y="129"/>
                  <a:pt x="104" y="129"/>
                  <a:pt x="104" y="129"/>
                </a:cubicBezTo>
                <a:cubicBezTo>
                  <a:pt x="105" y="129"/>
                  <a:pt x="106" y="128"/>
                  <a:pt x="107" y="128"/>
                </a:cubicBezTo>
                <a:cubicBezTo>
                  <a:pt x="107" y="129"/>
                  <a:pt x="106" y="130"/>
                  <a:pt x="105" y="130"/>
                </a:cubicBezTo>
                <a:cubicBezTo>
                  <a:pt x="104" y="130"/>
                  <a:pt x="102" y="130"/>
                  <a:pt x="101" y="131"/>
                </a:cubicBezTo>
                <a:cubicBezTo>
                  <a:pt x="100" y="132"/>
                  <a:pt x="103" y="131"/>
                  <a:pt x="103" y="131"/>
                </a:cubicBezTo>
                <a:cubicBezTo>
                  <a:pt x="105" y="131"/>
                  <a:pt x="107" y="131"/>
                  <a:pt x="109" y="131"/>
                </a:cubicBezTo>
                <a:cubicBezTo>
                  <a:pt x="108" y="131"/>
                  <a:pt x="104" y="131"/>
                  <a:pt x="104" y="132"/>
                </a:cubicBezTo>
                <a:cubicBezTo>
                  <a:pt x="104" y="132"/>
                  <a:pt x="106" y="133"/>
                  <a:pt x="106" y="134"/>
                </a:cubicBezTo>
                <a:cubicBezTo>
                  <a:pt x="106" y="134"/>
                  <a:pt x="106" y="135"/>
                  <a:pt x="106" y="135"/>
                </a:cubicBezTo>
                <a:cubicBezTo>
                  <a:pt x="106" y="136"/>
                  <a:pt x="105" y="136"/>
                  <a:pt x="106" y="137"/>
                </a:cubicBezTo>
                <a:cubicBezTo>
                  <a:pt x="106" y="137"/>
                  <a:pt x="108" y="136"/>
                  <a:pt x="109" y="136"/>
                </a:cubicBezTo>
                <a:cubicBezTo>
                  <a:pt x="110" y="136"/>
                  <a:pt x="109" y="136"/>
                  <a:pt x="110" y="137"/>
                </a:cubicBezTo>
                <a:cubicBezTo>
                  <a:pt x="111" y="138"/>
                  <a:pt x="111" y="139"/>
                  <a:pt x="112" y="140"/>
                </a:cubicBezTo>
                <a:cubicBezTo>
                  <a:pt x="112" y="141"/>
                  <a:pt x="109" y="141"/>
                  <a:pt x="109" y="141"/>
                </a:cubicBezTo>
                <a:cubicBezTo>
                  <a:pt x="105" y="138"/>
                  <a:pt x="99" y="136"/>
                  <a:pt x="95" y="137"/>
                </a:cubicBezTo>
                <a:cubicBezTo>
                  <a:pt x="91" y="137"/>
                  <a:pt x="96" y="140"/>
                  <a:pt x="98" y="140"/>
                </a:cubicBezTo>
                <a:cubicBezTo>
                  <a:pt x="101" y="141"/>
                  <a:pt x="103" y="144"/>
                  <a:pt x="106" y="144"/>
                </a:cubicBezTo>
                <a:cubicBezTo>
                  <a:pt x="107" y="144"/>
                  <a:pt x="108" y="143"/>
                  <a:pt x="110" y="143"/>
                </a:cubicBezTo>
                <a:cubicBezTo>
                  <a:pt x="110" y="144"/>
                  <a:pt x="113" y="144"/>
                  <a:pt x="113" y="144"/>
                </a:cubicBezTo>
                <a:cubicBezTo>
                  <a:pt x="114" y="145"/>
                  <a:pt x="113" y="146"/>
                  <a:pt x="113" y="146"/>
                </a:cubicBezTo>
                <a:cubicBezTo>
                  <a:pt x="110" y="147"/>
                  <a:pt x="114" y="148"/>
                  <a:pt x="113" y="149"/>
                </a:cubicBezTo>
                <a:cubicBezTo>
                  <a:pt x="113" y="150"/>
                  <a:pt x="111" y="149"/>
                  <a:pt x="111" y="151"/>
                </a:cubicBezTo>
                <a:cubicBezTo>
                  <a:pt x="111" y="152"/>
                  <a:pt x="113" y="152"/>
                  <a:pt x="113" y="152"/>
                </a:cubicBezTo>
                <a:cubicBezTo>
                  <a:pt x="112" y="153"/>
                  <a:pt x="110" y="151"/>
                  <a:pt x="110" y="152"/>
                </a:cubicBezTo>
                <a:cubicBezTo>
                  <a:pt x="109" y="153"/>
                  <a:pt x="109" y="154"/>
                  <a:pt x="109" y="155"/>
                </a:cubicBezTo>
                <a:cubicBezTo>
                  <a:pt x="109" y="155"/>
                  <a:pt x="111" y="155"/>
                  <a:pt x="111" y="155"/>
                </a:cubicBezTo>
                <a:cubicBezTo>
                  <a:pt x="111" y="156"/>
                  <a:pt x="109" y="157"/>
                  <a:pt x="108" y="157"/>
                </a:cubicBezTo>
                <a:cubicBezTo>
                  <a:pt x="107" y="157"/>
                  <a:pt x="106" y="157"/>
                  <a:pt x="105" y="157"/>
                </a:cubicBezTo>
                <a:cubicBezTo>
                  <a:pt x="104" y="156"/>
                  <a:pt x="103" y="156"/>
                  <a:pt x="102" y="157"/>
                </a:cubicBezTo>
                <a:cubicBezTo>
                  <a:pt x="101" y="158"/>
                  <a:pt x="101" y="157"/>
                  <a:pt x="100" y="158"/>
                </a:cubicBezTo>
                <a:cubicBezTo>
                  <a:pt x="100" y="158"/>
                  <a:pt x="103" y="161"/>
                  <a:pt x="104" y="161"/>
                </a:cubicBezTo>
                <a:cubicBezTo>
                  <a:pt x="104" y="160"/>
                  <a:pt x="104" y="160"/>
                  <a:pt x="103" y="160"/>
                </a:cubicBezTo>
                <a:cubicBezTo>
                  <a:pt x="103" y="160"/>
                  <a:pt x="106" y="160"/>
                  <a:pt x="106" y="160"/>
                </a:cubicBezTo>
                <a:cubicBezTo>
                  <a:pt x="106" y="160"/>
                  <a:pt x="111" y="158"/>
                  <a:pt x="111" y="159"/>
                </a:cubicBezTo>
                <a:cubicBezTo>
                  <a:pt x="110" y="159"/>
                  <a:pt x="109" y="159"/>
                  <a:pt x="108" y="160"/>
                </a:cubicBezTo>
                <a:cubicBezTo>
                  <a:pt x="109" y="159"/>
                  <a:pt x="111" y="161"/>
                  <a:pt x="110" y="161"/>
                </a:cubicBezTo>
                <a:cubicBezTo>
                  <a:pt x="111" y="161"/>
                  <a:pt x="114" y="162"/>
                  <a:pt x="115" y="162"/>
                </a:cubicBezTo>
                <a:cubicBezTo>
                  <a:pt x="114" y="162"/>
                  <a:pt x="112" y="162"/>
                  <a:pt x="112" y="162"/>
                </a:cubicBezTo>
                <a:cubicBezTo>
                  <a:pt x="112" y="162"/>
                  <a:pt x="116" y="165"/>
                  <a:pt x="116" y="165"/>
                </a:cubicBezTo>
                <a:cubicBezTo>
                  <a:pt x="113" y="165"/>
                  <a:pt x="111" y="161"/>
                  <a:pt x="108" y="161"/>
                </a:cubicBezTo>
                <a:cubicBezTo>
                  <a:pt x="106" y="161"/>
                  <a:pt x="101" y="160"/>
                  <a:pt x="100" y="162"/>
                </a:cubicBezTo>
                <a:cubicBezTo>
                  <a:pt x="100" y="163"/>
                  <a:pt x="99" y="163"/>
                  <a:pt x="98" y="164"/>
                </a:cubicBezTo>
                <a:cubicBezTo>
                  <a:pt x="97" y="164"/>
                  <a:pt x="97" y="166"/>
                  <a:pt x="98" y="165"/>
                </a:cubicBezTo>
                <a:cubicBezTo>
                  <a:pt x="100" y="165"/>
                  <a:pt x="102" y="164"/>
                  <a:pt x="103" y="162"/>
                </a:cubicBezTo>
                <a:cubicBezTo>
                  <a:pt x="103" y="163"/>
                  <a:pt x="105" y="163"/>
                  <a:pt x="105" y="163"/>
                </a:cubicBezTo>
                <a:cubicBezTo>
                  <a:pt x="106" y="163"/>
                  <a:pt x="108" y="166"/>
                  <a:pt x="108" y="163"/>
                </a:cubicBezTo>
                <a:cubicBezTo>
                  <a:pt x="108" y="162"/>
                  <a:pt x="110" y="164"/>
                  <a:pt x="110" y="164"/>
                </a:cubicBezTo>
                <a:cubicBezTo>
                  <a:pt x="110" y="164"/>
                  <a:pt x="114" y="164"/>
                  <a:pt x="113" y="165"/>
                </a:cubicBezTo>
                <a:cubicBezTo>
                  <a:pt x="113" y="165"/>
                  <a:pt x="112" y="165"/>
                  <a:pt x="112" y="165"/>
                </a:cubicBezTo>
                <a:cubicBezTo>
                  <a:pt x="112" y="165"/>
                  <a:pt x="114" y="166"/>
                  <a:pt x="114" y="166"/>
                </a:cubicBezTo>
                <a:cubicBezTo>
                  <a:pt x="113" y="166"/>
                  <a:pt x="111" y="166"/>
                  <a:pt x="110" y="165"/>
                </a:cubicBezTo>
                <a:cubicBezTo>
                  <a:pt x="109" y="164"/>
                  <a:pt x="109" y="165"/>
                  <a:pt x="109" y="166"/>
                </a:cubicBezTo>
                <a:cubicBezTo>
                  <a:pt x="109" y="165"/>
                  <a:pt x="103" y="164"/>
                  <a:pt x="102" y="164"/>
                </a:cubicBezTo>
                <a:cubicBezTo>
                  <a:pt x="101" y="164"/>
                  <a:pt x="95" y="166"/>
                  <a:pt x="96" y="168"/>
                </a:cubicBezTo>
                <a:cubicBezTo>
                  <a:pt x="97" y="169"/>
                  <a:pt x="103" y="167"/>
                  <a:pt x="104" y="167"/>
                </a:cubicBezTo>
                <a:cubicBezTo>
                  <a:pt x="105" y="167"/>
                  <a:pt x="107" y="167"/>
                  <a:pt x="108" y="168"/>
                </a:cubicBezTo>
                <a:cubicBezTo>
                  <a:pt x="108" y="168"/>
                  <a:pt x="112" y="169"/>
                  <a:pt x="112" y="169"/>
                </a:cubicBezTo>
                <a:cubicBezTo>
                  <a:pt x="112" y="170"/>
                  <a:pt x="107" y="168"/>
                  <a:pt x="107" y="168"/>
                </a:cubicBezTo>
                <a:cubicBezTo>
                  <a:pt x="105" y="167"/>
                  <a:pt x="102" y="168"/>
                  <a:pt x="100" y="168"/>
                </a:cubicBezTo>
                <a:cubicBezTo>
                  <a:pt x="93" y="170"/>
                  <a:pt x="101" y="172"/>
                  <a:pt x="103" y="171"/>
                </a:cubicBezTo>
                <a:cubicBezTo>
                  <a:pt x="102" y="172"/>
                  <a:pt x="101" y="173"/>
                  <a:pt x="99" y="173"/>
                </a:cubicBezTo>
                <a:cubicBezTo>
                  <a:pt x="96" y="174"/>
                  <a:pt x="101" y="175"/>
                  <a:pt x="101" y="175"/>
                </a:cubicBezTo>
                <a:cubicBezTo>
                  <a:pt x="101" y="175"/>
                  <a:pt x="97" y="174"/>
                  <a:pt x="97" y="176"/>
                </a:cubicBezTo>
                <a:cubicBezTo>
                  <a:pt x="97" y="179"/>
                  <a:pt x="99" y="177"/>
                  <a:pt x="101" y="176"/>
                </a:cubicBezTo>
                <a:cubicBezTo>
                  <a:pt x="103" y="175"/>
                  <a:pt x="105" y="173"/>
                  <a:pt x="107" y="172"/>
                </a:cubicBezTo>
                <a:cubicBezTo>
                  <a:pt x="108" y="172"/>
                  <a:pt x="114" y="169"/>
                  <a:pt x="114" y="171"/>
                </a:cubicBezTo>
                <a:cubicBezTo>
                  <a:pt x="114" y="171"/>
                  <a:pt x="111" y="171"/>
                  <a:pt x="111" y="171"/>
                </a:cubicBezTo>
                <a:cubicBezTo>
                  <a:pt x="111" y="171"/>
                  <a:pt x="113" y="171"/>
                  <a:pt x="114" y="172"/>
                </a:cubicBezTo>
                <a:cubicBezTo>
                  <a:pt x="111" y="170"/>
                  <a:pt x="98" y="178"/>
                  <a:pt x="99" y="179"/>
                </a:cubicBezTo>
                <a:cubicBezTo>
                  <a:pt x="99" y="180"/>
                  <a:pt x="105" y="178"/>
                  <a:pt x="106" y="178"/>
                </a:cubicBezTo>
                <a:cubicBezTo>
                  <a:pt x="106" y="178"/>
                  <a:pt x="102" y="179"/>
                  <a:pt x="101" y="180"/>
                </a:cubicBezTo>
                <a:cubicBezTo>
                  <a:pt x="101" y="180"/>
                  <a:pt x="103" y="184"/>
                  <a:pt x="104" y="183"/>
                </a:cubicBezTo>
                <a:cubicBezTo>
                  <a:pt x="105" y="182"/>
                  <a:pt x="106" y="180"/>
                  <a:pt x="107" y="180"/>
                </a:cubicBezTo>
                <a:cubicBezTo>
                  <a:pt x="108" y="180"/>
                  <a:pt x="112" y="181"/>
                  <a:pt x="112" y="181"/>
                </a:cubicBezTo>
                <a:cubicBezTo>
                  <a:pt x="112" y="181"/>
                  <a:pt x="108" y="181"/>
                  <a:pt x="108" y="181"/>
                </a:cubicBezTo>
                <a:cubicBezTo>
                  <a:pt x="106" y="181"/>
                  <a:pt x="105" y="182"/>
                  <a:pt x="104" y="183"/>
                </a:cubicBezTo>
                <a:cubicBezTo>
                  <a:pt x="104" y="184"/>
                  <a:pt x="104" y="185"/>
                  <a:pt x="104" y="186"/>
                </a:cubicBezTo>
                <a:cubicBezTo>
                  <a:pt x="105" y="189"/>
                  <a:pt x="105" y="188"/>
                  <a:pt x="107" y="187"/>
                </a:cubicBezTo>
                <a:cubicBezTo>
                  <a:pt x="106" y="188"/>
                  <a:pt x="105" y="192"/>
                  <a:pt x="106" y="193"/>
                </a:cubicBezTo>
                <a:cubicBezTo>
                  <a:pt x="106" y="193"/>
                  <a:pt x="109" y="189"/>
                  <a:pt x="110" y="189"/>
                </a:cubicBezTo>
                <a:cubicBezTo>
                  <a:pt x="110" y="190"/>
                  <a:pt x="109" y="191"/>
                  <a:pt x="110" y="192"/>
                </a:cubicBezTo>
                <a:cubicBezTo>
                  <a:pt x="110" y="193"/>
                  <a:pt x="111" y="191"/>
                  <a:pt x="112" y="191"/>
                </a:cubicBezTo>
                <a:cubicBezTo>
                  <a:pt x="114" y="189"/>
                  <a:pt x="110" y="187"/>
                  <a:pt x="110" y="186"/>
                </a:cubicBezTo>
                <a:cubicBezTo>
                  <a:pt x="110" y="186"/>
                  <a:pt x="112" y="189"/>
                  <a:pt x="113" y="189"/>
                </a:cubicBezTo>
                <a:cubicBezTo>
                  <a:pt x="114" y="190"/>
                  <a:pt x="114" y="189"/>
                  <a:pt x="115" y="188"/>
                </a:cubicBezTo>
                <a:cubicBezTo>
                  <a:pt x="114" y="188"/>
                  <a:pt x="117" y="191"/>
                  <a:pt x="116" y="192"/>
                </a:cubicBezTo>
                <a:cubicBezTo>
                  <a:pt x="117" y="191"/>
                  <a:pt x="114" y="189"/>
                  <a:pt x="114" y="191"/>
                </a:cubicBezTo>
                <a:cubicBezTo>
                  <a:pt x="114" y="193"/>
                  <a:pt x="116" y="195"/>
                  <a:pt x="114" y="196"/>
                </a:cubicBezTo>
                <a:cubicBezTo>
                  <a:pt x="114" y="196"/>
                  <a:pt x="114" y="193"/>
                  <a:pt x="114" y="193"/>
                </a:cubicBezTo>
                <a:cubicBezTo>
                  <a:pt x="114" y="192"/>
                  <a:pt x="112" y="194"/>
                  <a:pt x="111" y="194"/>
                </a:cubicBezTo>
                <a:cubicBezTo>
                  <a:pt x="110" y="194"/>
                  <a:pt x="109" y="196"/>
                  <a:pt x="109" y="197"/>
                </a:cubicBezTo>
                <a:cubicBezTo>
                  <a:pt x="108" y="199"/>
                  <a:pt x="111" y="197"/>
                  <a:pt x="111" y="198"/>
                </a:cubicBezTo>
                <a:cubicBezTo>
                  <a:pt x="112" y="199"/>
                  <a:pt x="110" y="200"/>
                  <a:pt x="110" y="200"/>
                </a:cubicBezTo>
                <a:cubicBezTo>
                  <a:pt x="110" y="200"/>
                  <a:pt x="112" y="199"/>
                  <a:pt x="113" y="201"/>
                </a:cubicBezTo>
                <a:cubicBezTo>
                  <a:pt x="113" y="203"/>
                  <a:pt x="115" y="204"/>
                  <a:pt x="115" y="205"/>
                </a:cubicBezTo>
                <a:cubicBezTo>
                  <a:pt x="114" y="207"/>
                  <a:pt x="115" y="207"/>
                  <a:pt x="117" y="209"/>
                </a:cubicBezTo>
                <a:cubicBezTo>
                  <a:pt x="118" y="210"/>
                  <a:pt x="119" y="212"/>
                  <a:pt x="120" y="210"/>
                </a:cubicBezTo>
                <a:cubicBezTo>
                  <a:pt x="120" y="210"/>
                  <a:pt x="121" y="215"/>
                  <a:pt x="122" y="215"/>
                </a:cubicBezTo>
                <a:cubicBezTo>
                  <a:pt x="123" y="216"/>
                  <a:pt x="122" y="215"/>
                  <a:pt x="123" y="215"/>
                </a:cubicBezTo>
                <a:cubicBezTo>
                  <a:pt x="124" y="216"/>
                  <a:pt x="125" y="217"/>
                  <a:pt x="126" y="218"/>
                </a:cubicBezTo>
                <a:cubicBezTo>
                  <a:pt x="128" y="219"/>
                  <a:pt x="130" y="220"/>
                  <a:pt x="132" y="219"/>
                </a:cubicBezTo>
                <a:cubicBezTo>
                  <a:pt x="133" y="219"/>
                  <a:pt x="136" y="219"/>
                  <a:pt x="136" y="218"/>
                </a:cubicBezTo>
                <a:cubicBezTo>
                  <a:pt x="136" y="218"/>
                  <a:pt x="136" y="221"/>
                  <a:pt x="136" y="221"/>
                </a:cubicBezTo>
                <a:cubicBezTo>
                  <a:pt x="136" y="221"/>
                  <a:pt x="138" y="217"/>
                  <a:pt x="138" y="218"/>
                </a:cubicBezTo>
                <a:cubicBezTo>
                  <a:pt x="139" y="218"/>
                  <a:pt x="138" y="219"/>
                  <a:pt x="138" y="219"/>
                </a:cubicBezTo>
                <a:cubicBezTo>
                  <a:pt x="138" y="220"/>
                  <a:pt x="139" y="220"/>
                  <a:pt x="139" y="220"/>
                </a:cubicBezTo>
                <a:cubicBezTo>
                  <a:pt x="139" y="220"/>
                  <a:pt x="136" y="221"/>
                  <a:pt x="137" y="222"/>
                </a:cubicBezTo>
                <a:cubicBezTo>
                  <a:pt x="138" y="222"/>
                  <a:pt x="138" y="222"/>
                  <a:pt x="139" y="221"/>
                </a:cubicBezTo>
                <a:cubicBezTo>
                  <a:pt x="140" y="222"/>
                  <a:pt x="139" y="223"/>
                  <a:pt x="139" y="223"/>
                </a:cubicBezTo>
                <a:cubicBezTo>
                  <a:pt x="139" y="224"/>
                  <a:pt x="142" y="221"/>
                  <a:pt x="142" y="222"/>
                </a:cubicBezTo>
                <a:cubicBezTo>
                  <a:pt x="142" y="223"/>
                  <a:pt x="140" y="224"/>
                  <a:pt x="140" y="225"/>
                </a:cubicBezTo>
                <a:cubicBezTo>
                  <a:pt x="140" y="224"/>
                  <a:pt x="143" y="223"/>
                  <a:pt x="142" y="225"/>
                </a:cubicBezTo>
                <a:cubicBezTo>
                  <a:pt x="142" y="225"/>
                  <a:pt x="142" y="225"/>
                  <a:pt x="142" y="224"/>
                </a:cubicBezTo>
                <a:cubicBezTo>
                  <a:pt x="142" y="226"/>
                  <a:pt x="145" y="223"/>
                  <a:pt x="145" y="223"/>
                </a:cubicBezTo>
                <a:cubicBezTo>
                  <a:pt x="146" y="224"/>
                  <a:pt x="145" y="226"/>
                  <a:pt x="145" y="227"/>
                </a:cubicBezTo>
                <a:cubicBezTo>
                  <a:pt x="144" y="225"/>
                  <a:pt x="153" y="225"/>
                  <a:pt x="147" y="222"/>
                </a:cubicBezTo>
                <a:cubicBezTo>
                  <a:pt x="148" y="222"/>
                  <a:pt x="153" y="222"/>
                  <a:pt x="150" y="221"/>
                </a:cubicBezTo>
                <a:cubicBezTo>
                  <a:pt x="147" y="219"/>
                  <a:pt x="151" y="220"/>
                  <a:pt x="152" y="218"/>
                </a:cubicBezTo>
                <a:cubicBezTo>
                  <a:pt x="152" y="218"/>
                  <a:pt x="149" y="218"/>
                  <a:pt x="149" y="218"/>
                </a:cubicBezTo>
                <a:cubicBezTo>
                  <a:pt x="150" y="217"/>
                  <a:pt x="151" y="216"/>
                  <a:pt x="152" y="216"/>
                </a:cubicBezTo>
                <a:cubicBezTo>
                  <a:pt x="154" y="214"/>
                  <a:pt x="151" y="215"/>
                  <a:pt x="151" y="214"/>
                </a:cubicBezTo>
                <a:cubicBezTo>
                  <a:pt x="151" y="214"/>
                  <a:pt x="154" y="213"/>
                  <a:pt x="154" y="212"/>
                </a:cubicBezTo>
                <a:cubicBezTo>
                  <a:pt x="154" y="211"/>
                  <a:pt x="154" y="209"/>
                  <a:pt x="153" y="208"/>
                </a:cubicBezTo>
                <a:cubicBezTo>
                  <a:pt x="152" y="208"/>
                  <a:pt x="154" y="207"/>
                  <a:pt x="153" y="206"/>
                </a:cubicBezTo>
                <a:cubicBezTo>
                  <a:pt x="153" y="206"/>
                  <a:pt x="151" y="205"/>
                  <a:pt x="151" y="205"/>
                </a:cubicBezTo>
                <a:cubicBezTo>
                  <a:pt x="151" y="205"/>
                  <a:pt x="155" y="204"/>
                  <a:pt x="156" y="204"/>
                </a:cubicBezTo>
                <a:cubicBezTo>
                  <a:pt x="159" y="204"/>
                  <a:pt x="156" y="203"/>
                  <a:pt x="155" y="202"/>
                </a:cubicBezTo>
                <a:cubicBezTo>
                  <a:pt x="155" y="202"/>
                  <a:pt x="160" y="202"/>
                  <a:pt x="160" y="202"/>
                </a:cubicBezTo>
                <a:cubicBezTo>
                  <a:pt x="159" y="201"/>
                  <a:pt x="157" y="201"/>
                  <a:pt x="156" y="200"/>
                </a:cubicBezTo>
                <a:cubicBezTo>
                  <a:pt x="156" y="200"/>
                  <a:pt x="160" y="201"/>
                  <a:pt x="160" y="200"/>
                </a:cubicBezTo>
                <a:cubicBezTo>
                  <a:pt x="161" y="200"/>
                  <a:pt x="160" y="200"/>
                  <a:pt x="160" y="199"/>
                </a:cubicBezTo>
                <a:cubicBezTo>
                  <a:pt x="161" y="199"/>
                  <a:pt x="161" y="199"/>
                  <a:pt x="161" y="199"/>
                </a:cubicBezTo>
                <a:cubicBezTo>
                  <a:pt x="162" y="198"/>
                  <a:pt x="158" y="197"/>
                  <a:pt x="158" y="197"/>
                </a:cubicBezTo>
                <a:cubicBezTo>
                  <a:pt x="158" y="197"/>
                  <a:pt x="163" y="197"/>
                  <a:pt x="162" y="196"/>
                </a:cubicBezTo>
                <a:cubicBezTo>
                  <a:pt x="162" y="195"/>
                  <a:pt x="163" y="195"/>
                  <a:pt x="161" y="194"/>
                </a:cubicBezTo>
                <a:cubicBezTo>
                  <a:pt x="161" y="194"/>
                  <a:pt x="158" y="194"/>
                  <a:pt x="158" y="193"/>
                </a:cubicBezTo>
                <a:cubicBezTo>
                  <a:pt x="158" y="193"/>
                  <a:pt x="163" y="192"/>
                  <a:pt x="163" y="192"/>
                </a:cubicBezTo>
                <a:cubicBezTo>
                  <a:pt x="165" y="192"/>
                  <a:pt x="164" y="189"/>
                  <a:pt x="162" y="189"/>
                </a:cubicBezTo>
                <a:cubicBezTo>
                  <a:pt x="161" y="188"/>
                  <a:pt x="158" y="187"/>
                  <a:pt x="161" y="186"/>
                </a:cubicBezTo>
                <a:cubicBezTo>
                  <a:pt x="163" y="186"/>
                  <a:pt x="166" y="187"/>
                  <a:pt x="167" y="185"/>
                </a:cubicBezTo>
                <a:cubicBezTo>
                  <a:pt x="167" y="185"/>
                  <a:pt x="165" y="183"/>
                  <a:pt x="165" y="183"/>
                </a:cubicBezTo>
                <a:cubicBezTo>
                  <a:pt x="165" y="182"/>
                  <a:pt x="167" y="182"/>
                  <a:pt x="167" y="182"/>
                </a:cubicBezTo>
                <a:cubicBezTo>
                  <a:pt x="168" y="181"/>
                  <a:pt x="170" y="181"/>
                  <a:pt x="172" y="182"/>
                </a:cubicBezTo>
                <a:cubicBezTo>
                  <a:pt x="172" y="182"/>
                  <a:pt x="174" y="182"/>
                  <a:pt x="174" y="182"/>
                </a:cubicBezTo>
                <a:cubicBezTo>
                  <a:pt x="175" y="181"/>
                  <a:pt x="173" y="180"/>
                  <a:pt x="173" y="179"/>
                </a:cubicBezTo>
                <a:cubicBezTo>
                  <a:pt x="174" y="178"/>
                  <a:pt x="177" y="174"/>
                  <a:pt x="179" y="176"/>
                </a:cubicBezTo>
                <a:cubicBezTo>
                  <a:pt x="178" y="175"/>
                  <a:pt x="175" y="181"/>
                  <a:pt x="176" y="181"/>
                </a:cubicBezTo>
                <a:cubicBezTo>
                  <a:pt x="177" y="182"/>
                  <a:pt x="179" y="179"/>
                  <a:pt x="181" y="179"/>
                </a:cubicBezTo>
                <a:cubicBezTo>
                  <a:pt x="181" y="179"/>
                  <a:pt x="183" y="180"/>
                  <a:pt x="183" y="180"/>
                </a:cubicBezTo>
                <a:cubicBezTo>
                  <a:pt x="183" y="180"/>
                  <a:pt x="183" y="178"/>
                  <a:pt x="183" y="178"/>
                </a:cubicBezTo>
                <a:cubicBezTo>
                  <a:pt x="186" y="179"/>
                  <a:pt x="186" y="178"/>
                  <a:pt x="187" y="177"/>
                </a:cubicBezTo>
                <a:cubicBezTo>
                  <a:pt x="188" y="176"/>
                  <a:pt x="189" y="176"/>
                  <a:pt x="190" y="176"/>
                </a:cubicBezTo>
                <a:cubicBezTo>
                  <a:pt x="192" y="175"/>
                  <a:pt x="192" y="174"/>
                  <a:pt x="193" y="173"/>
                </a:cubicBezTo>
                <a:cubicBezTo>
                  <a:pt x="194" y="172"/>
                  <a:pt x="196" y="170"/>
                  <a:pt x="197" y="168"/>
                </a:cubicBezTo>
                <a:cubicBezTo>
                  <a:pt x="199" y="166"/>
                  <a:pt x="199" y="165"/>
                  <a:pt x="201" y="165"/>
                </a:cubicBezTo>
                <a:cubicBezTo>
                  <a:pt x="202" y="164"/>
                  <a:pt x="205" y="164"/>
                  <a:pt x="205" y="162"/>
                </a:cubicBezTo>
                <a:cubicBezTo>
                  <a:pt x="204" y="162"/>
                  <a:pt x="203" y="157"/>
                  <a:pt x="203" y="157"/>
                </a:cubicBezTo>
                <a:cubicBezTo>
                  <a:pt x="204" y="157"/>
                  <a:pt x="207" y="160"/>
                  <a:pt x="208" y="160"/>
                </a:cubicBezTo>
                <a:cubicBezTo>
                  <a:pt x="209" y="161"/>
                  <a:pt x="210" y="161"/>
                  <a:pt x="211" y="161"/>
                </a:cubicBezTo>
                <a:cubicBezTo>
                  <a:pt x="211" y="161"/>
                  <a:pt x="213" y="160"/>
                  <a:pt x="213" y="160"/>
                </a:cubicBezTo>
                <a:cubicBezTo>
                  <a:pt x="214" y="160"/>
                  <a:pt x="215" y="161"/>
                  <a:pt x="216" y="160"/>
                </a:cubicBezTo>
                <a:cubicBezTo>
                  <a:pt x="216" y="160"/>
                  <a:pt x="214" y="158"/>
                  <a:pt x="217" y="159"/>
                </a:cubicBezTo>
                <a:cubicBezTo>
                  <a:pt x="219" y="159"/>
                  <a:pt x="221" y="159"/>
                  <a:pt x="223" y="158"/>
                </a:cubicBezTo>
                <a:cubicBezTo>
                  <a:pt x="228" y="157"/>
                  <a:pt x="232" y="156"/>
                  <a:pt x="237" y="154"/>
                </a:cubicBezTo>
                <a:cubicBezTo>
                  <a:pt x="238" y="153"/>
                  <a:pt x="254" y="143"/>
                  <a:pt x="255" y="143"/>
                </a:cubicBezTo>
                <a:cubicBezTo>
                  <a:pt x="254" y="143"/>
                  <a:pt x="247" y="143"/>
                  <a:pt x="246" y="143"/>
                </a:cubicBezTo>
                <a:cubicBezTo>
                  <a:pt x="244" y="142"/>
                  <a:pt x="242" y="141"/>
                  <a:pt x="240" y="141"/>
                </a:cubicBezTo>
                <a:cubicBezTo>
                  <a:pt x="238" y="141"/>
                  <a:pt x="236" y="142"/>
                  <a:pt x="235" y="142"/>
                </a:cubicBezTo>
                <a:cubicBezTo>
                  <a:pt x="233" y="143"/>
                  <a:pt x="233" y="141"/>
                  <a:pt x="232" y="142"/>
                </a:cubicBezTo>
                <a:cubicBezTo>
                  <a:pt x="231" y="142"/>
                  <a:pt x="230" y="144"/>
                  <a:pt x="229" y="144"/>
                </a:cubicBezTo>
                <a:cubicBezTo>
                  <a:pt x="225" y="144"/>
                  <a:pt x="232" y="140"/>
                  <a:pt x="233" y="141"/>
                </a:cubicBezTo>
                <a:cubicBezTo>
                  <a:pt x="232" y="140"/>
                  <a:pt x="229" y="141"/>
                  <a:pt x="228" y="141"/>
                </a:cubicBezTo>
                <a:cubicBezTo>
                  <a:pt x="225" y="141"/>
                  <a:pt x="223" y="140"/>
                  <a:pt x="221" y="140"/>
                </a:cubicBezTo>
                <a:cubicBezTo>
                  <a:pt x="222" y="140"/>
                  <a:pt x="225" y="138"/>
                  <a:pt x="226" y="137"/>
                </a:cubicBezTo>
                <a:cubicBezTo>
                  <a:pt x="226" y="134"/>
                  <a:pt x="228" y="135"/>
                  <a:pt x="229" y="136"/>
                </a:cubicBezTo>
                <a:cubicBezTo>
                  <a:pt x="231" y="136"/>
                  <a:pt x="239" y="134"/>
                  <a:pt x="240" y="133"/>
                </a:cubicBezTo>
                <a:cubicBezTo>
                  <a:pt x="240" y="132"/>
                  <a:pt x="235" y="131"/>
                  <a:pt x="234" y="130"/>
                </a:cubicBezTo>
                <a:cubicBezTo>
                  <a:pt x="235" y="131"/>
                  <a:pt x="239" y="132"/>
                  <a:pt x="240" y="132"/>
                </a:cubicBezTo>
                <a:cubicBezTo>
                  <a:pt x="241" y="133"/>
                  <a:pt x="245" y="133"/>
                  <a:pt x="245" y="135"/>
                </a:cubicBezTo>
                <a:cubicBezTo>
                  <a:pt x="244" y="138"/>
                  <a:pt x="246" y="139"/>
                  <a:pt x="248" y="139"/>
                </a:cubicBezTo>
                <a:cubicBezTo>
                  <a:pt x="248" y="139"/>
                  <a:pt x="254" y="139"/>
                  <a:pt x="253" y="138"/>
                </a:cubicBezTo>
                <a:cubicBezTo>
                  <a:pt x="253" y="138"/>
                  <a:pt x="253" y="140"/>
                  <a:pt x="254" y="140"/>
                </a:cubicBezTo>
                <a:cubicBezTo>
                  <a:pt x="256" y="139"/>
                  <a:pt x="257" y="136"/>
                  <a:pt x="257" y="134"/>
                </a:cubicBezTo>
                <a:cubicBezTo>
                  <a:pt x="257" y="133"/>
                  <a:pt x="257" y="129"/>
                  <a:pt x="255" y="130"/>
                </a:cubicBezTo>
                <a:cubicBezTo>
                  <a:pt x="253" y="132"/>
                  <a:pt x="254" y="130"/>
                  <a:pt x="253" y="129"/>
                </a:cubicBezTo>
                <a:cubicBezTo>
                  <a:pt x="251" y="127"/>
                  <a:pt x="248" y="126"/>
                  <a:pt x="245" y="124"/>
                </a:cubicBezTo>
                <a:cubicBezTo>
                  <a:pt x="244" y="123"/>
                  <a:pt x="243" y="123"/>
                  <a:pt x="242" y="122"/>
                </a:cubicBezTo>
                <a:cubicBezTo>
                  <a:pt x="242" y="122"/>
                  <a:pt x="238" y="123"/>
                  <a:pt x="238" y="124"/>
                </a:cubicBezTo>
                <a:cubicBezTo>
                  <a:pt x="238" y="124"/>
                  <a:pt x="239" y="123"/>
                  <a:pt x="238" y="123"/>
                </a:cubicBezTo>
                <a:cubicBezTo>
                  <a:pt x="238" y="123"/>
                  <a:pt x="237" y="122"/>
                  <a:pt x="237" y="122"/>
                </a:cubicBezTo>
                <a:cubicBezTo>
                  <a:pt x="237" y="121"/>
                  <a:pt x="241" y="122"/>
                  <a:pt x="241" y="121"/>
                </a:cubicBezTo>
                <a:cubicBezTo>
                  <a:pt x="241" y="119"/>
                  <a:pt x="241" y="118"/>
                  <a:pt x="238" y="118"/>
                </a:cubicBezTo>
                <a:cubicBezTo>
                  <a:pt x="236" y="119"/>
                  <a:pt x="235" y="121"/>
                  <a:pt x="233" y="119"/>
                </a:cubicBezTo>
                <a:cubicBezTo>
                  <a:pt x="233" y="119"/>
                  <a:pt x="229" y="119"/>
                  <a:pt x="229" y="118"/>
                </a:cubicBezTo>
                <a:cubicBezTo>
                  <a:pt x="229" y="116"/>
                  <a:pt x="234" y="119"/>
                  <a:pt x="234" y="119"/>
                </a:cubicBezTo>
                <a:cubicBezTo>
                  <a:pt x="235" y="119"/>
                  <a:pt x="240" y="118"/>
                  <a:pt x="240" y="117"/>
                </a:cubicBezTo>
                <a:cubicBezTo>
                  <a:pt x="241" y="117"/>
                  <a:pt x="236" y="115"/>
                  <a:pt x="235" y="115"/>
                </a:cubicBezTo>
                <a:cubicBezTo>
                  <a:pt x="233" y="115"/>
                  <a:pt x="230" y="115"/>
                  <a:pt x="228" y="116"/>
                </a:cubicBezTo>
                <a:cubicBezTo>
                  <a:pt x="229" y="116"/>
                  <a:pt x="233" y="113"/>
                  <a:pt x="233" y="114"/>
                </a:cubicBezTo>
                <a:cubicBezTo>
                  <a:pt x="233" y="113"/>
                  <a:pt x="229" y="113"/>
                  <a:pt x="229" y="112"/>
                </a:cubicBezTo>
                <a:cubicBezTo>
                  <a:pt x="232" y="113"/>
                  <a:pt x="235" y="115"/>
                  <a:pt x="238" y="113"/>
                </a:cubicBezTo>
                <a:cubicBezTo>
                  <a:pt x="238" y="113"/>
                  <a:pt x="241" y="112"/>
                  <a:pt x="241" y="111"/>
                </a:cubicBezTo>
                <a:cubicBezTo>
                  <a:pt x="240" y="110"/>
                  <a:pt x="238" y="109"/>
                  <a:pt x="238" y="108"/>
                </a:cubicBezTo>
                <a:cubicBezTo>
                  <a:pt x="238" y="109"/>
                  <a:pt x="241" y="110"/>
                  <a:pt x="242" y="110"/>
                </a:cubicBezTo>
                <a:cubicBezTo>
                  <a:pt x="244" y="111"/>
                  <a:pt x="243" y="109"/>
                  <a:pt x="245" y="109"/>
                </a:cubicBezTo>
                <a:cubicBezTo>
                  <a:pt x="246" y="109"/>
                  <a:pt x="254" y="111"/>
                  <a:pt x="254" y="111"/>
                </a:cubicBezTo>
                <a:cubicBezTo>
                  <a:pt x="253" y="111"/>
                  <a:pt x="246" y="110"/>
                  <a:pt x="246" y="110"/>
                </a:cubicBezTo>
                <a:cubicBezTo>
                  <a:pt x="248" y="114"/>
                  <a:pt x="254" y="113"/>
                  <a:pt x="257" y="113"/>
                </a:cubicBezTo>
                <a:cubicBezTo>
                  <a:pt x="258" y="112"/>
                  <a:pt x="261" y="113"/>
                  <a:pt x="262" y="112"/>
                </a:cubicBezTo>
                <a:cubicBezTo>
                  <a:pt x="265" y="111"/>
                  <a:pt x="264" y="109"/>
                  <a:pt x="262" y="108"/>
                </a:cubicBezTo>
                <a:cubicBezTo>
                  <a:pt x="261" y="107"/>
                  <a:pt x="258" y="106"/>
                  <a:pt x="257" y="106"/>
                </a:cubicBezTo>
                <a:cubicBezTo>
                  <a:pt x="256" y="106"/>
                  <a:pt x="257" y="109"/>
                  <a:pt x="257" y="110"/>
                </a:cubicBezTo>
                <a:cubicBezTo>
                  <a:pt x="256" y="109"/>
                  <a:pt x="256" y="108"/>
                  <a:pt x="255" y="107"/>
                </a:cubicBezTo>
                <a:cubicBezTo>
                  <a:pt x="255" y="106"/>
                  <a:pt x="254" y="107"/>
                  <a:pt x="253" y="106"/>
                </a:cubicBezTo>
                <a:cubicBezTo>
                  <a:pt x="254" y="107"/>
                  <a:pt x="256" y="101"/>
                  <a:pt x="256" y="100"/>
                </a:cubicBezTo>
                <a:cubicBezTo>
                  <a:pt x="256" y="100"/>
                  <a:pt x="257" y="103"/>
                  <a:pt x="257" y="103"/>
                </a:cubicBezTo>
                <a:cubicBezTo>
                  <a:pt x="257" y="105"/>
                  <a:pt x="257" y="106"/>
                  <a:pt x="258" y="106"/>
                </a:cubicBezTo>
                <a:cubicBezTo>
                  <a:pt x="261" y="106"/>
                  <a:pt x="263" y="105"/>
                  <a:pt x="265" y="105"/>
                </a:cubicBezTo>
                <a:cubicBezTo>
                  <a:pt x="266" y="105"/>
                  <a:pt x="272" y="103"/>
                  <a:pt x="270" y="101"/>
                </a:cubicBezTo>
                <a:cubicBezTo>
                  <a:pt x="268" y="100"/>
                  <a:pt x="267" y="102"/>
                  <a:pt x="266" y="101"/>
                </a:cubicBezTo>
                <a:cubicBezTo>
                  <a:pt x="266" y="100"/>
                  <a:pt x="266" y="100"/>
                  <a:pt x="266" y="99"/>
                </a:cubicBezTo>
                <a:cubicBezTo>
                  <a:pt x="267" y="98"/>
                  <a:pt x="266" y="97"/>
                  <a:pt x="265" y="97"/>
                </a:cubicBezTo>
                <a:cubicBezTo>
                  <a:pt x="265" y="96"/>
                  <a:pt x="262" y="96"/>
                  <a:pt x="261" y="96"/>
                </a:cubicBezTo>
                <a:cubicBezTo>
                  <a:pt x="259" y="96"/>
                  <a:pt x="258" y="98"/>
                  <a:pt x="256" y="96"/>
                </a:cubicBezTo>
                <a:cubicBezTo>
                  <a:pt x="260" y="99"/>
                  <a:pt x="262" y="91"/>
                  <a:pt x="266" y="95"/>
                </a:cubicBezTo>
                <a:cubicBezTo>
                  <a:pt x="267" y="97"/>
                  <a:pt x="269" y="94"/>
                  <a:pt x="269" y="92"/>
                </a:cubicBezTo>
                <a:cubicBezTo>
                  <a:pt x="269" y="91"/>
                  <a:pt x="266" y="88"/>
                  <a:pt x="266" y="88"/>
                </a:cubicBezTo>
                <a:cubicBezTo>
                  <a:pt x="266" y="87"/>
                  <a:pt x="269" y="90"/>
                  <a:pt x="269" y="91"/>
                </a:cubicBezTo>
                <a:cubicBezTo>
                  <a:pt x="269" y="92"/>
                  <a:pt x="271" y="90"/>
                  <a:pt x="270" y="88"/>
                </a:cubicBezTo>
                <a:cubicBezTo>
                  <a:pt x="269" y="87"/>
                  <a:pt x="267" y="85"/>
                  <a:pt x="266" y="84"/>
                </a:cubicBezTo>
                <a:cubicBezTo>
                  <a:pt x="264" y="84"/>
                  <a:pt x="261" y="85"/>
                  <a:pt x="259" y="84"/>
                </a:cubicBezTo>
                <a:cubicBezTo>
                  <a:pt x="258" y="83"/>
                  <a:pt x="258" y="81"/>
                  <a:pt x="256" y="81"/>
                </a:cubicBezTo>
                <a:cubicBezTo>
                  <a:pt x="256" y="80"/>
                  <a:pt x="252" y="81"/>
                  <a:pt x="253" y="80"/>
                </a:cubicBezTo>
                <a:cubicBezTo>
                  <a:pt x="254" y="78"/>
                  <a:pt x="254" y="77"/>
                  <a:pt x="256" y="79"/>
                </a:cubicBezTo>
                <a:cubicBezTo>
                  <a:pt x="258" y="81"/>
                  <a:pt x="260" y="78"/>
                  <a:pt x="262" y="77"/>
                </a:cubicBezTo>
                <a:cubicBezTo>
                  <a:pt x="265" y="75"/>
                  <a:pt x="271" y="81"/>
                  <a:pt x="274" y="78"/>
                </a:cubicBezTo>
                <a:cubicBezTo>
                  <a:pt x="275" y="77"/>
                  <a:pt x="275" y="72"/>
                  <a:pt x="272" y="73"/>
                </a:cubicBezTo>
                <a:cubicBezTo>
                  <a:pt x="271" y="73"/>
                  <a:pt x="270" y="74"/>
                  <a:pt x="269" y="73"/>
                </a:cubicBezTo>
                <a:cubicBezTo>
                  <a:pt x="267" y="73"/>
                  <a:pt x="265" y="72"/>
                  <a:pt x="263" y="70"/>
                </a:cubicBezTo>
                <a:cubicBezTo>
                  <a:pt x="260" y="68"/>
                  <a:pt x="271" y="71"/>
                  <a:pt x="271" y="70"/>
                </a:cubicBezTo>
                <a:cubicBezTo>
                  <a:pt x="270" y="68"/>
                  <a:pt x="265" y="67"/>
                  <a:pt x="263" y="66"/>
                </a:cubicBezTo>
                <a:cubicBezTo>
                  <a:pt x="260" y="65"/>
                  <a:pt x="260" y="66"/>
                  <a:pt x="259" y="68"/>
                </a:cubicBezTo>
                <a:cubicBezTo>
                  <a:pt x="259" y="69"/>
                  <a:pt x="257" y="70"/>
                  <a:pt x="256" y="69"/>
                </a:cubicBezTo>
                <a:cubicBezTo>
                  <a:pt x="255" y="69"/>
                  <a:pt x="258" y="65"/>
                  <a:pt x="258" y="64"/>
                </a:cubicBezTo>
                <a:cubicBezTo>
                  <a:pt x="258" y="63"/>
                  <a:pt x="259" y="61"/>
                  <a:pt x="260" y="60"/>
                </a:cubicBezTo>
                <a:cubicBezTo>
                  <a:pt x="260" y="59"/>
                  <a:pt x="260" y="57"/>
                  <a:pt x="261" y="57"/>
                </a:cubicBezTo>
                <a:cubicBezTo>
                  <a:pt x="262" y="57"/>
                  <a:pt x="264" y="57"/>
                  <a:pt x="265" y="56"/>
                </a:cubicBezTo>
                <a:cubicBezTo>
                  <a:pt x="265" y="56"/>
                  <a:pt x="270" y="51"/>
                  <a:pt x="270" y="52"/>
                </a:cubicBezTo>
                <a:cubicBezTo>
                  <a:pt x="270" y="52"/>
                  <a:pt x="268" y="51"/>
                  <a:pt x="268" y="51"/>
                </a:cubicBezTo>
                <a:cubicBezTo>
                  <a:pt x="268" y="50"/>
                  <a:pt x="268" y="49"/>
                  <a:pt x="268" y="48"/>
                </a:cubicBezTo>
                <a:cubicBezTo>
                  <a:pt x="268" y="46"/>
                  <a:pt x="269" y="46"/>
                  <a:pt x="271" y="46"/>
                </a:cubicBezTo>
                <a:cubicBezTo>
                  <a:pt x="273" y="46"/>
                  <a:pt x="281" y="43"/>
                  <a:pt x="276" y="43"/>
                </a:cubicBezTo>
                <a:cubicBezTo>
                  <a:pt x="273" y="43"/>
                  <a:pt x="268" y="42"/>
                  <a:pt x="266" y="44"/>
                </a:cubicBezTo>
                <a:cubicBezTo>
                  <a:pt x="265" y="45"/>
                  <a:pt x="265" y="47"/>
                  <a:pt x="263" y="46"/>
                </a:cubicBezTo>
                <a:cubicBezTo>
                  <a:pt x="261" y="45"/>
                  <a:pt x="263" y="43"/>
                  <a:pt x="264" y="42"/>
                </a:cubicBezTo>
                <a:cubicBezTo>
                  <a:pt x="266" y="39"/>
                  <a:pt x="270" y="41"/>
                  <a:pt x="273" y="41"/>
                </a:cubicBezTo>
                <a:cubicBezTo>
                  <a:pt x="277" y="41"/>
                  <a:pt x="281" y="42"/>
                  <a:pt x="283" y="38"/>
                </a:cubicBezTo>
                <a:cubicBezTo>
                  <a:pt x="284" y="38"/>
                  <a:pt x="280" y="37"/>
                  <a:pt x="280" y="37"/>
                </a:cubicBezTo>
                <a:cubicBezTo>
                  <a:pt x="278" y="36"/>
                  <a:pt x="276" y="37"/>
                  <a:pt x="274" y="37"/>
                </a:cubicBezTo>
                <a:cubicBezTo>
                  <a:pt x="272" y="37"/>
                  <a:pt x="271" y="36"/>
                  <a:pt x="269" y="36"/>
                </a:cubicBezTo>
                <a:cubicBezTo>
                  <a:pt x="268" y="36"/>
                  <a:pt x="266" y="36"/>
                  <a:pt x="265" y="36"/>
                </a:cubicBezTo>
                <a:cubicBezTo>
                  <a:pt x="266" y="37"/>
                  <a:pt x="269" y="36"/>
                  <a:pt x="271" y="36"/>
                </a:cubicBezTo>
                <a:cubicBezTo>
                  <a:pt x="274" y="36"/>
                  <a:pt x="276" y="35"/>
                  <a:pt x="279" y="35"/>
                </a:cubicBezTo>
                <a:cubicBezTo>
                  <a:pt x="283" y="36"/>
                  <a:pt x="285" y="34"/>
                  <a:pt x="288" y="34"/>
                </a:cubicBezTo>
                <a:cubicBezTo>
                  <a:pt x="289" y="34"/>
                  <a:pt x="291" y="34"/>
                  <a:pt x="291" y="33"/>
                </a:cubicBezTo>
                <a:cubicBezTo>
                  <a:pt x="291" y="33"/>
                  <a:pt x="289" y="31"/>
                  <a:pt x="290" y="31"/>
                </a:cubicBezTo>
                <a:cubicBezTo>
                  <a:pt x="295" y="30"/>
                  <a:pt x="300" y="29"/>
                  <a:pt x="304" y="26"/>
                </a:cubicBezTo>
                <a:cubicBezTo>
                  <a:pt x="305" y="25"/>
                  <a:pt x="301" y="24"/>
                  <a:pt x="301" y="24"/>
                </a:cubicBezTo>
                <a:cubicBezTo>
                  <a:pt x="298" y="23"/>
                  <a:pt x="295" y="22"/>
                  <a:pt x="293" y="22"/>
                </a:cubicBezTo>
                <a:cubicBezTo>
                  <a:pt x="287" y="21"/>
                  <a:pt x="282" y="20"/>
                  <a:pt x="277" y="25"/>
                </a:cubicBezTo>
                <a:cubicBezTo>
                  <a:pt x="275" y="28"/>
                  <a:pt x="273" y="26"/>
                  <a:pt x="269" y="26"/>
                </a:cubicBezTo>
                <a:cubicBezTo>
                  <a:pt x="268" y="26"/>
                  <a:pt x="264" y="29"/>
                  <a:pt x="265" y="26"/>
                </a:cubicBezTo>
                <a:cubicBezTo>
                  <a:pt x="265" y="24"/>
                  <a:pt x="260" y="27"/>
                  <a:pt x="259" y="28"/>
                </a:cubicBezTo>
                <a:cubicBezTo>
                  <a:pt x="257" y="29"/>
                  <a:pt x="255" y="30"/>
                  <a:pt x="253" y="31"/>
                </a:cubicBezTo>
                <a:cubicBezTo>
                  <a:pt x="252" y="31"/>
                  <a:pt x="244" y="37"/>
                  <a:pt x="244" y="37"/>
                </a:cubicBezTo>
                <a:cubicBezTo>
                  <a:pt x="242" y="35"/>
                  <a:pt x="264" y="22"/>
                  <a:pt x="251" y="19"/>
                </a:cubicBezTo>
                <a:cubicBezTo>
                  <a:pt x="246" y="19"/>
                  <a:pt x="247" y="22"/>
                  <a:pt x="243" y="24"/>
                </a:cubicBezTo>
                <a:cubicBezTo>
                  <a:pt x="240" y="25"/>
                  <a:pt x="238" y="25"/>
                  <a:pt x="235" y="26"/>
                </a:cubicBezTo>
                <a:cubicBezTo>
                  <a:pt x="234" y="26"/>
                  <a:pt x="229" y="28"/>
                  <a:pt x="228" y="28"/>
                </a:cubicBezTo>
                <a:cubicBezTo>
                  <a:pt x="226" y="25"/>
                  <a:pt x="233" y="24"/>
                  <a:pt x="235" y="24"/>
                </a:cubicBezTo>
                <a:cubicBezTo>
                  <a:pt x="235" y="23"/>
                  <a:pt x="241" y="22"/>
                  <a:pt x="238" y="21"/>
                </a:cubicBezTo>
                <a:cubicBezTo>
                  <a:pt x="235" y="20"/>
                  <a:pt x="232" y="20"/>
                  <a:pt x="229" y="20"/>
                </a:cubicBezTo>
                <a:cubicBezTo>
                  <a:pt x="221" y="20"/>
                  <a:pt x="213" y="21"/>
                  <a:pt x="205" y="23"/>
                </a:cubicBezTo>
                <a:cubicBezTo>
                  <a:pt x="205" y="23"/>
                  <a:pt x="202" y="25"/>
                  <a:pt x="201" y="24"/>
                </a:cubicBezTo>
                <a:cubicBezTo>
                  <a:pt x="201" y="22"/>
                  <a:pt x="200" y="22"/>
                  <a:pt x="202" y="22"/>
                </a:cubicBezTo>
                <a:cubicBezTo>
                  <a:pt x="206" y="20"/>
                  <a:pt x="210" y="19"/>
                  <a:pt x="214" y="18"/>
                </a:cubicBezTo>
                <a:cubicBezTo>
                  <a:pt x="221" y="17"/>
                  <a:pt x="229" y="18"/>
                  <a:pt x="237" y="18"/>
                </a:cubicBezTo>
                <a:cubicBezTo>
                  <a:pt x="239" y="18"/>
                  <a:pt x="241" y="18"/>
                  <a:pt x="243" y="18"/>
                </a:cubicBezTo>
                <a:cubicBezTo>
                  <a:pt x="247" y="16"/>
                  <a:pt x="252" y="16"/>
                  <a:pt x="256" y="14"/>
                </a:cubicBezTo>
                <a:cubicBezTo>
                  <a:pt x="258" y="14"/>
                  <a:pt x="259" y="13"/>
                  <a:pt x="256" y="12"/>
                </a:cubicBezTo>
                <a:cubicBezTo>
                  <a:pt x="254" y="11"/>
                  <a:pt x="250" y="10"/>
                  <a:pt x="248" y="11"/>
                </a:cubicBezTo>
                <a:cubicBezTo>
                  <a:pt x="246" y="11"/>
                  <a:pt x="246" y="10"/>
                  <a:pt x="244" y="9"/>
                </a:cubicBezTo>
                <a:cubicBezTo>
                  <a:pt x="242" y="9"/>
                  <a:pt x="240" y="11"/>
                  <a:pt x="238" y="11"/>
                </a:cubicBezTo>
                <a:cubicBezTo>
                  <a:pt x="238" y="11"/>
                  <a:pt x="240" y="8"/>
                  <a:pt x="241" y="8"/>
                </a:cubicBezTo>
                <a:cubicBezTo>
                  <a:pt x="242" y="6"/>
                  <a:pt x="238" y="6"/>
                  <a:pt x="237" y="6"/>
                </a:cubicBezTo>
                <a:cubicBezTo>
                  <a:pt x="231" y="7"/>
                  <a:pt x="226" y="7"/>
                  <a:pt x="220" y="6"/>
                </a:cubicBezTo>
                <a:cubicBezTo>
                  <a:pt x="215" y="6"/>
                  <a:pt x="211" y="8"/>
                  <a:pt x="206" y="8"/>
                </a:cubicBezTo>
                <a:cubicBezTo>
                  <a:pt x="204" y="8"/>
                  <a:pt x="201" y="8"/>
                  <a:pt x="199" y="8"/>
                </a:cubicBezTo>
                <a:cubicBezTo>
                  <a:pt x="197" y="9"/>
                  <a:pt x="194" y="8"/>
                  <a:pt x="193" y="9"/>
                </a:cubicBezTo>
                <a:cubicBezTo>
                  <a:pt x="196" y="8"/>
                  <a:pt x="199" y="8"/>
                  <a:pt x="202" y="7"/>
                </a:cubicBezTo>
                <a:cubicBezTo>
                  <a:pt x="207" y="7"/>
                  <a:pt x="211" y="6"/>
                  <a:pt x="215" y="6"/>
                </a:cubicBezTo>
                <a:cubicBezTo>
                  <a:pt x="217" y="6"/>
                  <a:pt x="237" y="6"/>
                  <a:pt x="237" y="4"/>
                </a:cubicBezTo>
                <a:cubicBezTo>
                  <a:pt x="236" y="4"/>
                  <a:pt x="233" y="3"/>
                  <a:pt x="232" y="2"/>
                </a:cubicBezTo>
                <a:cubicBezTo>
                  <a:pt x="229" y="2"/>
                  <a:pt x="227" y="2"/>
                  <a:pt x="224" y="2"/>
                </a:cubicBezTo>
                <a:cubicBezTo>
                  <a:pt x="220" y="2"/>
                  <a:pt x="216" y="1"/>
                  <a:pt x="213" y="0"/>
                </a:cubicBezTo>
                <a:cubicBezTo>
                  <a:pt x="206" y="0"/>
                  <a:pt x="200" y="0"/>
                  <a:pt x="194" y="0"/>
                </a:cubicBezTo>
                <a:cubicBezTo>
                  <a:pt x="191" y="1"/>
                  <a:pt x="188" y="1"/>
                  <a:pt x="185" y="1"/>
                </a:cubicBezTo>
                <a:cubicBezTo>
                  <a:pt x="184" y="1"/>
                  <a:pt x="183" y="3"/>
                  <a:pt x="183" y="3"/>
                </a:cubicBezTo>
                <a:cubicBezTo>
                  <a:pt x="181" y="3"/>
                  <a:pt x="179" y="2"/>
                  <a:pt x="177" y="2"/>
                </a:cubicBezTo>
                <a:cubicBezTo>
                  <a:pt x="176" y="2"/>
                  <a:pt x="175" y="3"/>
                  <a:pt x="173" y="3"/>
                </a:cubicBezTo>
                <a:cubicBezTo>
                  <a:pt x="171" y="3"/>
                  <a:pt x="171" y="4"/>
                  <a:pt x="173" y="4"/>
                </a:cubicBezTo>
                <a:cubicBezTo>
                  <a:pt x="176" y="5"/>
                  <a:pt x="179" y="5"/>
                  <a:pt x="181" y="6"/>
                </a:cubicBezTo>
                <a:cubicBezTo>
                  <a:pt x="180" y="5"/>
                  <a:pt x="174" y="7"/>
                  <a:pt x="173" y="8"/>
                </a:cubicBezTo>
                <a:cubicBezTo>
                  <a:pt x="173" y="8"/>
                  <a:pt x="170" y="8"/>
                  <a:pt x="170" y="8"/>
                </a:cubicBezTo>
                <a:cubicBezTo>
                  <a:pt x="170" y="8"/>
                  <a:pt x="172" y="10"/>
                  <a:pt x="172" y="10"/>
                </a:cubicBezTo>
                <a:cubicBezTo>
                  <a:pt x="171" y="10"/>
                  <a:pt x="169" y="9"/>
                  <a:pt x="168" y="8"/>
                </a:cubicBezTo>
                <a:cubicBezTo>
                  <a:pt x="167" y="7"/>
                  <a:pt x="164" y="8"/>
                  <a:pt x="163" y="8"/>
                </a:cubicBezTo>
                <a:cubicBezTo>
                  <a:pt x="160" y="7"/>
                  <a:pt x="157" y="6"/>
                  <a:pt x="154" y="5"/>
                </a:cubicBezTo>
                <a:cubicBezTo>
                  <a:pt x="152" y="4"/>
                  <a:pt x="150" y="6"/>
                  <a:pt x="147" y="6"/>
                </a:cubicBezTo>
                <a:cubicBezTo>
                  <a:pt x="146" y="6"/>
                  <a:pt x="140" y="5"/>
                  <a:pt x="140" y="7"/>
                </a:cubicBezTo>
                <a:cubicBezTo>
                  <a:pt x="139" y="7"/>
                  <a:pt x="153" y="9"/>
                  <a:pt x="155" y="10"/>
                </a:cubicBezTo>
                <a:cubicBezTo>
                  <a:pt x="158" y="10"/>
                  <a:pt x="161" y="10"/>
                  <a:pt x="163" y="11"/>
                </a:cubicBezTo>
                <a:cubicBezTo>
                  <a:pt x="164" y="11"/>
                  <a:pt x="165" y="11"/>
                  <a:pt x="166" y="12"/>
                </a:cubicBezTo>
                <a:cubicBezTo>
                  <a:pt x="166" y="12"/>
                  <a:pt x="166" y="15"/>
                  <a:pt x="166" y="15"/>
                </a:cubicBezTo>
                <a:cubicBezTo>
                  <a:pt x="166" y="16"/>
                  <a:pt x="165" y="14"/>
                  <a:pt x="165" y="13"/>
                </a:cubicBezTo>
                <a:cubicBezTo>
                  <a:pt x="164" y="12"/>
                  <a:pt x="161" y="12"/>
                  <a:pt x="160" y="11"/>
                </a:cubicBezTo>
                <a:cubicBezTo>
                  <a:pt x="160" y="11"/>
                  <a:pt x="157" y="11"/>
                  <a:pt x="157" y="11"/>
                </a:cubicBezTo>
                <a:cubicBezTo>
                  <a:pt x="157" y="12"/>
                  <a:pt x="158" y="14"/>
                  <a:pt x="158" y="14"/>
                </a:cubicBezTo>
                <a:cubicBezTo>
                  <a:pt x="156" y="14"/>
                  <a:pt x="155" y="11"/>
                  <a:pt x="154" y="11"/>
                </a:cubicBezTo>
                <a:cubicBezTo>
                  <a:pt x="152" y="11"/>
                  <a:pt x="150" y="11"/>
                  <a:pt x="148" y="10"/>
                </a:cubicBezTo>
                <a:cubicBezTo>
                  <a:pt x="147" y="10"/>
                  <a:pt x="139" y="10"/>
                  <a:pt x="139" y="10"/>
                </a:cubicBezTo>
                <a:cubicBezTo>
                  <a:pt x="138" y="12"/>
                  <a:pt x="151" y="17"/>
                  <a:pt x="151" y="17"/>
                </a:cubicBezTo>
                <a:cubicBezTo>
                  <a:pt x="151" y="18"/>
                  <a:pt x="146" y="17"/>
                  <a:pt x="146" y="17"/>
                </a:cubicBezTo>
                <a:cubicBezTo>
                  <a:pt x="143" y="17"/>
                  <a:pt x="142" y="16"/>
                  <a:pt x="143" y="19"/>
                </a:cubicBezTo>
                <a:cubicBezTo>
                  <a:pt x="142" y="19"/>
                  <a:pt x="141" y="18"/>
                  <a:pt x="140" y="17"/>
                </a:cubicBezTo>
                <a:cubicBezTo>
                  <a:pt x="140" y="16"/>
                  <a:pt x="142" y="17"/>
                  <a:pt x="143" y="16"/>
                </a:cubicBezTo>
                <a:cubicBezTo>
                  <a:pt x="143" y="16"/>
                  <a:pt x="141" y="14"/>
                  <a:pt x="140" y="14"/>
                </a:cubicBezTo>
                <a:cubicBezTo>
                  <a:pt x="138" y="13"/>
                  <a:pt x="136" y="12"/>
                  <a:pt x="133" y="12"/>
                </a:cubicBezTo>
                <a:cubicBezTo>
                  <a:pt x="132" y="12"/>
                  <a:pt x="130" y="11"/>
                  <a:pt x="129" y="12"/>
                </a:cubicBezTo>
                <a:cubicBezTo>
                  <a:pt x="128" y="12"/>
                  <a:pt x="131" y="15"/>
                  <a:pt x="131" y="15"/>
                </a:cubicBezTo>
                <a:cubicBezTo>
                  <a:pt x="134" y="17"/>
                  <a:pt x="138" y="17"/>
                  <a:pt x="142" y="20"/>
                </a:cubicBezTo>
                <a:cubicBezTo>
                  <a:pt x="143" y="20"/>
                  <a:pt x="144" y="21"/>
                  <a:pt x="143" y="22"/>
                </a:cubicBezTo>
                <a:cubicBezTo>
                  <a:pt x="141" y="24"/>
                  <a:pt x="139" y="22"/>
                  <a:pt x="137" y="21"/>
                </a:cubicBezTo>
                <a:cubicBezTo>
                  <a:pt x="132" y="18"/>
                  <a:pt x="126" y="16"/>
                  <a:pt x="120" y="15"/>
                </a:cubicBezTo>
                <a:cubicBezTo>
                  <a:pt x="117" y="14"/>
                  <a:pt x="114" y="13"/>
                  <a:pt x="111" y="14"/>
                </a:cubicBezTo>
                <a:cubicBezTo>
                  <a:pt x="110" y="14"/>
                  <a:pt x="113" y="17"/>
                  <a:pt x="113" y="18"/>
                </a:cubicBezTo>
                <a:cubicBezTo>
                  <a:pt x="113" y="18"/>
                  <a:pt x="117" y="21"/>
                  <a:pt x="117" y="21"/>
                </a:cubicBezTo>
                <a:cubicBezTo>
                  <a:pt x="117" y="22"/>
                  <a:pt x="111" y="21"/>
                  <a:pt x="111" y="21"/>
                </a:cubicBezTo>
                <a:cubicBezTo>
                  <a:pt x="111" y="23"/>
                  <a:pt x="115" y="22"/>
                  <a:pt x="115" y="24"/>
                </a:cubicBezTo>
                <a:cubicBezTo>
                  <a:pt x="115" y="24"/>
                  <a:pt x="111" y="23"/>
                  <a:pt x="110" y="22"/>
                </a:cubicBezTo>
                <a:cubicBezTo>
                  <a:pt x="108" y="21"/>
                  <a:pt x="106" y="21"/>
                  <a:pt x="103" y="20"/>
                </a:cubicBezTo>
                <a:cubicBezTo>
                  <a:pt x="101" y="19"/>
                  <a:pt x="101" y="20"/>
                  <a:pt x="101" y="22"/>
                </a:cubicBezTo>
                <a:cubicBezTo>
                  <a:pt x="100" y="23"/>
                  <a:pt x="99" y="23"/>
                  <a:pt x="98" y="23"/>
                </a:cubicBezTo>
                <a:cubicBezTo>
                  <a:pt x="98" y="24"/>
                  <a:pt x="98" y="26"/>
                  <a:pt x="97" y="26"/>
                </a:cubicBezTo>
                <a:cubicBezTo>
                  <a:pt x="97" y="27"/>
                  <a:pt x="97" y="24"/>
                  <a:pt x="97" y="23"/>
                </a:cubicBezTo>
                <a:cubicBezTo>
                  <a:pt x="97" y="22"/>
                  <a:pt x="98" y="21"/>
                  <a:pt x="98" y="20"/>
                </a:cubicBezTo>
                <a:cubicBezTo>
                  <a:pt x="97" y="16"/>
                  <a:pt x="93" y="16"/>
                  <a:pt x="90" y="16"/>
                </a:cubicBezTo>
                <a:cubicBezTo>
                  <a:pt x="86" y="17"/>
                  <a:pt x="82" y="18"/>
                  <a:pt x="78" y="18"/>
                </a:cubicBezTo>
                <a:cubicBezTo>
                  <a:pt x="77" y="19"/>
                  <a:pt x="75" y="19"/>
                  <a:pt x="74" y="19"/>
                </a:cubicBezTo>
                <a:cubicBezTo>
                  <a:pt x="74" y="19"/>
                  <a:pt x="69" y="20"/>
                  <a:pt x="69" y="20"/>
                </a:cubicBezTo>
                <a:cubicBezTo>
                  <a:pt x="70" y="21"/>
                  <a:pt x="72" y="21"/>
                  <a:pt x="73" y="21"/>
                </a:cubicBezTo>
                <a:cubicBezTo>
                  <a:pt x="74" y="22"/>
                  <a:pt x="75" y="23"/>
                  <a:pt x="77" y="24"/>
                </a:cubicBezTo>
                <a:cubicBezTo>
                  <a:pt x="77" y="24"/>
                  <a:pt x="81" y="27"/>
                  <a:pt x="81" y="27"/>
                </a:cubicBezTo>
                <a:cubicBezTo>
                  <a:pt x="80" y="27"/>
                  <a:pt x="76" y="25"/>
                  <a:pt x="75" y="25"/>
                </a:cubicBezTo>
                <a:cubicBezTo>
                  <a:pt x="73" y="24"/>
                  <a:pt x="72" y="22"/>
                  <a:pt x="70" y="22"/>
                </a:cubicBezTo>
                <a:cubicBezTo>
                  <a:pt x="67" y="21"/>
                  <a:pt x="64" y="22"/>
                  <a:pt x="61" y="22"/>
                </a:cubicBezTo>
                <a:cubicBezTo>
                  <a:pt x="58" y="23"/>
                  <a:pt x="58" y="22"/>
                  <a:pt x="60" y="25"/>
                </a:cubicBezTo>
                <a:cubicBezTo>
                  <a:pt x="60" y="26"/>
                  <a:pt x="60" y="29"/>
                  <a:pt x="60" y="30"/>
                </a:cubicBezTo>
                <a:cubicBezTo>
                  <a:pt x="60" y="32"/>
                  <a:pt x="56" y="30"/>
                  <a:pt x="55" y="30"/>
                </a:cubicBezTo>
                <a:cubicBezTo>
                  <a:pt x="54" y="30"/>
                  <a:pt x="51" y="28"/>
                  <a:pt x="50" y="30"/>
                </a:cubicBezTo>
                <a:cubicBezTo>
                  <a:pt x="49" y="31"/>
                  <a:pt x="50" y="34"/>
                  <a:pt x="50" y="34"/>
                </a:cubicBezTo>
                <a:cubicBezTo>
                  <a:pt x="49" y="35"/>
                  <a:pt x="48" y="33"/>
                  <a:pt x="47" y="32"/>
                </a:cubicBezTo>
                <a:cubicBezTo>
                  <a:pt x="45" y="31"/>
                  <a:pt x="43" y="31"/>
                  <a:pt x="42" y="32"/>
                </a:cubicBezTo>
                <a:cubicBezTo>
                  <a:pt x="39" y="34"/>
                  <a:pt x="36" y="36"/>
                  <a:pt x="32" y="37"/>
                </a:cubicBezTo>
                <a:cubicBezTo>
                  <a:pt x="31" y="38"/>
                  <a:pt x="34" y="37"/>
                  <a:pt x="32" y="37"/>
                </a:cubicBezTo>
                <a:close/>
              </a:path>
            </a:pathLst>
          </a:custGeom>
          <a:solidFill>
            <a:srgbClr val="27b4bf"/>
          </a:solidFill>
          <a:ln w="38160">
            <a:noFill/>
          </a:ln>
        </p:spPr>
        <p:style>
          <a:lnRef idx="0"/>
          <a:fillRef idx="0"/>
          <a:effectRef idx="0"/>
          <a:fontRef idx="minor"/>
        </p:style>
      </p:sp>
      <p:sp>
        <p:nvSpPr>
          <p:cNvPr id="838" name="CustomShape 376"/>
          <p:cNvSpPr/>
          <p:nvPr/>
        </p:nvSpPr>
        <p:spPr>
          <a:xfrm>
            <a:off x="7967160" y="2731320"/>
            <a:ext cx="207360" cy="153720"/>
          </a:xfrm>
          <a:custGeom>
            <a:avLst/>
            <a:gdLst/>
            <a:ahLst/>
            <a:rect l="l" t="t" r="r" b="b"/>
            <a:pathLst>
              <a:path w="16" h="11">
                <a:moveTo>
                  <a:pt x="16" y="6"/>
                </a:moveTo>
                <a:cubicBezTo>
                  <a:pt x="15" y="5"/>
                  <a:pt x="11" y="3"/>
                  <a:pt x="11" y="3"/>
                </a:cubicBezTo>
                <a:cubicBezTo>
                  <a:pt x="9" y="2"/>
                  <a:pt x="7" y="1"/>
                  <a:pt x="5" y="1"/>
                </a:cubicBezTo>
                <a:cubicBezTo>
                  <a:pt x="4" y="1"/>
                  <a:pt x="2" y="0"/>
                  <a:pt x="1" y="1"/>
                </a:cubicBezTo>
                <a:cubicBezTo>
                  <a:pt x="0" y="2"/>
                  <a:pt x="3" y="3"/>
                  <a:pt x="3" y="3"/>
                </a:cubicBezTo>
                <a:cubicBezTo>
                  <a:pt x="2" y="3"/>
                  <a:pt x="0" y="6"/>
                  <a:pt x="1" y="7"/>
                </a:cubicBezTo>
                <a:cubicBezTo>
                  <a:pt x="2" y="7"/>
                  <a:pt x="4" y="6"/>
                  <a:pt x="5" y="7"/>
                </a:cubicBezTo>
                <a:cubicBezTo>
                  <a:pt x="7" y="8"/>
                  <a:pt x="5" y="8"/>
                  <a:pt x="5" y="9"/>
                </a:cubicBezTo>
                <a:cubicBezTo>
                  <a:pt x="5" y="11"/>
                  <a:pt x="16" y="8"/>
                  <a:pt x="16" y="6"/>
                </a:cubicBezTo>
                <a:cubicBezTo>
                  <a:pt x="15" y="5"/>
                  <a:pt x="16" y="7"/>
                  <a:pt x="16" y="6"/>
                </a:cubicBezTo>
                <a:close/>
              </a:path>
            </a:pathLst>
          </a:custGeom>
          <a:solidFill>
            <a:srgbClr val="27b4bf"/>
          </a:solidFill>
          <a:ln w="38160">
            <a:noFill/>
          </a:ln>
        </p:spPr>
        <p:style>
          <a:lnRef idx="0"/>
          <a:fillRef idx="0"/>
          <a:effectRef idx="0"/>
          <a:fontRef idx="minor"/>
        </p:style>
      </p:sp>
      <p:sp>
        <p:nvSpPr>
          <p:cNvPr id="839" name="CustomShape 377"/>
          <p:cNvSpPr/>
          <p:nvPr/>
        </p:nvSpPr>
        <p:spPr>
          <a:xfrm>
            <a:off x="8033400" y="2624040"/>
            <a:ext cx="52560" cy="27720"/>
          </a:xfrm>
          <a:custGeom>
            <a:avLst/>
            <a:gdLst/>
            <a:ahLst/>
            <a:rect l="l" t="t" r="r" b="b"/>
            <a:pathLst>
              <a:path w="4" h="2">
                <a:moveTo>
                  <a:pt x="2" y="2"/>
                </a:moveTo>
                <a:cubicBezTo>
                  <a:pt x="0" y="2"/>
                  <a:pt x="1" y="0"/>
                  <a:pt x="2" y="0"/>
                </a:cubicBezTo>
                <a:cubicBezTo>
                  <a:pt x="3" y="0"/>
                  <a:pt x="4" y="2"/>
                  <a:pt x="2" y="2"/>
                </a:cubicBezTo>
                <a:close/>
              </a:path>
            </a:pathLst>
          </a:custGeom>
          <a:solidFill>
            <a:srgbClr val="27b4bf"/>
          </a:solidFill>
          <a:ln w="38160">
            <a:noFill/>
          </a:ln>
        </p:spPr>
        <p:style>
          <a:lnRef idx="0"/>
          <a:fillRef idx="0"/>
          <a:effectRef idx="0"/>
          <a:fontRef idx="minor"/>
        </p:style>
      </p:sp>
      <p:sp>
        <p:nvSpPr>
          <p:cNvPr id="840" name="CustomShape 378"/>
          <p:cNvSpPr/>
          <p:nvPr/>
        </p:nvSpPr>
        <p:spPr>
          <a:xfrm>
            <a:off x="8073000" y="1002240"/>
            <a:ext cx="141120" cy="83880"/>
          </a:xfrm>
          <a:custGeom>
            <a:avLst/>
            <a:gdLst/>
            <a:ahLst/>
            <a:rect l="l" t="t" r="r" b="b"/>
            <a:pathLst>
              <a:path w="11" h="6">
                <a:moveTo>
                  <a:pt x="9" y="4"/>
                </a:moveTo>
                <a:cubicBezTo>
                  <a:pt x="11" y="5"/>
                  <a:pt x="11" y="6"/>
                  <a:pt x="9" y="5"/>
                </a:cubicBezTo>
                <a:cubicBezTo>
                  <a:pt x="7" y="5"/>
                  <a:pt x="4" y="4"/>
                  <a:pt x="3" y="4"/>
                </a:cubicBezTo>
                <a:cubicBezTo>
                  <a:pt x="2" y="3"/>
                  <a:pt x="0" y="0"/>
                  <a:pt x="2" y="1"/>
                </a:cubicBezTo>
                <a:cubicBezTo>
                  <a:pt x="4" y="2"/>
                  <a:pt x="7" y="3"/>
                  <a:pt x="9" y="4"/>
                </a:cubicBezTo>
                <a:cubicBezTo>
                  <a:pt x="11" y="5"/>
                  <a:pt x="7" y="3"/>
                  <a:pt x="9" y="4"/>
                </a:cubicBezTo>
                <a:close/>
              </a:path>
            </a:pathLst>
          </a:custGeom>
          <a:solidFill>
            <a:srgbClr val="27b4bf"/>
          </a:solidFill>
          <a:ln w="38160">
            <a:noFill/>
          </a:ln>
        </p:spPr>
        <p:style>
          <a:lnRef idx="0"/>
          <a:fillRef idx="0"/>
          <a:effectRef idx="0"/>
          <a:fontRef idx="minor"/>
        </p:style>
      </p:sp>
      <p:sp>
        <p:nvSpPr>
          <p:cNvPr id="841" name="CustomShape 379"/>
          <p:cNvSpPr/>
          <p:nvPr/>
        </p:nvSpPr>
        <p:spPr>
          <a:xfrm>
            <a:off x="8510400" y="880560"/>
            <a:ext cx="105480" cy="65160"/>
          </a:xfrm>
          <a:custGeom>
            <a:avLst/>
            <a:gdLst/>
            <a:ahLst/>
            <a:rect l="l" t="t" r="r" b="b"/>
            <a:pathLst>
              <a:path w="8" h="5">
                <a:moveTo>
                  <a:pt x="8" y="3"/>
                </a:moveTo>
                <a:cubicBezTo>
                  <a:pt x="8" y="5"/>
                  <a:pt x="0" y="4"/>
                  <a:pt x="0" y="2"/>
                </a:cubicBezTo>
                <a:cubicBezTo>
                  <a:pt x="0" y="0"/>
                  <a:pt x="8" y="1"/>
                  <a:pt x="8" y="3"/>
                </a:cubicBezTo>
                <a:close/>
              </a:path>
            </a:pathLst>
          </a:custGeom>
          <a:solidFill>
            <a:srgbClr val="27b4bf"/>
          </a:solidFill>
          <a:ln w="38160">
            <a:noFill/>
          </a:ln>
        </p:spPr>
        <p:style>
          <a:lnRef idx="0"/>
          <a:fillRef idx="0"/>
          <a:effectRef idx="0"/>
          <a:fontRef idx="minor"/>
        </p:style>
      </p:sp>
      <p:sp>
        <p:nvSpPr>
          <p:cNvPr id="842" name="CustomShape 380"/>
          <p:cNvSpPr/>
          <p:nvPr/>
        </p:nvSpPr>
        <p:spPr>
          <a:xfrm>
            <a:off x="10184400" y="1058040"/>
            <a:ext cx="74880" cy="55800"/>
          </a:xfrm>
          <a:custGeom>
            <a:avLst/>
            <a:gdLst/>
            <a:ahLst/>
            <a:rect l="l" t="t" r="r" b="b"/>
            <a:pathLst>
              <a:path w="6" h="4">
                <a:moveTo>
                  <a:pt x="5" y="3"/>
                </a:moveTo>
                <a:cubicBezTo>
                  <a:pt x="4" y="4"/>
                  <a:pt x="0" y="0"/>
                  <a:pt x="1" y="0"/>
                </a:cubicBezTo>
                <a:cubicBezTo>
                  <a:pt x="2" y="0"/>
                  <a:pt x="6" y="2"/>
                  <a:pt x="5" y="3"/>
                </a:cubicBezTo>
                <a:close/>
              </a:path>
            </a:pathLst>
          </a:custGeom>
          <a:solidFill>
            <a:srgbClr val="27b4bf"/>
          </a:solidFill>
          <a:ln w="38160">
            <a:noFill/>
          </a:ln>
        </p:spPr>
        <p:style>
          <a:lnRef idx="0"/>
          <a:fillRef idx="0"/>
          <a:effectRef idx="0"/>
          <a:fontRef idx="minor"/>
        </p:style>
      </p:sp>
      <p:sp>
        <p:nvSpPr>
          <p:cNvPr id="843" name="CustomShape 381"/>
          <p:cNvSpPr/>
          <p:nvPr/>
        </p:nvSpPr>
        <p:spPr>
          <a:xfrm>
            <a:off x="10285920" y="1114200"/>
            <a:ext cx="65880" cy="13680"/>
          </a:xfrm>
          <a:custGeom>
            <a:avLst/>
            <a:gdLst/>
            <a:ahLst/>
            <a:rect l="l" t="t" r="r" b="b"/>
            <a:pathLst>
              <a:path w="5" h="1">
                <a:moveTo>
                  <a:pt x="4" y="1"/>
                </a:moveTo>
                <a:cubicBezTo>
                  <a:pt x="2" y="1"/>
                  <a:pt x="0" y="0"/>
                  <a:pt x="2" y="0"/>
                </a:cubicBezTo>
                <a:cubicBezTo>
                  <a:pt x="3" y="0"/>
                  <a:pt x="5" y="1"/>
                  <a:pt x="4" y="1"/>
                </a:cubicBezTo>
                <a:close/>
              </a:path>
            </a:pathLst>
          </a:custGeom>
          <a:solidFill>
            <a:srgbClr val="27b4bf"/>
          </a:solidFill>
          <a:ln w="38160">
            <a:noFill/>
          </a:ln>
        </p:spPr>
        <p:style>
          <a:lnRef idx="0"/>
          <a:fillRef idx="0"/>
          <a:effectRef idx="0"/>
          <a:fontRef idx="minor"/>
        </p:style>
      </p:sp>
      <p:sp>
        <p:nvSpPr>
          <p:cNvPr id="844" name="CustomShape 382"/>
          <p:cNvSpPr/>
          <p:nvPr/>
        </p:nvSpPr>
        <p:spPr>
          <a:xfrm>
            <a:off x="10285920" y="1894680"/>
            <a:ext cx="52560" cy="97920"/>
          </a:xfrm>
          <a:custGeom>
            <a:avLst/>
            <a:gdLst/>
            <a:ahLst/>
            <a:rect l="l" t="t" r="r" b="b"/>
            <a:pathLst>
              <a:path w="4" h="7">
                <a:moveTo>
                  <a:pt x="2" y="0"/>
                </a:moveTo>
                <a:cubicBezTo>
                  <a:pt x="0" y="0"/>
                  <a:pt x="3" y="7"/>
                  <a:pt x="4" y="7"/>
                </a:cubicBezTo>
                <a:cubicBezTo>
                  <a:pt x="4" y="7"/>
                  <a:pt x="3" y="0"/>
                  <a:pt x="2" y="0"/>
                </a:cubicBezTo>
                <a:close/>
              </a:path>
            </a:pathLst>
          </a:custGeom>
          <a:solidFill>
            <a:srgbClr val="27b4bf"/>
          </a:solidFill>
          <a:ln w="38160">
            <a:noFill/>
          </a:ln>
        </p:spPr>
        <p:style>
          <a:lnRef idx="0"/>
          <a:fillRef idx="0"/>
          <a:effectRef idx="0"/>
          <a:fontRef idx="minor"/>
        </p:style>
      </p:sp>
      <p:sp>
        <p:nvSpPr>
          <p:cNvPr id="845" name="CustomShape 383"/>
          <p:cNvSpPr/>
          <p:nvPr/>
        </p:nvSpPr>
        <p:spPr>
          <a:xfrm>
            <a:off x="10312560" y="2072520"/>
            <a:ext cx="87840" cy="55800"/>
          </a:xfrm>
          <a:custGeom>
            <a:avLst/>
            <a:gdLst/>
            <a:ahLst/>
            <a:rect l="l" t="t" r="r" b="b"/>
            <a:pathLst>
              <a:path w="7" h="4">
                <a:moveTo>
                  <a:pt x="1" y="0"/>
                </a:moveTo>
                <a:cubicBezTo>
                  <a:pt x="0" y="1"/>
                  <a:pt x="0" y="3"/>
                  <a:pt x="1" y="4"/>
                </a:cubicBezTo>
                <a:cubicBezTo>
                  <a:pt x="2" y="4"/>
                  <a:pt x="3" y="4"/>
                  <a:pt x="5" y="4"/>
                </a:cubicBezTo>
                <a:cubicBezTo>
                  <a:pt x="7" y="4"/>
                  <a:pt x="1" y="0"/>
                  <a:pt x="1" y="0"/>
                </a:cubicBezTo>
                <a:cubicBezTo>
                  <a:pt x="0" y="1"/>
                  <a:pt x="1" y="0"/>
                  <a:pt x="1" y="0"/>
                </a:cubicBezTo>
                <a:close/>
              </a:path>
            </a:pathLst>
          </a:custGeom>
          <a:solidFill>
            <a:srgbClr val="27b4bf"/>
          </a:solidFill>
          <a:ln w="38160">
            <a:noFill/>
          </a:ln>
        </p:spPr>
        <p:style>
          <a:lnRef idx="0"/>
          <a:fillRef idx="0"/>
          <a:effectRef idx="0"/>
          <a:fontRef idx="minor"/>
        </p:style>
      </p:sp>
      <p:sp>
        <p:nvSpPr>
          <p:cNvPr id="846" name="CustomShape 384"/>
          <p:cNvSpPr/>
          <p:nvPr/>
        </p:nvSpPr>
        <p:spPr>
          <a:xfrm>
            <a:off x="9950400" y="2376360"/>
            <a:ext cx="220320" cy="135360"/>
          </a:xfrm>
          <a:custGeom>
            <a:avLst/>
            <a:gdLst/>
            <a:ahLst/>
            <a:rect l="l" t="t" r="r" b="b"/>
            <a:pathLst>
              <a:path w="17" h="10">
                <a:moveTo>
                  <a:pt x="0" y="4"/>
                </a:moveTo>
                <a:cubicBezTo>
                  <a:pt x="1" y="0"/>
                  <a:pt x="7" y="2"/>
                  <a:pt x="10" y="2"/>
                </a:cubicBezTo>
                <a:cubicBezTo>
                  <a:pt x="17" y="3"/>
                  <a:pt x="8" y="4"/>
                  <a:pt x="8" y="4"/>
                </a:cubicBezTo>
                <a:cubicBezTo>
                  <a:pt x="8" y="6"/>
                  <a:pt x="12" y="5"/>
                  <a:pt x="12" y="7"/>
                </a:cubicBezTo>
                <a:cubicBezTo>
                  <a:pt x="12" y="7"/>
                  <a:pt x="10" y="6"/>
                  <a:pt x="9" y="7"/>
                </a:cubicBezTo>
                <a:cubicBezTo>
                  <a:pt x="9" y="7"/>
                  <a:pt x="12" y="10"/>
                  <a:pt x="11" y="10"/>
                </a:cubicBezTo>
                <a:cubicBezTo>
                  <a:pt x="10" y="10"/>
                  <a:pt x="9" y="9"/>
                  <a:pt x="8" y="9"/>
                </a:cubicBezTo>
                <a:cubicBezTo>
                  <a:pt x="6" y="8"/>
                  <a:pt x="0" y="7"/>
                  <a:pt x="0" y="4"/>
                </a:cubicBezTo>
                <a:cubicBezTo>
                  <a:pt x="0" y="3"/>
                  <a:pt x="0" y="7"/>
                  <a:pt x="0" y="4"/>
                </a:cubicBezTo>
                <a:close/>
              </a:path>
            </a:pathLst>
          </a:custGeom>
          <a:solidFill>
            <a:srgbClr val="27b4bf"/>
          </a:solidFill>
          <a:ln w="38160">
            <a:noFill/>
          </a:ln>
        </p:spPr>
        <p:style>
          <a:lnRef idx="0"/>
          <a:fillRef idx="0"/>
          <a:effectRef idx="0"/>
          <a:fontRef idx="minor"/>
        </p:style>
      </p:sp>
      <p:sp>
        <p:nvSpPr>
          <p:cNvPr id="847" name="CustomShape 385"/>
          <p:cNvSpPr/>
          <p:nvPr/>
        </p:nvSpPr>
        <p:spPr>
          <a:xfrm>
            <a:off x="9910440" y="2348280"/>
            <a:ext cx="114480" cy="41760"/>
          </a:xfrm>
          <a:custGeom>
            <a:avLst/>
            <a:gdLst/>
            <a:ahLst/>
            <a:rect l="l" t="t" r="r" b="b"/>
            <a:pathLst>
              <a:path w="9" h="3">
                <a:moveTo>
                  <a:pt x="8" y="1"/>
                </a:moveTo>
                <a:cubicBezTo>
                  <a:pt x="9" y="1"/>
                  <a:pt x="5" y="0"/>
                  <a:pt x="5" y="0"/>
                </a:cubicBezTo>
                <a:cubicBezTo>
                  <a:pt x="3" y="0"/>
                  <a:pt x="1" y="0"/>
                  <a:pt x="0" y="0"/>
                </a:cubicBezTo>
                <a:cubicBezTo>
                  <a:pt x="2" y="0"/>
                  <a:pt x="6" y="3"/>
                  <a:pt x="8" y="1"/>
                </a:cubicBezTo>
                <a:cubicBezTo>
                  <a:pt x="9" y="1"/>
                  <a:pt x="7" y="2"/>
                  <a:pt x="8" y="1"/>
                </a:cubicBezTo>
                <a:close/>
              </a:path>
            </a:pathLst>
          </a:custGeom>
          <a:solidFill>
            <a:srgbClr val="27b4bf"/>
          </a:solidFill>
          <a:ln w="38160">
            <a:noFill/>
          </a:ln>
        </p:spPr>
        <p:style>
          <a:lnRef idx="0"/>
          <a:fillRef idx="0"/>
          <a:effectRef idx="0"/>
          <a:fontRef idx="minor"/>
        </p:style>
      </p:sp>
      <p:sp>
        <p:nvSpPr>
          <p:cNvPr id="848" name="CustomShape 386"/>
          <p:cNvSpPr/>
          <p:nvPr/>
        </p:nvSpPr>
        <p:spPr>
          <a:xfrm>
            <a:off x="9729360" y="2638080"/>
            <a:ext cx="167400" cy="93240"/>
          </a:xfrm>
          <a:custGeom>
            <a:avLst/>
            <a:gdLst/>
            <a:ahLst/>
            <a:rect l="l" t="t" r="r" b="b"/>
            <a:pathLst>
              <a:path w="13" h="7">
                <a:moveTo>
                  <a:pt x="12" y="4"/>
                </a:moveTo>
                <a:cubicBezTo>
                  <a:pt x="13" y="3"/>
                  <a:pt x="13" y="2"/>
                  <a:pt x="12" y="1"/>
                </a:cubicBezTo>
                <a:cubicBezTo>
                  <a:pt x="11" y="0"/>
                  <a:pt x="8" y="1"/>
                  <a:pt x="7" y="2"/>
                </a:cubicBezTo>
                <a:cubicBezTo>
                  <a:pt x="6" y="2"/>
                  <a:pt x="4" y="2"/>
                  <a:pt x="3" y="3"/>
                </a:cubicBezTo>
                <a:cubicBezTo>
                  <a:pt x="3" y="3"/>
                  <a:pt x="0" y="5"/>
                  <a:pt x="0" y="5"/>
                </a:cubicBezTo>
                <a:cubicBezTo>
                  <a:pt x="3" y="7"/>
                  <a:pt x="10" y="6"/>
                  <a:pt x="12" y="4"/>
                </a:cubicBezTo>
                <a:cubicBezTo>
                  <a:pt x="13" y="3"/>
                  <a:pt x="9" y="6"/>
                  <a:pt x="12" y="4"/>
                </a:cubicBezTo>
                <a:close/>
              </a:path>
            </a:pathLst>
          </a:custGeom>
          <a:solidFill>
            <a:srgbClr val="27b4bf"/>
          </a:solidFill>
          <a:ln w="38160">
            <a:noFill/>
          </a:ln>
        </p:spPr>
        <p:style>
          <a:lnRef idx="0"/>
          <a:fillRef idx="0"/>
          <a:effectRef idx="0"/>
          <a:fontRef idx="minor"/>
        </p:style>
      </p:sp>
      <p:sp>
        <p:nvSpPr>
          <p:cNvPr id="849" name="CustomShape 387"/>
          <p:cNvSpPr/>
          <p:nvPr/>
        </p:nvSpPr>
        <p:spPr>
          <a:xfrm>
            <a:off x="8201160" y="2773440"/>
            <a:ext cx="52560" cy="83880"/>
          </a:xfrm>
          <a:custGeom>
            <a:avLst/>
            <a:gdLst/>
            <a:ahLst/>
            <a:rect l="l" t="t" r="r" b="b"/>
            <a:pathLst>
              <a:path w="4" h="6">
                <a:moveTo>
                  <a:pt x="3" y="2"/>
                </a:moveTo>
                <a:cubicBezTo>
                  <a:pt x="2" y="0"/>
                  <a:pt x="1" y="1"/>
                  <a:pt x="1" y="3"/>
                </a:cubicBezTo>
                <a:cubicBezTo>
                  <a:pt x="0" y="6"/>
                  <a:pt x="4" y="4"/>
                  <a:pt x="3" y="2"/>
                </a:cubicBezTo>
                <a:cubicBezTo>
                  <a:pt x="3" y="2"/>
                  <a:pt x="4" y="3"/>
                  <a:pt x="3" y="2"/>
                </a:cubicBezTo>
                <a:close/>
              </a:path>
            </a:pathLst>
          </a:custGeom>
          <a:solidFill>
            <a:srgbClr val="27b4bf"/>
          </a:solidFill>
          <a:ln w="38160">
            <a:noFill/>
          </a:ln>
        </p:spPr>
        <p:style>
          <a:lnRef idx="0"/>
          <a:fillRef idx="0"/>
          <a:effectRef idx="0"/>
          <a:fontRef idx="minor"/>
        </p:style>
      </p:sp>
      <p:sp>
        <p:nvSpPr>
          <p:cNvPr id="850" name="CustomShape 388"/>
          <p:cNvSpPr/>
          <p:nvPr/>
        </p:nvSpPr>
        <p:spPr>
          <a:xfrm>
            <a:off x="8086320" y="2595960"/>
            <a:ext cx="48240" cy="55800"/>
          </a:xfrm>
          <a:custGeom>
            <a:avLst/>
            <a:gdLst/>
            <a:ahLst/>
            <a:rect l="l" t="t" r="r" b="b"/>
            <a:pathLst>
              <a:path w="4" h="4">
                <a:moveTo>
                  <a:pt x="4" y="2"/>
                </a:moveTo>
                <a:cubicBezTo>
                  <a:pt x="3" y="2"/>
                  <a:pt x="1" y="0"/>
                  <a:pt x="1" y="1"/>
                </a:cubicBezTo>
                <a:cubicBezTo>
                  <a:pt x="0" y="4"/>
                  <a:pt x="4" y="2"/>
                  <a:pt x="4" y="2"/>
                </a:cubicBezTo>
                <a:cubicBezTo>
                  <a:pt x="3" y="2"/>
                  <a:pt x="4" y="2"/>
                  <a:pt x="4" y="2"/>
                </a:cubicBezTo>
                <a:close/>
              </a:path>
            </a:pathLst>
          </a:custGeom>
          <a:solidFill>
            <a:srgbClr val="27b4bf"/>
          </a:solidFill>
          <a:ln w="38160">
            <a:noFill/>
          </a:ln>
        </p:spPr>
        <p:style>
          <a:lnRef idx="0"/>
          <a:fillRef idx="0"/>
          <a:effectRef idx="0"/>
          <a:fontRef idx="minor"/>
        </p:style>
      </p:sp>
      <p:sp>
        <p:nvSpPr>
          <p:cNvPr id="851" name="CustomShape 389"/>
          <p:cNvSpPr/>
          <p:nvPr/>
        </p:nvSpPr>
        <p:spPr>
          <a:xfrm>
            <a:off x="10365480" y="1717200"/>
            <a:ext cx="26280" cy="27720"/>
          </a:xfrm>
          <a:custGeom>
            <a:avLst/>
            <a:gdLst/>
            <a:ahLst/>
            <a:rect l="l" t="t" r="r" b="b"/>
            <a:pathLst>
              <a:path w="2" h="2">
                <a:moveTo>
                  <a:pt x="2" y="1"/>
                </a:moveTo>
                <a:cubicBezTo>
                  <a:pt x="2" y="0"/>
                  <a:pt x="0" y="1"/>
                  <a:pt x="0" y="2"/>
                </a:cubicBezTo>
                <a:cubicBezTo>
                  <a:pt x="1" y="2"/>
                  <a:pt x="2" y="2"/>
                  <a:pt x="2" y="1"/>
                </a:cubicBezTo>
                <a:close/>
              </a:path>
            </a:pathLst>
          </a:custGeom>
          <a:solidFill>
            <a:srgbClr val="27b4bf"/>
          </a:solidFill>
          <a:ln w="38160">
            <a:noFill/>
          </a:ln>
        </p:spPr>
        <p:style>
          <a:lnRef idx="0"/>
          <a:fillRef idx="0"/>
          <a:effectRef idx="0"/>
          <a:fontRef idx="minor"/>
        </p:style>
      </p:sp>
      <p:sp>
        <p:nvSpPr>
          <p:cNvPr id="852" name="CustomShape 390"/>
          <p:cNvSpPr/>
          <p:nvPr/>
        </p:nvSpPr>
        <p:spPr>
          <a:xfrm>
            <a:off x="10259640" y="1567440"/>
            <a:ext cx="39240" cy="23040"/>
          </a:xfrm>
          <a:custGeom>
            <a:avLst/>
            <a:gdLst/>
            <a:ahLst/>
            <a:rect l="l" t="t" r="r" b="b"/>
            <a:pathLst>
              <a:path w="3" h="2">
                <a:moveTo>
                  <a:pt x="2" y="0"/>
                </a:moveTo>
                <a:cubicBezTo>
                  <a:pt x="1" y="0"/>
                  <a:pt x="0" y="1"/>
                  <a:pt x="1" y="1"/>
                </a:cubicBezTo>
                <a:cubicBezTo>
                  <a:pt x="2" y="2"/>
                  <a:pt x="3" y="1"/>
                  <a:pt x="2" y="0"/>
                </a:cubicBezTo>
                <a:close/>
              </a:path>
            </a:pathLst>
          </a:custGeom>
          <a:solidFill>
            <a:srgbClr val="27b4bf"/>
          </a:solidFill>
          <a:ln w="38160">
            <a:noFill/>
          </a:ln>
        </p:spPr>
        <p:style>
          <a:lnRef idx="0"/>
          <a:fillRef idx="0"/>
          <a:effectRef idx="0"/>
          <a:fontRef idx="minor"/>
        </p:style>
      </p:sp>
      <p:sp>
        <p:nvSpPr>
          <p:cNvPr id="853" name="CustomShape 391"/>
          <p:cNvSpPr/>
          <p:nvPr/>
        </p:nvSpPr>
        <p:spPr>
          <a:xfrm>
            <a:off x="10365480" y="1511640"/>
            <a:ext cx="34920" cy="41760"/>
          </a:xfrm>
          <a:custGeom>
            <a:avLst/>
            <a:gdLst/>
            <a:ahLst/>
            <a:rect l="l" t="t" r="r" b="b"/>
            <a:pathLst>
              <a:path w="3" h="3">
                <a:moveTo>
                  <a:pt x="2" y="1"/>
                </a:moveTo>
                <a:cubicBezTo>
                  <a:pt x="2" y="0"/>
                  <a:pt x="0" y="1"/>
                  <a:pt x="1" y="2"/>
                </a:cubicBezTo>
                <a:cubicBezTo>
                  <a:pt x="1" y="3"/>
                  <a:pt x="3" y="1"/>
                  <a:pt x="2" y="1"/>
                </a:cubicBezTo>
                <a:close/>
              </a:path>
            </a:pathLst>
          </a:custGeom>
          <a:solidFill>
            <a:srgbClr val="27b4bf"/>
          </a:solidFill>
          <a:ln w="38160">
            <a:noFill/>
          </a:ln>
        </p:spPr>
        <p:style>
          <a:lnRef idx="0"/>
          <a:fillRef idx="0"/>
          <a:effectRef idx="0"/>
          <a:fontRef idx="minor"/>
        </p:style>
      </p:sp>
      <p:sp>
        <p:nvSpPr>
          <p:cNvPr id="854" name="CustomShape 392"/>
          <p:cNvSpPr/>
          <p:nvPr/>
        </p:nvSpPr>
        <p:spPr>
          <a:xfrm>
            <a:off x="6827760" y="1787400"/>
            <a:ext cx="65880" cy="9000"/>
          </a:xfrm>
          <a:custGeom>
            <a:avLst/>
            <a:gdLst/>
            <a:ahLst/>
            <a:rect l="l" t="t" r="r" b="b"/>
            <a:pathLst>
              <a:path w="5" h="1">
                <a:moveTo>
                  <a:pt x="5" y="1"/>
                </a:moveTo>
                <a:cubicBezTo>
                  <a:pt x="4" y="0"/>
                  <a:pt x="0" y="0"/>
                  <a:pt x="1" y="0"/>
                </a:cubicBezTo>
                <a:cubicBezTo>
                  <a:pt x="2" y="1"/>
                  <a:pt x="5" y="1"/>
                  <a:pt x="5" y="1"/>
                </a:cubicBezTo>
                <a:close/>
              </a:path>
            </a:pathLst>
          </a:custGeom>
          <a:solidFill>
            <a:srgbClr val="27b4bf"/>
          </a:solidFill>
          <a:ln w="38160">
            <a:noFill/>
          </a:ln>
        </p:spPr>
        <p:style>
          <a:lnRef idx="0"/>
          <a:fillRef idx="0"/>
          <a:effectRef idx="0"/>
          <a:fontRef idx="minor"/>
        </p:style>
      </p:sp>
      <p:sp>
        <p:nvSpPr>
          <p:cNvPr id="855" name="CustomShape 393"/>
          <p:cNvSpPr/>
          <p:nvPr/>
        </p:nvSpPr>
        <p:spPr>
          <a:xfrm>
            <a:off x="6906960" y="1787400"/>
            <a:ext cx="79200" cy="360"/>
          </a:xfrm>
          <a:custGeom>
            <a:avLst/>
            <a:gdLst/>
            <a:ahLst/>
            <a:rect l="l" t="t" r="r" b="b"/>
            <a:pathLst>
              <a:path w="6" h="0">
                <a:moveTo>
                  <a:pt x="5" y="0"/>
                </a:moveTo>
                <a:cubicBezTo>
                  <a:pt x="4" y="0"/>
                  <a:pt x="0" y="0"/>
                  <a:pt x="1" y="0"/>
                </a:cubicBezTo>
                <a:cubicBezTo>
                  <a:pt x="2" y="0"/>
                  <a:pt x="6" y="0"/>
                  <a:pt x="5" y="0"/>
                </a:cubicBezTo>
                <a:close/>
              </a:path>
            </a:pathLst>
          </a:custGeom>
          <a:solidFill>
            <a:srgbClr val="27b4bf"/>
          </a:solidFill>
          <a:ln w="38160">
            <a:noFill/>
          </a:ln>
        </p:spPr>
        <p:style>
          <a:lnRef idx="0"/>
          <a:fillRef idx="0"/>
          <a:effectRef idx="0"/>
          <a:fontRef idx="minor"/>
        </p:style>
      </p:sp>
      <p:sp>
        <p:nvSpPr>
          <p:cNvPr id="856" name="CustomShape 394"/>
          <p:cNvSpPr/>
          <p:nvPr/>
        </p:nvSpPr>
        <p:spPr>
          <a:xfrm>
            <a:off x="8395560" y="918000"/>
            <a:ext cx="52560" cy="27720"/>
          </a:xfrm>
          <a:custGeom>
            <a:avLst/>
            <a:gdLst/>
            <a:ahLst/>
            <a:rect l="l" t="t" r="r" b="b"/>
            <a:pathLst>
              <a:path w="4" h="2">
                <a:moveTo>
                  <a:pt x="3" y="2"/>
                </a:moveTo>
                <a:cubicBezTo>
                  <a:pt x="1" y="2"/>
                  <a:pt x="0" y="0"/>
                  <a:pt x="2" y="0"/>
                </a:cubicBezTo>
                <a:cubicBezTo>
                  <a:pt x="3" y="0"/>
                  <a:pt x="4" y="2"/>
                  <a:pt x="3" y="2"/>
                </a:cubicBezTo>
                <a:close/>
              </a:path>
            </a:pathLst>
          </a:custGeom>
          <a:solidFill>
            <a:srgbClr val="27b4bf"/>
          </a:solidFill>
          <a:ln w="38160">
            <a:noFill/>
          </a:ln>
        </p:spPr>
        <p:style>
          <a:lnRef idx="0"/>
          <a:fillRef idx="0"/>
          <a:effectRef idx="0"/>
          <a:fontRef idx="minor"/>
        </p:style>
      </p:sp>
      <p:sp>
        <p:nvSpPr>
          <p:cNvPr id="857" name="CustomShape 395"/>
          <p:cNvSpPr/>
          <p:nvPr/>
        </p:nvSpPr>
        <p:spPr>
          <a:xfrm>
            <a:off x="2878920" y="4269240"/>
            <a:ext cx="118800" cy="163080"/>
          </a:xfrm>
          <a:custGeom>
            <a:avLst/>
            <a:gdLst/>
            <a:ahLst/>
            <a:rect l="l" t="t" r="r" b="b"/>
            <a:pathLst>
              <a:path w="9" h="12">
                <a:moveTo>
                  <a:pt x="9" y="11"/>
                </a:moveTo>
                <a:cubicBezTo>
                  <a:pt x="8" y="8"/>
                  <a:pt x="7" y="4"/>
                  <a:pt x="5" y="2"/>
                </a:cubicBezTo>
                <a:cubicBezTo>
                  <a:pt x="4" y="1"/>
                  <a:pt x="3" y="0"/>
                  <a:pt x="2" y="2"/>
                </a:cubicBezTo>
                <a:cubicBezTo>
                  <a:pt x="2" y="2"/>
                  <a:pt x="0" y="2"/>
                  <a:pt x="0" y="3"/>
                </a:cubicBezTo>
                <a:cubicBezTo>
                  <a:pt x="1" y="4"/>
                  <a:pt x="3" y="3"/>
                  <a:pt x="3" y="5"/>
                </a:cubicBezTo>
                <a:cubicBezTo>
                  <a:pt x="3" y="6"/>
                  <a:pt x="3" y="6"/>
                  <a:pt x="3" y="7"/>
                </a:cubicBezTo>
                <a:cubicBezTo>
                  <a:pt x="3" y="8"/>
                  <a:pt x="4" y="7"/>
                  <a:pt x="4" y="7"/>
                </a:cubicBezTo>
                <a:cubicBezTo>
                  <a:pt x="5" y="8"/>
                  <a:pt x="3" y="8"/>
                  <a:pt x="3" y="8"/>
                </a:cubicBezTo>
                <a:cubicBezTo>
                  <a:pt x="3" y="9"/>
                  <a:pt x="5" y="11"/>
                  <a:pt x="6" y="11"/>
                </a:cubicBezTo>
                <a:cubicBezTo>
                  <a:pt x="6" y="11"/>
                  <a:pt x="2" y="7"/>
                  <a:pt x="6" y="9"/>
                </a:cubicBezTo>
                <a:cubicBezTo>
                  <a:pt x="7" y="9"/>
                  <a:pt x="9" y="12"/>
                  <a:pt x="9" y="11"/>
                </a:cubicBezTo>
                <a:cubicBezTo>
                  <a:pt x="8" y="10"/>
                  <a:pt x="9" y="12"/>
                  <a:pt x="9" y="11"/>
                </a:cubicBezTo>
                <a:close/>
              </a:path>
            </a:pathLst>
          </a:custGeom>
          <a:solidFill>
            <a:srgbClr val="27b4bf"/>
          </a:solidFill>
          <a:ln w="38160">
            <a:noFill/>
          </a:ln>
        </p:spPr>
        <p:style>
          <a:lnRef idx="0"/>
          <a:fillRef idx="0"/>
          <a:effectRef idx="0"/>
          <a:fontRef idx="minor"/>
        </p:style>
      </p:sp>
      <p:sp>
        <p:nvSpPr>
          <p:cNvPr id="858" name="CustomShape 396"/>
          <p:cNvSpPr/>
          <p:nvPr/>
        </p:nvSpPr>
        <p:spPr>
          <a:xfrm>
            <a:off x="4481640" y="5581080"/>
            <a:ext cx="2638800" cy="500400"/>
          </a:xfrm>
          <a:prstGeom prst="rect">
            <a:avLst/>
          </a:prstGeom>
          <a:solidFill>
            <a:srgbClr val="17364f"/>
          </a:solidFill>
          <a:ln w="12600">
            <a:noFill/>
          </a:ln>
        </p:spPr>
        <p:style>
          <a:lnRef idx="0"/>
          <a:fillRef idx="0"/>
          <a:effectRef idx="0"/>
          <a:fontRef idx="minor"/>
        </p:style>
      </p:sp>
      <p:sp>
        <p:nvSpPr>
          <p:cNvPr id="859" name="CustomShape 397"/>
          <p:cNvSpPr/>
          <p:nvPr/>
        </p:nvSpPr>
        <p:spPr>
          <a:xfrm rot="10800000">
            <a:off x="4781880" y="5912640"/>
            <a:ext cx="852840" cy="338400"/>
          </a:xfrm>
          <a:prstGeom prst="triangle">
            <a:avLst>
              <a:gd name="adj" fmla="val 50000"/>
            </a:avLst>
          </a:prstGeom>
          <a:solidFill>
            <a:srgbClr val="17364f"/>
          </a:solidFill>
          <a:ln w="12600">
            <a:noFill/>
          </a:ln>
        </p:spPr>
        <p:style>
          <a:lnRef idx="0"/>
          <a:fillRef idx="0"/>
          <a:effectRef idx="0"/>
          <a:fontRef idx="minor"/>
        </p:style>
      </p:sp>
      <p:sp>
        <p:nvSpPr>
          <p:cNvPr id="860" name="CustomShape 398"/>
          <p:cNvSpPr/>
          <p:nvPr/>
        </p:nvSpPr>
        <p:spPr>
          <a:xfrm>
            <a:off x="15156000" y="4390560"/>
            <a:ext cx="2638800" cy="500400"/>
          </a:xfrm>
          <a:prstGeom prst="rect">
            <a:avLst/>
          </a:prstGeom>
          <a:solidFill>
            <a:srgbClr val="17364f"/>
          </a:solidFill>
          <a:ln w="12600">
            <a:noFill/>
          </a:ln>
        </p:spPr>
        <p:style>
          <a:lnRef idx="0"/>
          <a:fillRef idx="0"/>
          <a:effectRef idx="0"/>
          <a:fontRef idx="minor"/>
        </p:style>
      </p:sp>
      <p:sp>
        <p:nvSpPr>
          <p:cNvPr id="861" name="CustomShape 399"/>
          <p:cNvSpPr/>
          <p:nvPr/>
        </p:nvSpPr>
        <p:spPr>
          <a:xfrm rot="10800000">
            <a:off x="15456600" y="4722120"/>
            <a:ext cx="852840" cy="338400"/>
          </a:xfrm>
          <a:prstGeom prst="triangle">
            <a:avLst>
              <a:gd name="adj" fmla="val 50000"/>
            </a:avLst>
          </a:prstGeom>
          <a:solidFill>
            <a:srgbClr val="17364f"/>
          </a:solidFill>
          <a:ln w="12600">
            <a:noFill/>
          </a:ln>
        </p:spPr>
        <p:style>
          <a:lnRef idx="0"/>
          <a:fillRef idx="0"/>
          <a:effectRef idx="0"/>
          <a:fontRef idx="minor"/>
        </p:style>
      </p:sp>
      <p:sp>
        <p:nvSpPr>
          <p:cNvPr id="862" name="CustomShape 400"/>
          <p:cNvSpPr/>
          <p:nvPr/>
        </p:nvSpPr>
        <p:spPr>
          <a:xfrm>
            <a:off x="19857960" y="10060920"/>
            <a:ext cx="2638800" cy="500400"/>
          </a:xfrm>
          <a:prstGeom prst="rect">
            <a:avLst/>
          </a:prstGeom>
          <a:solidFill>
            <a:srgbClr val="17364f"/>
          </a:solidFill>
          <a:ln w="12600">
            <a:noFill/>
          </a:ln>
        </p:spPr>
        <p:style>
          <a:lnRef idx="0"/>
          <a:fillRef idx="0"/>
          <a:effectRef idx="0"/>
          <a:fontRef idx="minor"/>
        </p:style>
      </p:sp>
      <p:sp>
        <p:nvSpPr>
          <p:cNvPr id="863" name="CustomShape 401"/>
          <p:cNvSpPr/>
          <p:nvPr/>
        </p:nvSpPr>
        <p:spPr>
          <a:xfrm rot="10800000">
            <a:off x="20158200" y="10392480"/>
            <a:ext cx="852840" cy="338400"/>
          </a:xfrm>
          <a:prstGeom prst="triangle">
            <a:avLst>
              <a:gd name="adj" fmla="val 50000"/>
            </a:avLst>
          </a:prstGeom>
          <a:solidFill>
            <a:srgbClr val="17364f"/>
          </a:solidFill>
          <a:ln w="12600">
            <a:noFill/>
          </a:ln>
        </p:spPr>
        <p:style>
          <a:lnRef idx="0"/>
          <a:fillRef idx="0"/>
          <a:effectRef idx="0"/>
          <a:fontRef idx="minor"/>
        </p:style>
      </p:sp>
      <p:sp>
        <p:nvSpPr>
          <p:cNvPr id="864" name="CustomShape 402"/>
          <p:cNvSpPr/>
          <p:nvPr/>
        </p:nvSpPr>
        <p:spPr>
          <a:xfrm>
            <a:off x="5652000" y="8991360"/>
            <a:ext cx="2638800" cy="500400"/>
          </a:xfrm>
          <a:prstGeom prst="rect">
            <a:avLst/>
          </a:prstGeom>
          <a:solidFill>
            <a:srgbClr val="17364f"/>
          </a:solidFill>
          <a:ln w="12600">
            <a:noFill/>
          </a:ln>
        </p:spPr>
        <p:style>
          <a:lnRef idx="0"/>
          <a:fillRef idx="0"/>
          <a:effectRef idx="0"/>
          <a:fontRef idx="minor"/>
        </p:style>
      </p:sp>
      <p:sp>
        <p:nvSpPr>
          <p:cNvPr id="865" name="CustomShape 403"/>
          <p:cNvSpPr/>
          <p:nvPr/>
        </p:nvSpPr>
        <p:spPr>
          <a:xfrm rot="10800000">
            <a:off x="7102440" y="9322920"/>
            <a:ext cx="852840" cy="338400"/>
          </a:xfrm>
          <a:prstGeom prst="triangle">
            <a:avLst>
              <a:gd name="adj" fmla="val 50000"/>
            </a:avLst>
          </a:prstGeom>
          <a:solidFill>
            <a:srgbClr val="17364f"/>
          </a:solidFill>
          <a:ln w="12600">
            <a:noFill/>
          </a:ln>
        </p:spPr>
        <p:style>
          <a:lnRef idx="0"/>
          <a:fillRef idx="0"/>
          <a:effectRef idx="0"/>
          <a:fontRef idx="minor"/>
        </p:style>
      </p:sp>
      <p:sp>
        <p:nvSpPr>
          <p:cNvPr id="866" name="CustomShape 404"/>
          <p:cNvSpPr/>
          <p:nvPr/>
        </p:nvSpPr>
        <p:spPr>
          <a:xfrm>
            <a:off x="4471920" y="5482800"/>
            <a:ext cx="2658240" cy="522720"/>
          </a:xfrm>
          <a:prstGeom prst="rect">
            <a:avLst/>
          </a:prstGeom>
          <a:noFill/>
          <a:ln>
            <a:noFill/>
          </a:ln>
        </p:spPr>
        <p:style>
          <a:lnRef idx="0"/>
          <a:fillRef idx="0"/>
          <a:effectRef idx="0"/>
          <a:fontRef idx="minor"/>
        </p:style>
        <p:txBody>
          <a:bodyPr lIns="217440" rIns="217440" tIns="108720" bIns="108720"/>
          <a:p>
            <a:pPr algn="ctr">
              <a:lnSpc>
                <a:spcPct val="120000"/>
              </a:lnSpc>
              <a:spcBef>
                <a:spcPts val="400"/>
              </a:spcBef>
            </a:pPr>
            <a:r>
              <a:rPr b="0" lang="en-US" sz="2000" spc="-1" strike="noStrike">
                <a:solidFill>
                  <a:srgbClr val="ffffff"/>
                </a:solidFill>
                <a:latin typeface="Lato"/>
                <a:ea typeface="Lato"/>
              </a:rPr>
              <a:t>PROJECT ONE</a:t>
            </a:r>
            <a:endParaRPr b="0" lang="en-US" sz="2000" spc="-1" strike="noStrike">
              <a:latin typeface="Arial"/>
            </a:endParaRPr>
          </a:p>
        </p:txBody>
      </p:sp>
      <p:sp>
        <p:nvSpPr>
          <p:cNvPr id="867" name="CustomShape 405"/>
          <p:cNvSpPr/>
          <p:nvPr/>
        </p:nvSpPr>
        <p:spPr>
          <a:xfrm>
            <a:off x="5613840" y="8895960"/>
            <a:ext cx="2658240" cy="522720"/>
          </a:xfrm>
          <a:prstGeom prst="rect">
            <a:avLst/>
          </a:prstGeom>
          <a:noFill/>
          <a:ln>
            <a:noFill/>
          </a:ln>
        </p:spPr>
        <p:style>
          <a:lnRef idx="0"/>
          <a:fillRef idx="0"/>
          <a:effectRef idx="0"/>
          <a:fontRef idx="minor"/>
        </p:style>
        <p:txBody>
          <a:bodyPr lIns="217440" rIns="217440" tIns="108720" bIns="108720"/>
          <a:p>
            <a:pPr algn="ctr">
              <a:lnSpc>
                <a:spcPct val="120000"/>
              </a:lnSpc>
              <a:spcBef>
                <a:spcPts val="400"/>
              </a:spcBef>
            </a:pPr>
            <a:r>
              <a:rPr b="0" lang="en-US" sz="2000" spc="-1" strike="noStrike">
                <a:solidFill>
                  <a:srgbClr val="ffffff"/>
                </a:solidFill>
                <a:latin typeface="Lato"/>
                <a:ea typeface="Lato"/>
              </a:rPr>
              <a:t>PROJECT TWO</a:t>
            </a:r>
            <a:endParaRPr b="0" lang="en-US" sz="2000" spc="-1" strike="noStrike">
              <a:latin typeface="Arial"/>
            </a:endParaRPr>
          </a:p>
        </p:txBody>
      </p:sp>
      <p:sp>
        <p:nvSpPr>
          <p:cNvPr id="868" name="CustomShape 406"/>
          <p:cNvSpPr/>
          <p:nvPr/>
        </p:nvSpPr>
        <p:spPr>
          <a:xfrm>
            <a:off x="15092640" y="4300920"/>
            <a:ext cx="2658240" cy="522720"/>
          </a:xfrm>
          <a:prstGeom prst="rect">
            <a:avLst/>
          </a:prstGeom>
          <a:noFill/>
          <a:ln>
            <a:noFill/>
          </a:ln>
        </p:spPr>
        <p:style>
          <a:lnRef idx="0"/>
          <a:fillRef idx="0"/>
          <a:effectRef idx="0"/>
          <a:fontRef idx="minor"/>
        </p:style>
        <p:txBody>
          <a:bodyPr lIns="217440" rIns="217440" tIns="108720" bIns="108720"/>
          <a:p>
            <a:pPr algn="ctr">
              <a:lnSpc>
                <a:spcPct val="120000"/>
              </a:lnSpc>
              <a:spcBef>
                <a:spcPts val="400"/>
              </a:spcBef>
            </a:pPr>
            <a:r>
              <a:rPr b="0" lang="en-US" sz="2000" spc="-1" strike="noStrike">
                <a:solidFill>
                  <a:srgbClr val="ffffff"/>
                </a:solidFill>
                <a:latin typeface="Lato"/>
                <a:ea typeface="Lato"/>
              </a:rPr>
              <a:t>PROJECT TWO</a:t>
            </a:r>
            <a:endParaRPr b="0" lang="en-US" sz="2000" spc="-1" strike="noStrike">
              <a:latin typeface="Arial"/>
            </a:endParaRPr>
          </a:p>
        </p:txBody>
      </p:sp>
      <p:sp>
        <p:nvSpPr>
          <p:cNvPr id="869" name="CustomShape 407"/>
          <p:cNvSpPr/>
          <p:nvPr/>
        </p:nvSpPr>
        <p:spPr>
          <a:xfrm>
            <a:off x="19517040" y="9959400"/>
            <a:ext cx="3262320" cy="522720"/>
          </a:xfrm>
          <a:prstGeom prst="rect">
            <a:avLst/>
          </a:prstGeom>
          <a:noFill/>
          <a:ln>
            <a:noFill/>
          </a:ln>
        </p:spPr>
        <p:style>
          <a:lnRef idx="0"/>
          <a:fillRef idx="0"/>
          <a:effectRef idx="0"/>
          <a:fontRef idx="minor"/>
        </p:style>
        <p:txBody>
          <a:bodyPr lIns="217440" rIns="217440" tIns="108720" bIns="108720"/>
          <a:p>
            <a:pPr algn="ctr">
              <a:lnSpc>
                <a:spcPct val="120000"/>
              </a:lnSpc>
              <a:spcBef>
                <a:spcPts val="400"/>
              </a:spcBef>
            </a:pPr>
            <a:r>
              <a:rPr b="0" lang="en-US" sz="2000" spc="-1" strike="noStrike">
                <a:solidFill>
                  <a:srgbClr val="ffffff"/>
                </a:solidFill>
                <a:latin typeface="Lato"/>
                <a:ea typeface="Lato"/>
              </a:rPr>
              <a:t>PROJECT FOUR</a:t>
            </a:r>
            <a:endParaRPr b="0" lang="en-US" sz="2000" spc="-1" strike="noStrike">
              <a:latin typeface="Arial"/>
            </a:endParaRPr>
          </a:p>
        </p:txBody>
      </p:sp>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70" name="Picture 13" descr=""/>
          <p:cNvPicPr/>
          <p:nvPr/>
        </p:nvPicPr>
        <p:blipFill>
          <a:blip r:embed="rId1"/>
          <a:stretch/>
        </p:blipFill>
        <p:spPr>
          <a:xfrm>
            <a:off x="720" y="0"/>
            <a:ext cx="24375960" cy="13715640"/>
          </a:xfrm>
          <a:prstGeom prst="rect">
            <a:avLst/>
          </a:prstGeom>
          <a:ln>
            <a:noFill/>
          </a:ln>
        </p:spPr>
      </p:pic>
      <p:sp>
        <p:nvSpPr>
          <p:cNvPr id="871" name="CustomShape 1"/>
          <p:cNvSpPr/>
          <p:nvPr/>
        </p:nvSpPr>
        <p:spPr>
          <a:xfrm>
            <a:off x="0" y="0"/>
            <a:ext cx="24377400" cy="13715640"/>
          </a:xfrm>
          <a:prstGeom prst="rect">
            <a:avLst/>
          </a:prstGeom>
          <a:solidFill>
            <a:srgbClr val="ffffff">
              <a:alpha val="80000"/>
            </a:srgbClr>
          </a:solidFill>
          <a:ln w="12600">
            <a:noFill/>
          </a:ln>
        </p:spPr>
        <p:style>
          <a:lnRef idx="0"/>
          <a:fillRef idx="0"/>
          <a:effectRef idx="0"/>
          <a:fontRef idx="minor"/>
        </p:style>
      </p:sp>
      <p:sp>
        <p:nvSpPr>
          <p:cNvPr id="872" name="CustomShape 2"/>
          <p:cNvSpPr/>
          <p:nvPr/>
        </p:nvSpPr>
        <p:spPr>
          <a:xfrm>
            <a:off x="4870440" y="1753200"/>
            <a:ext cx="14636520" cy="10047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6000" spc="-1" strike="noStrike">
                <a:solidFill>
                  <a:srgbClr val="17364f"/>
                </a:solidFill>
                <a:latin typeface="Lato Black"/>
                <a:ea typeface="Lato Black"/>
              </a:rPr>
              <a:t>THAT’S A BIG NUMBER</a:t>
            </a:r>
            <a:endParaRPr b="0" lang="en-US" sz="6000" spc="-1" strike="noStrike">
              <a:latin typeface="Arial"/>
            </a:endParaRPr>
          </a:p>
        </p:txBody>
      </p:sp>
      <p:sp>
        <p:nvSpPr>
          <p:cNvPr id="873" name="CustomShape 3"/>
          <p:cNvSpPr/>
          <p:nvPr/>
        </p:nvSpPr>
        <p:spPr>
          <a:xfrm>
            <a:off x="4489560" y="5657760"/>
            <a:ext cx="15398280" cy="23763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15000" spc="-1" strike="noStrike">
                <a:solidFill>
                  <a:srgbClr val="17364f"/>
                </a:solidFill>
                <a:latin typeface="Lato Black"/>
                <a:ea typeface="Lato Black"/>
              </a:rPr>
              <a:t>15,200,500,000</a:t>
            </a:r>
            <a:endParaRPr b="0" lang="en-US" sz="15000" spc="-1" strike="noStrike">
              <a:latin typeface="Arial"/>
            </a:endParaRPr>
          </a:p>
        </p:txBody>
      </p:sp>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77" name="Picture 13" descr=""/>
          <p:cNvPicPr/>
          <p:nvPr/>
        </p:nvPicPr>
        <p:blipFill>
          <a:blip r:embed="rId1"/>
          <a:stretch/>
        </p:blipFill>
        <p:spPr>
          <a:xfrm>
            <a:off x="720" y="0"/>
            <a:ext cx="24375960" cy="13715640"/>
          </a:xfrm>
          <a:prstGeom prst="rect">
            <a:avLst/>
          </a:prstGeom>
          <a:ln>
            <a:noFill/>
          </a:ln>
        </p:spPr>
      </p:pic>
      <p:sp>
        <p:nvSpPr>
          <p:cNvPr id="278" name="CustomShape 1"/>
          <p:cNvSpPr/>
          <p:nvPr/>
        </p:nvSpPr>
        <p:spPr>
          <a:xfrm>
            <a:off x="0" y="0"/>
            <a:ext cx="24377400" cy="13715640"/>
          </a:xfrm>
          <a:prstGeom prst="rect">
            <a:avLst/>
          </a:prstGeom>
          <a:solidFill>
            <a:srgbClr val="ffffff">
              <a:alpha val="80000"/>
            </a:srgbClr>
          </a:solidFill>
          <a:ln w="12600">
            <a:noFill/>
          </a:ln>
        </p:spPr>
        <p:style>
          <a:lnRef idx="0"/>
          <a:fillRef idx="0"/>
          <a:effectRef idx="0"/>
          <a:fontRef idx="minor"/>
        </p:style>
      </p:sp>
      <p:sp>
        <p:nvSpPr>
          <p:cNvPr id="279" name="CustomShape 2"/>
          <p:cNvSpPr/>
          <p:nvPr/>
        </p:nvSpPr>
        <p:spPr>
          <a:xfrm>
            <a:off x="6807600" y="1753200"/>
            <a:ext cx="10762200" cy="10047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6000" spc="-1" strike="noStrike">
                <a:solidFill>
                  <a:srgbClr val="17364f"/>
                </a:solidFill>
                <a:latin typeface="Lato Black"/>
                <a:ea typeface="Lato Black"/>
              </a:rPr>
              <a:t>Gender Classification</a:t>
            </a:r>
            <a:endParaRPr b="0" lang="en-US" sz="6000" spc="-1" strike="noStrike">
              <a:latin typeface="Arial"/>
            </a:endParaRPr>
          </a:p>
        </p:txBody>
      </p:sp>
      <p:pic>
        <p:nvPicPr>
          <p:cNvPr id="280" name="" descr=""/>
          <p:cNvPicPr/>
          <p:nvPr/>
        </p:nvPicPr>
        <p:blipFill>
          <a:blip r:embed="rId2"/>
          <a:stretch/>
        </p:blipFill>
        <p:spPr>
          <a:xfrm>
            <a:off x="177480" y="102960"/>
            <a:ext cx="24377400" cy="13700520"/>
          </a:xfrm>
          <a:prstGeom prst="rect">
            <a:avLst/>
          </a:prstGeom>
          <a:ln>
            <a:noFill/>
          </a:ln>
        </p:spPr>
      </p:pic>
      <p:sp>
        <p:nvSpPr>
          <p:cNvPr id="281" name="CustomShape 3"/>
          <p:cNvSpPr/>
          <p:nvPr/>
        </p:nvSpPr>
        <p:spPr>
          <a:xfrm>
            <a:off x="1480320" y="5442120"/>
            <a:ext cx="9997200" cy="3090960"/>
          </a:xfrm>
          <a:prstGeom prst="rect">
            <a:avLst/>
          </a:prstGeom>
          <a:noFill/>
          <a:ln>
            <a:noFill/>
          </a:ln>
        </p:spPr>
        <p:style>
          <a:lnRef idx="0"/>
          <a:fillRef idx="0"/>
          <a:effectRef idx="0"/>
          <a:fontRef idx="minor"/>
        </p:style>
        <p:txBody>
          <a:bodyPr lIns="217440" rIns="217440" tIns="108720" bIns="108720"/>
          <a:p>
            <a:pPr marL="457200" indent="-456840">
              <a:lnSpc>
                <a:spcPts val="4300"/>
              </a:lnSpc>
              <a:spcBef>
                <a:spcPts val="561"/>
              </a:spcBef>
              <a:buClr>
                <a:srgbClr val="7f7f7f"/>
              </a:buClr>
              <a:buFont typeface="Arial"/>
              <a:buChar char="•"/>
            </a:pPr>
            <a:r>
              <a:rPr b="0" lang="en-US" sz="2800" spc="-1" strike="noStrike">
                <a:solidFill>
                  <a:srgbClr val="7f7f7f"/>
                </a:solidFill>
                <a:latin typeface="Lato"/>
                <a:ea typeface="Lato"/>
              </a:rPr>
              <a:t>Identify Gender by the features in the face of humans</a:t>
            </a:r>
            <a:endParaRPr b="0" lang="en-US" sz="2800" spc="-1" strike="noStrike">
              <a:latin typeface="Arial"/>
            </a:endParaRPr>
          </a:p>
          <a:p>
            <a:pPr marL="457200" indent="-456840">
              <a:lnSpc>
                <a:spcPts val="4300"/>
              </a:lnSpc>
              <a:spcBef>
                <a:spcPts val="561"/>
              </a:spcBef>
              <a:buClr>
                <a:srgbClr val="7f7f7f"/>
              </a:buClr>
              <a:buFont typeface="Arial"/>
              <a:buChar char="•"/>
            </a:pPr>
            <a:r>
              <a:rPr b="0" lang="en-US" sz="2800" spc="-1" strike="noStrike">
                <a:solidFill>
                  <a:srgbClr val="7f7f7f"/>
                </a:solidFill>
                <a:latin typeface="Lato"/>
                <a:ea typeface="Lato"/>
              </a:rPr>
              <a:t>Dataset used – Images scraped from Wikipedia, gender labeled</a:t>
            </a:r>
            <a:endParaRPr b="0" lang="en-US" sz="2800" spc="-1" strike="noStrike">
              <a:latin typeface="Arial"/>
            </a:endParaRPr>
          </a:p>
          <a:p>
            <a:pPr marL="457200" indent="-456840">
              <a:lnSpc>
                <a:spcPts val="4300"/>
              </a:lnSpc>
              <a:spcBef>
                <a:spcPts val="561"/>
              </a:spcBef>
              <a:buClr>
                <a:srgbClr val="7f7f7f"/>
              </a:buClr>
              <a:buFont typeface="Arial"/>
              <a:buChar char="•"/>
            </a:pPr>
            <a:endParaRPr b="0" lang="en-US" sz="2800" spc="-1" strike="noStrike">
              <a:latin typeface="Arial"/>
            </a:endParaRPr>
          </a:p>
        </p:txBody>
      </p:sp>
      <p:sp>
        <p:nvSpPr>
          <p:cNvPr id="282" name="CustomShape 4"/>
          <p:cNvSpPr/>
          <p:nvPr/>
        </p:nvSpPr>
        <p:spPr>
          <a:xfrm>
            <a:off x="1641960" y="4795920"/>
            <a:ext cx="549936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17364f"/>
                </a:solidFill>
                <a:latin typeface="Lato Black"/>
                <a:ea typeface="Lato Black"/>
              </a:rPr>
              <a:t>Project description</a:t>
            </a:r>
            <a:endParaRPr b="0" lang="en-US" sz="3600" spc="-1" strike="noStrike">
              <a:latin typeface="Arial"/>
            </a:endParaRPr>
          </a:p>
        </p:txBody>
      </p:sp>
      <p:sp>
        <p:nvSpPr>
          <p:cNvPr id="283" name="CustomShape 5"/>
          <p:cNvSpPr/>
          <p:nvPr/>
        </p:nvSpPr>
        <p:spPr>
          <a:xfrm>
            <a:off x="12872520" y="5442120"/>
            <a:ext cx="10024560" cy="4396320"/>
          </a:xfrm>
          <a:prstGeom prst="rect">
            <a:avLst/>
          </a:prstGeom>
          <a:noFill/>
          <a:ln>
            <a:noFill/>
          </a:ln>
        </p:spPr>
        <p:style>
          <a:lnRef idx="0"/>
          <a:fillRef idx="0"/>
          <a:effectRef idx="0"/>
          <a:fontRef idx="minor"/>
        </p:style>
        <p:txBody>
          <a:bodyPr lIns="217440" rIns="217440" tIns="108720" bIns="108720"/>
          <a:p>
            <a:pPr marL="457200" indent="-456840">
              <a:lnSpc>
                <a:spcPts val="4300"/>
              </a:lnSpc>
              <a:spcBef>
                <a:spcPts val="561"/>
              </a:spcBef>
              <a:buClr>
                <a:srgbClr val="7f7f7f"/>
              </a:buClr>
              <a:buFont typeface="Arial"/>
              <a:buChar char="•"/>
            </a:pPr>
            <a:r>
              <a:rPr b="0" lang="en-US" sz="2800" spc="-1" strike="noStrike">
                <a:solidFill>
                  <a:srgbClr val="7f7f7f"/>
                </a:solidFill>
                <a:latin typeface="Lato"/>
                <a:ea typeface="Lato"/>
              </a:rPr>
              <a:t>Keras+Tensorflow, Python</a:t>
            </a:r>
            <a:endParaRPr b="0" lang="en-US" sz="2800" spc="-1" strike="noStrike">
              <a:latin typeface="Arial"/>
            </a:endParaRPr>
          </a:p>
          <a:p>
            <a:pPr marL="457200" indent="-456840">
              <a:lnSpc>
                <a:spcPts val="4300"/>
              </a:lnSpc>
              <a:spcBef>
                <a:spcPts val="561"/>
              </a:spcBef>
              <a:buClr>
                <a:srgbClr val="7f7f7f"/>
              </a:buClr>
              <a:buFont typeface="Arial"/>
              <a:buChar char="•"/>
            </a:pPr>
            <a:r>
              <a:rPr b="0" lang="en-US" sz="2800" spc="-1" strike="noStrike">
                <a:solidFill>
                  <a:srgbClr val="7f7f7f"/>
                </a:solidFill>
                <a:latin typeface="Lato"/>
                <a:ea typeface="Lato"/>
              </a:rPr>
              <a:t>Face detection using OpenCV</a:t>
            </a:r>
            <a:endParaRPr b="0" lang="en-US" sz="2800" spc="-1" strike="noStrike">
              <a:latin typeface="Arial"/>
            </a:endParaRPr>
          </a:p>
          <a:p>
            <a:pPr marL="457200" indent="-456840">
              <a:lnSpc>
                <a:spcPts val="4300"/>
              </a:lnSpc>
              <a:spcBef>
                <a:spcPts val="561"/>
              </a:spcBef>
              <a:buClr>
                <a:srgbClr val="7f7f7f"/>
              </a:buClr>
              <a:buFont typeface="Arial"/>
              <a:buChar char="•"/>
            </a:pPr>
            <a:r>
              <a:rPr b="0" lang="en-US" sz="2800" spc="-1" strike="noStrike">
                <a:solidFill>
                  <a:srgbClr val="7f7f7f"/>
                </a:solidFill>
                <a:latin typeface="Lato"/>
                <a:ea typeface="Lato"/>
              </a:rPr>
              <a:t>Training images (faces) cropped and resized to 96x96 px</a:t>
            </a:r>
            <a:endParaRPr b="0" lang="en-US" sz="2800" spc="-1" strike="noStrike">
              <a:latin typeface="Arial"/>
            </a:endParaRPr>
          </a:p>
          <a:p>
            <a:pPr marL="457200" indent="-456840">
              <a:lnSpc>
                <a:spcPts val="4300"/>
              </a:lnSpc>
              <a:spcBef>
                <a:spcPts val="561"/>
              </a:spcBef>
              <a:buClr>
                <a:srgbClr val="7f7f7f"/>
              </a:buClr>
              <a:buFont typeface="Arial"/>
              <a:buChar char="•"/>
            </a:pPr>
            <a:r>
              <a:rPr b="0" lang="en-US" sz="2800" spc="-1" strike="noStrike">
                <a:solidFill>
                  <a:srgbClr val="7f7f7f"/>
                </a:solidFill>
                <a:latin typeface="Lato"/>
                <a:ea typeface="Lato"/>
              </a:rPr>
              <a:t>Data split - 80 training - 20 test</a:t>
            </a:r>
            <a:endParaRPr b="0" lang="en-US" sz="2800" spc="-1" strike="noStrike">
              <a:latin typeface="Arial"/>
            </a:endParaRPr>
          </a:p>
          <a:p>
            <a:pPr marL="457200" indent="-456840">
              <a:lnSpc>
                <a:spcPts val="4300"/>
              </a:lnSpc>
              <a:spcBef>
                <a:spcPts val="561"/>
              </a:spcBef>
              <a:buClr>
                <a:srgbClr val="7f7f7f"/>
              </a:buClr>
              <a:buFont typeface="Arial"/>
              <a:buChar char="•"/>
            </a:pPr>
            <a:r>
              <a:rPr b="0" lang="en-US" sz="2800" spc="-1" strike="noStrike">
                <a:solidFill>
                  <a:srgbClr val="7f7f7f"/>
                </a:solidFill>
                <a:latin typeface="Lato"/>
                <a:ea typeface="Lato"/>
              </a:rPr>
              <a:t>50 epochs</a:t>
            </a:r>
            <a:endParaRPr b="0" lang="en-US" sz="2800" spc="-1" strike="noStrike">
              <a:latin typeface="Arial"/>
            </a:endParaRPr>
          </a:p>
          <a:p>
            <a:pPr marL="457200" indent="-456840">
              <a:lnSpc>
                <a:spcPts val="4300"/>
              </a:lnSpc>
              <a:spcBef>
                <a:spcPts val="561"/>
              </a:spcBef>
              <a:buClr>
                <a:srgbClr val="7f7f7f"/>
              </a:buClr>
              <a:buFont typeface="Arial"/>
              <a:buChar char="•"/>
            </a:pPr>
            <a:r>
              <a:rPr b="0" lang="en-US" sz="2800" spc="-1" strike="noStrike">
                <a:solidFill>
                  <a:srgbClr val="7f7f7f"/>
                </a:solidFill>
                <a:latin typeface="Lato"/>
                <a:ea typeface="Lato"/>
              </a:rPr>
              <a:t>Trained model tested on 35.000 images </a:t>
            </a:r>
            <a:endParaRPr b="0" lang="en-US" sz="2800" spc="-1" strike="noStrike">
              <a:latin typeface="Arial"/>
            </a:endParaRPr>
          </a:p>
        </p:txBody>
      </p:sp>
      <p:sp>
        <p:nvSpPr>
          <p:cNvPr id="284" name="CustomShape 6"/>
          <p:cNvSpPr/>
          <p:nvPr/>
        </p:nvSpPr>
        <p:spPr>
          <a:xfrm>
            <a:off x="13034160" y="4795920"/>
            <a:ext cx="549936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17364f"/>
                </a:solidFill>
                <a:latin typeface="Lato Black"/>
                <a:ea typeface="Lato Black"/>
              </a:rPr>
              <a:t>Technologies used</a:t>
            </a:r>
            <a:endParaRPr b="0" lang="en-US" sz="3600" spc="-1" strike="noStrike">
              <a:latin typeface="Arial"/>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74" name="Picture 13" descr=""/>
          <p:cNvPicPr/>
          <p:nvPr/>
        </p:nvPicPr>
        <p:blipFill>
          <a:blip r:embed="rId1"/>
          <a:stretch/>
        </p:blipFill>
        <p:spPr>
          <a:xfrm>
            <a:off x="720" y="0"/>
            <a:ext cx="24375960" cy="13715640"/>
          </a:xfrm>
          <a:prstGeom prst="rect">
            <a:avLst/>
          </a:prstGeom>
          <a:ln>
            <a:noFill/>
          </a:ln>
        </p:spPr>
      </p:pic>
      <p:sp>
        <p:nvSpPr>
          <p:cNvPr id="875" name="CustomShape 1"/>
          <p:cNvSpPr/>
          <p:nvPr/>
        </p:nvSpPr>
        <p:spPr>
          <a:xfrm>
            <a:off x="0" y="0"/>
            <a:ext cx="24377400" cy="13715640"/>
          </a:xfrm>
          <a:prstGeom prst="rect">
            <a:avLst/>
          </a:prstGeom>
          <a:solidFill>
            <a:srgbClr val="ffffff">
              <a:alpha val="80000"/>
            </a:srgbClr>
          </a:solidFill>
          <a:ln w="12600">
            <a:noFill/>
          </a:ln>
        </p:spPr>
        <p:style>
          <a:lnRef idx="0"/>
          <a:fillRef idx="0"/>
          <a:effectRef idx="0"/>
          <a:fontRef idx="minor"/>
        </p:style>
      </p:sp>
      <p:sp>
        <p:nvSpPr>
          <p:cNvPr id="876" name="CustomShape 2"/>
          <p:cNvSpPr/>
          <p:nvPr/>
        </p:nvSpPr>
        <p:spPr>
          <a:xfrm>
            <a:off x="5365800" y="1793880"/>
            <a:ext cx="13645440" cy="1614240"/>
          </a:xfrm>
          <a:prstGeom prst="rect">
            <a:avLst/>
          </a:prstGeom>
          <a:noFill/>
          <a:ln>
            <a:noFill/>
          </a:ln>
        </p:spPr>
        <p:style>
          <a:lnRef idx="0"/>
          <a:fillRef idx="0"/>
          <a:effectRef idx="0"/>
          <a:fontRef idx="minor"/>
        </p:style>
        <p:txBody>
          <a:bodyPr lIns="90000" rIns="90000" tIns="45000" bIns="45000"/>
          <a:p>
            <a:pPr algn="ctr">
              <a:lnSpc>
                <a:spcPct val="100000"/>
              </a:lnSpc>
            </a:pPr>
            <a:r>
              <a:rPr b="1" lang="en-US" sz="10000" spc="-1" strike="noStrike">
                <a:solidFill>
                  <a:srgbClr val="17364f"/>
                </a:solidFill>
                <a:latin typeface="Lato"/>
                <a:ea typeface="Lato"/>
              </a:rPr>
              <a:t>$150,000</a:t>
            </a:r>
            <a:endParaRPr b="0" lang="en-US" sz="10000" spc="-1" strike="noStrike">
              <a:latin typeface="Arial"/>
            </a:endParaRPr>
          </a:p>
        </p:txBody>
      </p:sp>
      <p:sp>
        <p:nvSpPr>
          <p:cNvPr id="877" name="CustomShape 3"/>
          <p:cNvSpPr/>
          <p:nvPr/>
        </p:nvSpPr>
        <p:spPr>
          <a:xfrm>
            <a:off x="8286840" y="3463200"/>
            <a:ext cx="7803720" cy="5169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800" spc="-1" strike="noStrike">
                <a:solidFill>
                  <a:srgbClr val="7f7f7f"/>
                </a:solidFill>
                <a:latin typeface="Lato"/>
                <a:ea typeface="Lato"/>
              </a:rPr>
              <a:t>Unsuccessful people are not willing to do. </a:t>
            </a:r>
            <a:endParaRPr b="0" lang="en-US" sz="2800" spc="-1" strike="noStrike">
              <a:latin typeface="Arial"/>
            </a:endParaRPr>
          </a:p>
        </p:txBody>
      </p:sp>
      <p:sp>
        <p:nvSpPr>
          <p:cNvPr id="878" name="CustomShape 4"/>
          <p:cNvSpPr/>
          <p:nvPr/>
        </p:nvSpPr>
        <p:spPr>
          <a:xfrm>
            <a:off x="5365800" y="5780520"/>
            <a:ext cx="13645440" cy="1614240"/>
          </a:xfrm>
          <a:prstGeom prst="rect">
            <a:avLst/>
          </a:prstGeom>
          <a:noFill/>
          <a:ln>
            <a:noFill/>
          </a:ln>
        </p:spPr>
        <p:style>
          <a:lnRef idx="0"/>
          <a:fillRef idx="0"/>
          <a:effectRef idx="0"/>
          <a:fontRef idx="minor"/>
        </p:style>
        <p:txBody>
          <a:bodyPr lIns="90000" rIns="90000" tIns="45000" bIns="45000"/>
          <a:p>
            <a:pPr algn="ctr">
              <a:lnSpc>
                <a:spcPct val="100000"/>
              </a:lnSpc>
            </a:pPr>
            <a:r>
              <a:rPr b="1" lang="en-US" sz="10000" spc="-1" strike="noStrike">
                <a:solidFill>
                  <a:srgbClr val="17364f"/>
                </a:solidFill>
                <a:latin typeface="Lato"/>
                <a:ea typeface="Lato"/>
              </a:rPr>
              <a:t>750,000 USERS</a:t>
            </a:r>
            <a:endParaRPr b="0" lang="en-US" sz="10000" spc="-1" strike="noStrike">
              <a:latin typeface="Arial"/>
            </a:endParaRPr>
          </a:p>
        </p:txBody>
      </p:sp>
      <p:sp>
        <p:nvSpPr>
          <p:cNvPr id="879" name="CustomShape 5"/>
          <p:cNvSpPr/>
          <p:nvPr/>
        </p:nvSpPr>
        <p:spPr>
          <a:xfrm>
            <a:off x="8286840" y="7440480"/>
            <a:ext cx="7803720" cy="5169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800" spc="-1" strike="noStrike">
                <a:solidFill>
                  <a:srgbClr val="7f7f7f"/>
                </a:solidFill>
                <a:latin typeface="Lato"/>
                <a:ea typeface="Lato"/>
              </a:rPr>
              <a:t>Unsuccessful people are not willing to do. </a:t>
            </a:r>
            <a:endParaRPr b="0" lang="en-US" sz="2800" spc="-1" strike="noStrike">
              <a:latin typeface="Arial"/>
            </a:endParaRPr>
          </a:p>
        </p:txBody>
      </p:sp>
      <p:sp>
        <p:nvSpPr>
          <p:cNvPr id="880" name="CustomShape 6"/>
          <p:cNvSpPr/>
          <p:nvPr/>
        </p:nvSpPr>
        <p:spPr>
          <a:xfrm>
            <a:off x="5365800" y="9766800"/>
            <a:ext cx="13645440" cy="1614240"/>
          </a:xfrm>
          <a:prstGeom prst="rect">
            <a:avLst/>
          </a:prstGeom>
          <a:noFill/>
          <a:ln>
            <a:noFill/>
          </a:ln>
        </p:spPr>
        <p:style>
          <a:lnRef idx="0"/>
          <a:fillRef idx="0"/>
          <a:effectRef idx="0"/>
          <a:fontRef idx="minor"/>
        </p:style>
        <p:txBody>
          <a:bodyPr lIns="90000" rIns="90000" tIns="45000" bIns="45000"/>
          <a:p>
            <a:pPr algn="ctr">
              <a:lnSpc>
                <a:spcPct val="100000"/>
              </a:lnSpc>
            </a:pPr>
            <a:r>
              <a:rPr b="1" lang="en-US" sz="10000" spc="-1" strike="noStrike">
                <a:solidFill>
                  <a:srgbClr val="17364f"/>
                </a:solidFill>
                <a:latin typeface="Lato"/>
                <a:ea typeface="Lato"/>
              </a:rPr>
              <a:t>80%</a:t>
            </a:r>
            <a:endParaRPr b="0" lang="en-US" sz="10000" spc="-1" strike="noStrike">
              <a:latin typeface="Arial"/>
            </a:endParaRPr>
          </a:p>
        </p:txBody>
      </p:sp>
      <p:sp>
        <p:nvSpPr>
          <p:cNvPr id="881" name="CustomShape 7"/>
          <p:cNvSpPr/>
          <p:nvPr/>
        </p:nvSpPr>
        <p:spPr>
          <a:xfrm>
            <a:off x="8286840" y="11382840"/>
            <a:ext cx="7803720" cy="5169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800" spc="-1" strike="noStrike">
                <a:solidFill>
                  <a:srgbClr val="7f7f7f"/>
                </a:solidFill>
                <a:latin typeface="Lato"/>
                <a:ea typeface="Lato"/>
              </a:rPr>
              <a:t>Unsuccessful people are not willing to do. </a:t>
            </a:r>
            <a:endParaRPr b="0" lang="en-US" sz="2800" spc="-1" strike="noStrike">
              <a:latin typeface="Arial"/>
            </a:endParaRPr>
          </a:p>
        </p:txBody>
      </p:sp>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82" name="Picture 13" descr=""/>
          <p:cNvPicPr/>
          <p:nvPr/>
        </p:nvPicPr>
        <p:blipFill>
          <a:blip r:embed="rId1"/>
          <a:stretch/>
        </p:blipFill>
        <p:spPr>
          <a:xfrm>
            <a:off x="720" y="0"/>
            <a:ext cx="24375960" cy="13715640"/>
          </a:xfrm>
          <a:prstGeom prst="rect">
            <a:avLst/>
          </a:prstGeom>
          <a:ln>
            <a:noFill/>
          </a:ln>
        </p:spPr>
      </p:pic>
      <p:sp>
        <p:nvSpPr>
          <p:cNvPr id="883" name="CustomShape 1"/>
          <p:cNvSpPr/>
          <p:nvPr/>
        </p:nvSpPr>
        <p:spPr>
          <a:xfrm>
            <a:off x="0" y="0"/>
            <a:ext cx="24377400" cy="13715640"/>
          </a:xfrm>
          <a:prstGeom prst="rect">
            <a:avLst/>
          </a:prstGeom>
          <a:solidFill>
            <a:srgbClr val="ffffff">
              <a:alpha val="80000"/>
            </a:srgbClr>
          </a:solidFill>
          <a:ln w="12600">
            <a:noFill/>
          </a:ln>
        </p:spPr>
        <p:style>
          <a:lnRef idx="0"/>
          <a:fillRef idx="0"/>
          <a:effectRef idx="0"/>
          <a:fontRef idx="minor"/>
        </p:style>
      </p:sp>
      <p:sp>
        <p:nvSpPr>
          <p:cNvPr id="884" name="CustomShape 2"/>
          <p:cNvSpPr/>
          <p:nvPr/>
        </p:nvSpPr>
        <p:spPr>
          <a:xfrm>
            <a:off x="4870440" y="1753200"/>
            <a:ext cx="14636520" cy="10047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6000" spc="-1" strike="noStrike">
                <a:solidFill>
                  <a:srgbClr val="17364f"/>
                </a:solidFill>
                <a:latin typeface="Lato Black"/>
                <a:ea typeface="Lato Black"/>
              </a:rPr>
              <a:t>OUR PROCESS IS EASY</a:t>
            </a:r>
            <a:endParaRPr b="0" lang="en-US" sz="6000" spc="-1" strike="noStrike">
              <a:latin typeface="Arial"/>
            </a:endParaRPr>
          </a:p>
        </p:txBody>
      </p:sp>
      <p:sp>
        <p:nvSpPr>
          <p:cNvPr id="885" name="CustomShape 3"/>
          <p:cNvSpPr/>
          <p:nvPr/>
        </p:nvSpPr>
        <p:spPr>
          <a:xfrm>
            <a:off x="2817720" y="6715440"/>
            <a:ext cx="19074960" cy="293040"/>
          </a:xfrm>
          <a:prstGeom prst="rect">
            <a:avLst/>
          </a:prstGeom>
          <a:solidFill>
            <a:srgbClr val="27b4bf"/>
          </a:solidFill>
          <a:ln w="12600">
            <a:noFill/>
          </a:ln>
        </p:spPr>
        <p:style>
          <a:lnRef idx="0"/>
          <a:fillRef idx="0"/>
          <a:effectRef idx="0"/>
          <a:fontRef idx="minor"/>
        </p:style>
      </p:sp>
      <p:sp>
        <p:nvSpPr>
          <p:cNvPr id="886" name="CustomShape 4"/>
          <p:cNvSpPr/>
          <p:nvPr/>
        </p:nvSpPr>
        <p:spPr>
          <a:xfrm>
            <a:off x="2311920" y="5085360"/>
            <a:ext cx="3546360" cy="3546360"/>
          </a:xfrm>
          <a:prstGeom prst="ellipse">
            <a:avLst/>
          </a:prstGeom>
          <a:solidFill>
            <a:srgbClr val="27b4bf"/>
          </a:solidFill>
          <a:ln w="12600">
            <a:noFill/>
          </a:ln>
        </p:spPr>
        <p:style>
          <a:lnRef idx="0"/>
          <a:fillRef idx="0"/>
          <a:effectRef idx="0"/>
          <a:fontRef idx="minor"/>
        </p:style>
      </p:sp>
      <p:sp>
        <p:nvSpPr>
          <p:cNvPr id="887" name="CustomShape 5"/>
          <p:cNvSpPr/>
          <p:nvPr/>
        </p:nvSpPr>
        <p:spPr>
          <a:xfrm>
            <a:off x="7714440" y="5083920"/>
            <a:ext cx="3546360" cy="3546360"/>
          </a:xfrm>
          <a:prstGeom prst="ellipse">
            <a:avLst/>
          </a:prstGeom>
          <a:solidFill>
            <a:srgbClr val="27b4bf"/>
          </a:solidFill>
          <a:ln w="12600">
            <a:noFill/>
          </a:ln>
        </p:spPr>
        <p:style>
          <a:lnRef idx="0"/>
          <a:fillRef idx="0"/>
          <a:effectRef idx="0"/>
          <a:fontRef idx="minor"/>
        </p:style>
      </p:sp>
      <p:sp>
        <p:nvSpPr>
          <p:cNvPr id="888" name="CustomShape 6"/>
          <p:cNvSpPr/>
          <p:nvPr/>
        </p:nvSpPr>
        <p:spPr>
          <a:xfrm>
            <a:off x="13116600" y="5083920"/>
            <a:ext cx="3546360" cy="3546360"/>
          </a:xfrm>
          <a:prstGeom prst="ellipse">
            <a:avLst/>
          </a:prstGeom>
          <a:solidFill>
            <a:srgbClr val="27b4bf"/>
          </a:solidFill>
          <a:ln w="12600">
            <a:noFill/>
          </a:ln>
        </p:spPr>
        <p:style>
          <a:lnRef idx="0"/>
          <a:fillRef idx="0"/>
          <a:effectRef idx="0"/>
          <a:fontRef idx="minor"/>
        </p:style>
      </p:sp>
      <p:sp>
        <p:nvSpPr>
          <p:cNvPr id="889" name="CustomShape 7"/>
          <p:cNvSpPr/>
          <p:nvPr/>
        </p:nvSpPr>
        <p:spPr>
          <a:xfrm>
            <a:off x="18519120" y="5083920"/>
            <a:ext cx="3546360" cy="3546360"/>
          </a:xfrm>
          <a:prstGeom prst="ellipse">
            <a:avLst/>
          </a:prstGeom>
          <a:solidFill>
            <a:srgbClr val="27b4bf"/>
          </a:solidFill>
          <a:ln w="12600">
            <a:noFill/>
          </a:ln>
        </p:spPr>
        <p:style>
          <a:lnRef idx="0"/>
          <a:fillRef idx="0"/>
          <a:effectRef idx="0"/>
          <a:fontRef idx="minor"/>
        </p:style>
      </p:sp>
      <p:sp>
        <p:nvSpPr>
          <p:cNvPr id="890" name="CustomShape 8"/>
          <p:cNvSpPr/>
          <p:nvPr/>
        </p:nvSpPr>
        <p:spPr>
          <a:xfrm>
            <a:off x="3167640" y="6349680"/>
            <a:ext cx="1834920" cy="10047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6000" spc="-1" strike="noStrike">
                <a:solidFill>
                  <a:srgbClr val="ffffff"/>
                </a:solidFill>
                <a:latin typeface="Lato Black"/>
                <a:ea typeface="Lato Black"/>
              </a:rPr>
              <a:t>01</a:t>
            </a:r>
            <a:endParaRPr b="0" lang="en-US" sz="6000" spc="-1" strike="noStrike">
              <a:latin typeface="Arial"/>
            </a:endParaRPr>
          </a:p>
        </p:txBody>
      </p:sp>
      <p:sp>
        <p:nvSpPr>
          <p:cNvPr id="891" name="CustomShape 9"/>
          <p:cNvSpPr/>
          <p:nvPr/>
        </p:nvSpPr>
        <p:spPr>
          <a:xfrm>
            <a:off x="8572680" y="6349680"/>
            <a:ext cx="1834920" cy="10047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6000" spc="-1" strike="noStrike">
                <a:solidFill>
                  <a:srgbClr val="ffffff"/>
                </a:solidFill>
                <a:latin typeface="Lato Black"/>
                <a:ea typeface="Lato Black"/>
              </a:rPr>
              <a:t>02</a:t>
            </a:r>
            <a:endParaRPr b="0" lang="en-US" sz="6000" spc="-1" strike="noStrike">
              <a:latin typeface="Arial"/>
            </a:endParaRPr>
          </a:p>
        </p:txBody>
      </p:sp>
      <p:sp>
        <p:nvSpPr>
          <p:cNvPr id="892" name="CustomShape 10"/>
          <p:cNvSpPr/>
          <p:nvPr/>
        </p:nvSpPr>
        <p:spPr>
          <a:xfrm>
            <a:off x="13972320" y="6349680"/>
            <a:ext cx="1834920" cy="10047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6000" spc="-1" strike="noStrike">
                <a:solidFill>
                  <a:srgbClr val="ffffff"/>
                </a:solidFill>
                <a:latin typeface="Lato Black"/>
                <a:ea typeface="Lato Black"/>
              </a:rPr>
              <a:t>03</a:t>
            </a:r>
            <a:endParaRPr b="0" lang="en-US" sz="6000" spc="-1" strike="noStrike">
              <a:latin typeface="Arial"/>
            </a:endParaRPr>
          </a:p>
        </p:txBody>
      </p:sp>
      <p:sp>
        <p:nvSpPr>
          <p:cNvPr id="893" name="CustomShape 11"/>
          <p:cNvSpPr/>
          <p:nvPr/>
        </p:nvSpPr>
        <p:spPr>
          <a:xfrm>
            <a:off x="19374840" y="6349680"/>
            <a:ext cx="1834920" cy="10047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6000" spc="-1" strike="noStrike">
                <a:solidFill>
                  <a:srgbClr val="ffffff"/>
                </a:solidFill>
                <a:latin typeface="Lato Black"/>
                <a:ea typeface="Lato Black"/>
              </a:rPr>
              <a:t>04</a:t>
            </a:r>
            <a:endParaRPr b="0" lang="en-US" sz="6000" spc="-1" strike="noStrike">
              <a:latin typeface="Arial"/>
            </a:endParaRPr>
          </a:p>
        </p:txBody>
      </p:sp>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94" name="Picture 13" descr=""/>
          <p:cNvPicPr/>
          <p:nvPr/>
        </p:nvPicPr>
        <p:blipFill>
          <a:blip r:embed="rId1"/>
          <a:stretch/>
        </p:blipFill>
        <p:spPr>
          <a:xfrm>
            <a:off x="720" y="0"/>
            <a:ext cx="24375960" cy="13715640"/>
          </a:xfrm>
          <a:prstGeom prst="rect">
            <a:avLst/>
          </a:prstGeom>
          <a:ln>
            <a:noFill/>
          </a:ln>
        </p:spPr>
      </p:pic>
      <p:sp>
        <p:nvSpPr>
          <p:cNvPr id="895" name="CustomShape 1"/>
          <p:cNvSpPr/>
          <p:nvPr/>
        </p:nvSpPr>
        <p:spPr>
          <a:xfrm>
            <a:off x="0" y="0"/>
            <a:ext cx="24377400" cy="13715640"/>
          </a:xfrm>
          <a:prstGeom prst="rect">
            <a:avLst/>
          </a:prstGeom>
          <a:solidFill>
            <a:srgbClr val="ffffff">
              <a:alpha val="80000"/>
            </a:srgbClr>
          </a:solidFill>
          <a:ln w="12600">
            <a:noFill/>
          </a:ln>
        </p:spPr>
        <p:style>
          <a:lnRef idx="0"/>
          <a:fillRef idx="0"/>
          <a:effectRef idx="0"/>
          <a:fontRef idx="minor"/>
        </p:style>
      </p:sp>
      <p:sp>
        <p:nvSpPr>
          <p:cNvPr id="896" name="CustomShape 2"/>
          <p:cNvSpPr/>
          <p:nvPr/>
        </p:nvSpPr>
        <p:spPr>
          <a:xfrm>
            <a:off x="4870440" y="1753200"/>
            <a:ext cx="14636520" cy="10047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6000" spc="-1" strike="noStrike">
                <a:solidFill>
                  <a:srgbClr val="17364f"/>
                </a:solidFill>
                <a:latin typeface="Lato Black"/>
                <a:ea typeface="Lato Black"/>
              </a:rPr>
              <a:t>LET’S REVIEW SOME CONCEPT</a:t>
            </a:r>
            <a:endParaRPr b="0" lang="en-US" sz="6000" spc="-1" strike="noStrike">
              <a:latin typeface="Arial"/>
            </a:endParaRPr>
          </a:p>
        </p:txBody>
      </p:sp>
      <p:sp>
        <p:nvSpPr>
          <p:cNvPr id="897" name="CustomShape 3"/>
          <p:cNvSpPr/>
          <p:nvPr/>
        </p:nvSpPr>
        <p:spPr>
          <a:xfrm>
            <a:off x="1823760" y="5817960"/>
            <a:ext cx="6564960" cy="2274120"/>
          </a:xfrm>
          <a:prstGeom prst="rect">
            <a:avLst/>
          </a:prstGeom>
          <a:noFill/>
          <a:ln>
            <a:noFill/>
          </a:ln>
        </p:spPr>
        <p:style>
          <a:lnRef idx="0"/>
          <a:fillRef idx="0"/>
          <a:effectRef idx="0"/>
          <a:fontRef idx="minor"/>
        </p:style>
        <p:txBody>
          <a:bodyPr lIns="90000" rIns="90000" tIns="45000" bIns="45000"/>
          <a:p>
            <a:pPr>
              <a:lnSpc>
                <a:spcPts val="4300"/>
              </a:lnSpc>
            </a:pPr>
            <a:r>
              <a:rPr b="0" lang="en-US" sz="2800" spc="-1" strike="noStrike">
                <a:solidFill>
                  <a:srgbClr val="7f7f7f"/>
                </a:solidFill>
                <a:latin typeface="Lato"/>
                <a:ea typeface="Lato"/>
              </a:rPr>
              <a:t>Refers to a good or service being offered by a company. Ideally, a product should meet a certain consumer demand. </a:t>
            </a:r>
            <a:endParaRPr b="0" lang="en-US" sz="2800" spc="-1" strike="noStrike">
              <a:latin typeface="Arial"/>
            </a:endParaRPr>
          </a:p>
        </p:txBody>
      </p:sp>
      <p:sp>
        <p:nvSpPr>
          <p:cNvPr id="898" name="CustomShape 4"/>
          <p:cNvSpPr/>
          <p:nvPr/>
        </p:nvSpPr>
        <p:spPr>
          <a:xfrm>
            <a:off x="1823760" y="5015160"/>
            <a:ext cx="373500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17364f"/>
                </a:solidFill>
                <a:latin typeface="Lato"/>
                <a:ea typeface="Lato"/>
              </a:rPr>
              <a:t>PROJECT ONE</a:t>
            </a:r>
            <a:endParaRPr b="0" lang="en-US" sz="3600" spc="-1" strike="noStrike">
              <a:latin typeface="Arial"/>
            </a:endParaRPr>
          </a:p>
        </p:txBody>
      </p:sp>
      <p:sp>
        <p:nvSpPr>
          <p:cNvPr id="899" name="CustomShape 5"/>
          <p:cNvSpPr/>
          <p:nvPr/>
        </p:nvSpPr>
        <p:spPr>
          <a:xfrm>
            <a:off x="9005760" y="5817960"/>
            <a:ext cx="6564960" cy="2274120"/>
          </a:xfrm>
          <a:prstGeom prst="rect">
            <a:avLst/>
          </a:prstGeom>
          <a:noFill/>
          <a:ln>
            <a:noFill/>
          </a:ln>
        </p:spPr>
        <p:style>
          <a:lnRef idx="0"/>
          <a:fillRef idx="0"/>
          <a:effectRef idx="0"/>
          <a:fontRef idx="minor"/>
        </p:style>
        <p:txBody>
          <a:bodyPr lIns="90000" rIns="90000" tIns="45000" bIns="45000"/>
          <a:p>
            <a:pPr>
              <a:lnSpc>
                <a:spcPts val="4300"/>
              </a:lnSpc>
            </a:pPr>
            <a:r>
              <a:rPr b="0" lang="en-US" sz="2800" spc="-1" strike="noStrike">
                <a:solidFill>
                  <a:srgbClr val="7f7f7f"/>
                </a:solidFill>
                <a:latin typeface="Lato"/>
                <a:ea typeface="Lato"/>
              </a:rPr>
              <a:t>Refers to a good or service being offered by a company. Ideally, a product should meet a certain consumer demand. </a:t>
            </a:r>
            <a:endParaRPr b="0" lang="en-US" sz="2800" spc="-1" strike="noStrike">
              <a:latin typeface="Arial"/>
            </a:endParaRPr>
          </a:p>
        </p:txBody>
      </p:sp>
      <p:sp>
        <p:nvSpPr>
          <p:cNvPr id="900" name="CustomShape 6"/>
          <p:cNvSpPr/>
          <p:nvPr/>
        </p:nvSpPr>
        <p:spPr>
          <a:xfrm>
            <a:off x="9005760" y="5015160"/>
            <a:ext cx="373500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17364f"/>
                </a:solidFill>
                <a:latin typeface="Lato"/>
                <a:ea typeface="Lato"/>
              </a:rPr>
              <a:t>PROJECT TWO</a:t>
            </a:r>
            <a:endParaRPr b="0" lang="en-US" sz="3600" spc="-1" strike="noStrike">
              <a:latin typeface="Arial"/>
            </a:endParaRPr>
          </a:p>
        </p:txBody>
      </p:sp>
      <p:sp>
        <p:nvSpPr>
          <p:cNvPr id="901" name="CustomShape 7"/>
          <p:cNvSpPr/>
          <p:nvPr/>
        </p:nvSpPr>
        <p:spPr>
          <a:xfrm>
            <a:off x="16187400" y="5817960"/>
            <a:ext cx="6564960" cy="2274120"/>
          </a:xfrm>
          <a:prstGeom prst="rect">
            <a:avLst/>
          </a:prstGeom>
          <a:noFill/>
          <a:ln>
            <a:noFill/>
          </a:ln>
        </p:spPr>
        <p:style>
          <a:lnRef idx="0"/>
          <a:fillRef idx="0"/>
          <a:effectRef idx="0"/>
          <a:fontRef idx="minor"/>
        </p:style>
        <p:txBody>
          <a:bodyPr lIns="90000" rIns="90000" tIns="45000" bIns="45000"/>
          <a:p>
            <a:pPr>
              <a:lnSpc>
                <a:spcPts val="4300"/>
              </a:lnSpc>
            </a:pPr>
            <a:r>
              <a:rPr b="0" lang="en-US" sz="2800" spc="-1" strike="noStrike">
                <a:solidFill>
                  <a:srgbClr val="7f7f7f"/>
                </a:solidFill>
                <a:latin typeface="Lato"/>
                <a:ea typeface="Lato"/>
              </a:rPr>
              <a:t>Refers to a good or service being offered by a company. Ideally, a product should meet a certain consumer demand. </a:t>
            </a:r>
            <a:endParaRPr b="0" lang="en-US" sz="2800" spc="-1" strike="noStrike">
              <a:latin typeface="Arial"/>
            </a:endParaRPr>
          </a:p>
        </p:txBody>
      </p:sp>
      <p:sp>
        <p:nvSpPr>
          <p:cNvPr id="902" name="CustomShape 8"/>
          <p:cNvSpPr/>
          <p:nvPr/>
        </p:nvSpPr>
        <p:spPr>
          <a:xfrm>
            <a:off x="16187400" y="5015160"/>
            <a:ext cx="373500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17364f"/>
                </a:solidFill>
                <a:latin typeface="Lato"/>
                <a:ea typeface="Lato"/>
              </a:rPr>
              <a:t>PROJECT TREE</a:t>
            </a:r>
            <a:endParaRPr b="0" lang="en-US" sz="3600" spc="-1" strike="noStrike">
              <a:latin typeface="Arial"/>
            </a:endParaRPr>
          </a:p>
        </p:txBody>
      </p:sp>
      <p:sp>
        <p:nvSpPr>
          <p:cNvPr id="903" name="CustomShape 9"/>
          <p:cNvSpPr/>
          <p:nvPr/>
        </p:nvSpPr>
        <p:spPr>
          <a:xfrm>
            <a:off x="1823760" y="9069840"/>
            <a:ext cx="6564960" cy="2274120"/>
          </a:xfrm>
          <a:prstGeom prst="rect">
            <a:avLst/>
          </a:prstGeom>
          <a:noFill/>
          <a:ln>
            <a:noFill/>
          </a:ln>
        </p:spPr>
        <p:style>
          <a:lnRef idx="0"/>
          <a:fillRef idx="0"/>
          <a:effectRef idx="0"/>
          <a:fontRef idx="minor"/>
        </p:style>
        <p:txBody>
          <a:bodyPr lIns="90000" rIns="90000" tIns="45000" bIns="45000"/>
          <a:p>
            <a:pPr>
              <a:lnSpc>
                <a:spcPts val="4300"/>
              </a:lnSpc>
            </a:pPr>
            <a:r>
              <a:rPr b="0" lang="en-US" sz="2800" spc="-1" strike="noStrike">
                <a:solidFill>
                  <a:srgbClr val="7f7f7f"/>
                </a:solidFill>
                <a:latin typeface="Lato"/>
                <a:ea typeface="Lato"/>
              </a:rPr>
              <a:t>Refers to a good or service being offered by a company. Ideally, a product should meet a certain consumer demand. </a:t>
            </a:r>
            <a:endParaRPr b="0" lang="en-US" sz="2800" spc="-1" strike="noStrike">
              <a:latin typeface="Arial"/>
            </a:endParaRPr>
          </a:p>
        </p:txBody>
      </p:sp>
      <p:sp>
        <p:nvSpPr>
          <p:cNvPr id="904" name="CustomShape 10"/>
          <p:cNvSpPr/>
          <p:nvPr/>
        </p:nvSpPr>
        <p:spPr>
          <a:xfrm>
            <a:off x="1823760" y="8266680"/>
            <a:ext cx="373500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17364f"/>
                </a:solidFill>
                <a:latin typeface="Lato"/>
                <a:ea typeface="Lato"/>
              </a:rPr>
              <a:t>PROJECT FIVE</a:t>
            </a:r>
            <a:endParaRPr b="0" lang="en-US" sz="3600" spc="-1" strike="noStrike">
              <a:latin typeface="Arial"/>
            </a:endParaRPr>
          </a:p>
        </p:txBody>
      </p:sp>
      <p:sp>
        <p:nvSpPr>
          <p:cNvPr id="905" name="CustomShape 11"/>
          <p:cNvSpPr/>
          <p:nvPr/>
        </p:nvSpPr>
        <p:spPr>
          <a:xfrm>
            <a:off x="9005760" y="9069840"/>
            <a:ext cx="6564960" cy="2274120"/>
          </a:xfrm>
          <a:prstGeom prst="rect">
            <a:avLst/>
          </a:prstGeom>
          <a:noFill/>
          <a:ln>
            <a:noFill/>
          </a:ln>
        </p:spPr>
        <p:style>
          <a:lnRef idx="0"/>
          <a:fillRef idx="0"/>
          <a:effectRef idx="0"/>
          <a:fontRef idx="minor"/>
        </p:style>
        <p:txBody>
          <a:bodyPr lIns="90000" rIns="90000" tIns="45000" bIns="45000"/>
          <a:p>
            <a:pPr>
              <a:lnSpc>
                <a:spcPts val="4300"/>
              </a:lnSpc>
            </a:pPr>
            <a:r>
              <a:rPr b="0" lang="en-US" sz="2800" spc="-1" strike="noStrike">
                <a:solidFill>
                  <a:srgbClr val="7f7f7f"/>
                </a:solidFill>
                <a:latin typeface="Lato"/>
                <a:ea typeface="Lato"/>
              </a:rPr>
              <a:t>Refers to a good or service being offered by a company. Ideally, a product should meet a certain consumer demand. </a:t>
            </a:r>
            <a:endParaRPr b="0" lang="en-US" sz="2800" spc="-1" strike="noStrike">
              <a:latin typeface="Arial"/>
            </a:endParaRPr>
          </a:p>
        </p:txBody>
      </p:sp>
      <p:sp>
        <p:nvSpPr>
          <p:cNvPr id="906" name="CustomShape 12"/>
          <p:cNvSpPr/>
          <p:nvPr/>
        </p:nvSpPr>
        <p:spPr>
          <a:xfrm>
            <a:off x="9005760" y="8266680"/>
            <a:ext cx="373500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17364f"/>
                </a:solidFill>
                <a:latin typeface="Lato"/>
                <a:ea typeface="Lato"/>
              </a:rPr>
              <a:t>PROJECT SIX</a:t>
            </a:r>
            <a:endParaRPr b="0" lang="en-US" sz="3600" spc="-1" strike="noStrike">
              <a:latin typeface="Arial"/>
            </a:endParaRPr>
          </a:p>
        </p:txBody>
      </p:sp>
      <p:sp>
        <p:nvSpPr>
          <p:cNvPr id="907" name="CustomShape 13"/>
          <p:cNvSpPr/>
          <p:nvPr/>
        </p:nvSpPr>
        <p:spPr>
          <a:xfrm>
            <a:off x="16187400" y="9069840"/>
            <a:ext cx="6564960" cy="2274120"/>
          </a:xfrm>
          <a:prstGeom prst="rect">
            <a:avLst/>
          </a:prstGeom>
          <a:noFill/>
          <a:ln>
            <a:noFill/>
          </a:ln>
        </p:spPr>
        <p:style>
          <a:lnRef idx="0"/>
          <a:fillRef idx="0"/>
          <a:effectRef idx="0"/>
          <a:fontRef idx="minor"/>
        </p:style>
        <p:txBody>
          <a:bodyPr lIns="90000" rIns="90000" tIns="45000" bIns="45000"/>
          <a:p>
            <a:pPr>
              <a:lnSpc>
                <a:spcPts val="4300"/>
              </a:lnSpc>
            </a:pPr>
            <a:r>
              <a:rPr b="0" lang="en-US" sz="2800" spc="-1" strike="noStrike">
                <a:solidFill>
                  <a:srgbClr val="7f7f7f"/>
                </a:solidFill>
                <a:latin typeface="Lato"/>
                <a:ea typeface="Lato"/>
              </a:rPr>
              <a:t>Refers to a good or service being offered by a company. Ideally, a product should meet a certain consumer demand. </a:t>
            </a:r>
            <a:endParaRPr b="0" lang="en-US" sz="2800" spc="-1" strike="noStrike">
              <a:latin typeface="Arial"/>
            </a:endParaRPr>
          </a:p>
        </p:txBody>
      </p:sp>
      <p:sp>
        <p:nvSpPr>
          <p:cNvPr id="908" name="CustomShape 14"/>
          <p:cNvSpPr/>
          <p:nvPr/>
        </p:nvSpPr>
        <p:spPr>
          <a:xfrm>
            <a:off x="16187400" y="8266680"/>
            <a:ext cx="373500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17364f"/>
                </a:solidFill>
                <a:latin typeface="Lato"/>
                <a:ea typeface="Lato"/>
              </a:rPr>
              <a:t>PROJECT SEVEN</a:t>
            </a:r>
            <a:endParaRPr b="0" lang="en-US" sz="3600" spc="-1" strike="noStrike">
              <a:latin typeface="Arial"/>
            </a:endParaRPr>
          </a:p>
        </p:txBody>
      </p:sp>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09" name="Picture 13" descr=""/>
          <p:cNvPicPr/>
          <p:nvPr/>
        </p:nvPicPr>
        <p:blipFill>
          <a:blip r:embed="rId1"/>
          <a:stretch/>
        </p:blipFill>
        <p:spPr>
          <a:xfrm>
            <a:off x="720" y="0"/>
            <a:ext cx="24375960" cy="13715640"/>
          </a:xfrm>
          <a:prstGeom prst="rect">
            <a:avLst/>
          </a:prstGeom>
          <a:ln>
            <a:noFill/>
          </a:ln>
        </p:spPr>
      </p:pic>
      <p:sp>
        <p:nvSpPr>
          <p:cNvPr id="910" name="CustomShape 1"/>
          <p:cNvSpPr/>
          <p:nvPr/>
        </p:nvSpPr>
        <p:spPr>
          <a:xfrm>
            <a:off x="0" y="0"/>
            <a:ext cx="24377400" cy="13715640"/>
          </a:xfrm>
          <a:prstGeom prst="rect">
            <a:avLst/>
          </a:prstGeom>
          <a:solidFill>
            <a:srgbClr val="ffffff">
              <a:alpha val="80000"/>
            </a:srgbClr>
          </a:solidFill>
          <a:ln w="12600">
            <a:noFill/>
          </a:ln>
        </p:spPr>
        <p:style>
          <a:lnRef idx="0"/>
          <a:fillRef idx="0"/>
          <a:effectRef idx="0"/>
          <a:fontRef idx="minor"/>
        </p:style>
      </p:sp>
      <p:sp>
        <p:nvSpPr>
          <p:cNvPr id="911" name="CustomShape 2"/>
          <p:cNvSpPr/>
          <p:nvPr/>
        </p:nvSpPr>
        <p:spPr>
          <a:xfrm>
            <a:off x="2558880" y="1753200"/>
            <a:ext cx="19259280" cy="10047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6000" spc="-1" strike="noStrike">
                <a:solidFill>
                  <a:srgbClr val="17364f"/>
                </a:solidFill>
                <a:latin typeface="Lato Black"/>
                <a:ea typeface="Lato Black"/>
              </a:rPr>
              <a:t>YOU CAN INSERT GRAPHS FROM </a:t>
            </a:r>
            <a:r>
              <a:rPr b="1" lang="en-US" sz="6000" spc="-1" strike="noStrike" u="sng">
                <a:solidFill>
                  <a:srgbClr val="17364f"/>
                </a:solidFill>
                <a:uFillTx/>
                <a:latin typeface="Lato Black"/>
                <a:ea typeface="Lato Black"/>
              </a:rPr>
              <a:t>GOOGLE SHEETS</a:t>
            </a:r>
            <a:endParaRPr b="0" lang="en-US" sz="6000" spc="-1" strike="noStrike">
              <a:latin typeface="Arial"/>
            </a:endParaRPr>
          </a:p>
        </p:txBody>
      </p:sp>
      <p:sp>
        <p:nvSpPr>
          <p:cNvPr id="912" name="CustomShape 3"/>
          <p:cNvSpPr/>
          <p:nvPr/>
        </p:nvSpPr>
        <p:spPr>
          <a:xfrm>
            <a:off x="3161160" y="5195160"/>
            <a:ext cx="1078560" cy="5268600"/>
          </a:xfrm>
          <a:custGeom>
            <a:avLst/>
            <a:gdLst/>
            <a:ahLst/>
            <a:rect l="l" t="t" r="r" b="b"/>
            <a:pathLst>
              <a:path w="294" h="3671">
                <a:moveTo>
                  <a:pt x="293" y="0"/>
                </a:moveTo>
                <a:lnTo>
                  <a:pt x="0" y="0"/>
                </a:lnTo>
                <a:lnTo>
                  <a:pt x="0" y="3670"/>
                </a:lnTo>
                <a:lnTo>
                  <a:pt x="293" y="3670"/>
                </a:lnTo>
                <a:lnTo>
                  <a:pt x="293" y="0"/>
                </a:lnTo>
              </a:path>
            </a:pathLst>
          </a:custGeom>
          <a:solidFill>
            <a:srgbClr val="27b4bf"/>
          </a:solidFill>
          <a:ln>
            <a:noFill/>
          </a:ln>
        </p:spPr>
        <p:style>
          <a:lnRef idx="0"/>
          <a:fillRef idx="0"/>
          <a:effectRef idx="0"/>
          <a:fontRef idx="minor"/>
        </p:style>
      </p:sp>
      <p:sp>
        <p:nvSpPr>
          <p:cNvPr id="913" name="CustomShape 4"/>
          <p:cNvSpPr/>
          <p:nvPr/>
        </p:nvSpPr>
        <p:spPr>
          <a:xfrm>
            <a:off x="4479840" y="5647320"/>
            <a:ext cx="1094760" cy="4816440"/>
          </a:xfrm>
          <a:custGeom>
            <a:avLst/>
            <a:gdLst/>
            <a:ahLst/>
            <a:rect l="l" t="t" r="r" b="b"/>
            <a:pathLst>
              <a:path w="294" h="3671">
                <a:moveTo>
                  <a:pt x="293" y="0"/>
                </a:moveTo>
                <a:lnTo>
                  <a:pt x="0" y="0"/>
                </a:lnTo>
                <a:lnTo>
                  <a:pt x="0" y="3670"/>
                </a:lnTo>
                <a:lnTo>
                  <a:pt x="293" y="3670"/>
                </a:lnTo>
                <a:lnTo>
                  <a:pt x="293" y="0"/>
                </a:lnTo>
              </a:path>
            </a:pathLst>
          </a:custGeom>
          <a:solidFill>
            <a:srgbClr val="58d2c2"/>
          </a:solidFill>
          <a:ln>
            <a:noFill/>
          </a:ln>
        </p:spPr>
        <p:style>
          <a:lnRef idx="0"/>
          <a:fillRef idx="0"/>
          <a:effectRef idx="0"/>
          <a:fontRef idx="minor"/>
        </p:style>
      </p:sp>
      <p:sp>
        <p:nvSpPr>
          <p:cNvPr id="914" name="CustomShape 5"/>
          <p:cNvSpPr/>
          <p:nvPr/>
        </p:nvSpPr>
        <p:spPr>
          <a:xfrm>
            <a:off x="5814360" y="6767280"/>
            <a:ext cx="1078560" cy="3696480"/>
          </a:xfrm>
          <a:custGeom>
            <a:avLst/>
            <a:gdLst/>
            <a:ahLst/>
            <a:rect l="l" t="t" r="r" b="b"/>
            <a:pathLst>
              <a:path w="294" h="3671">
                <a:moveTo>
                  <a:pt x="293" y="0"/>
                </a:moveTo>
                <a:lnTo>
                  <a:pt x="0" y="0"/>
                </a:lnTo>
                <a:lnTo>
                  <a:pt x="0" y="3670"/>
                </a:lnTo>
                <a:lnTo>
                  <a:pt x="293" y="3670"/>
                </a:lnTo>
                <a:lnTo>
                  <a:pt x="293" y="0"/>
                </a:lnTo>
              </a:path>
            </a:pathLst>
          </a:custGeom>
          <a:solidFill>
            <a:srgbClr val="74ebc5"/>
          </a:solidFill>
          <a:ln>
            <a:noFill/>
          </a:ln>
        </p:spPr>
        <p:style>
          <a:lnRef idx="0"/>
          <a:fillRef idx="0"/>
          <a:effectRef idx="0"/>
          <a:fontRef idx="minor"/>
        </p:style>
      </p:sp>
      <p:sp>
        <p:nvSpPr>
          <p:cNvPr id="915" name="CustomShape 6"/>
          <p:cNvSpPr/>
          <p:nvPr/>
        </p:nvSpPr>
        <p:spPr>
          <a:xfrm>
            <a:off x="10339920" y="5533560"/>
            <a:ext cx="1095480" cy="4930200"/>
          </a:xfrm>
          <a:custGeom>
            <a:avLst/>
            <a:gdLst/>
            <a:ahLst/>
            <a:rect l="l" t="t" r="r" b="b"/>
            <a:pathLst>
              <a:path w="294" h="3671">
                <a:moveTo>
                  <a:pt x="293" y="0"/>
                </a:moveTo>
                <a:lnTo>
                  <a:pt x="0" y="0"/>
                </a:lnTo>
                <a:lnTo>
                  <a:pt x="0" y="3670"/>
                </a:lnTo>
                <a:lnTo>
                  <a:pt x="293" y="3670"/>
                </a:lnTo>
                <a:lnTo>
                  <a:pt x="293" y="0"/>
                </a:lnTo>
              </a:path>
            </a:pathLst>
          </a:custGeom>
          <a:solidFill>
            <a:srgbClr val="27b4bf"/>
          </a:solidFill>
          <a:ln>
            <a:noFill/>
          </a:ln>
        </p:spPr>
        <p:style>
          <a:lnRef idx="0"/>
          <a:fillRef idx="0"/>
          <a:effectRef idx="0"/>
          <a:fontRef idx="minor"/>
        </p:style>
      </p:sp>
      <p:sp>
        <p:nvSpPr>
          <p:cNvPr id="916" name="CustomShape 7"/>
          <p:cNvSpPr/>
          <p:nvPr/>
        </p:nvSpPr>
        <p:spPr>
          <a:xfrm>
            <a:off x="11722680" y="4521960"/>
            <a:ext cx="1095480" cy="5941800"/>
          </a:xfrm>
          <a:custGeom>
            <a:avLst/>
            <a:gdLst/>
            <a:ahLst/>
            <a:rect l="l" t="t" r="r" b="b"/>
            <a:pathLst>
              <a:path w="294" h="3671">
                <a:moveTo>
                  <a:pt x="293" y="0"/>
                </a:moveTo>
                <a:lnTo>
                  <a:pt x="0" y="0"/>
                </a:lnTo>
                <a:lnTo>
                  <a:pt x="0" y="3670"/>
                </a:lnTo>
                <a:lnTo>
                  <a:pt x="293" y="3670"/>
                </a:lnTo>
                <a:lnTo>
                  <a:pt x="293" y="0"/>
                </a:lnTo>
              </a:path>
            </a:pathLst>
          </a:custGeom>
          <a:solidFill>
            <a:srgbClr val="58d2c2"/>
          </a:solidFill>
          <a:ln>
            <a:noFill/>
          </a:ln>
        </p:spPr>
        <p:style>
          <a:lnRef idx="0"/>
          <a:fillRef idx="0"/>
          <a:effectRef idx="0"/>
          <a:fontRef idx="minor"/>
        </p:style>
      </p:sp>
      <p:sp>
        <p:nvSpPr>
          <p:cNvPr id="917" name="CustomShape 8"/>
          <p:cNvSpPr/>
          <p:nvPr/>
        </p:nvSpPr>
        <p:spPr>
          <a:xfrm>
            <a:off x="13057200" y="5041080"/>
            <a:ext cx="1078560" cy="5422680"/>
          </a:xfrm>
          <a:custGeom>
            <a:avLst/>
            <a:gdLst/>
            <a:ahLst/>
            <a:rect l="l" t="t" r="r" b="b"/>
            <a:pathLst>
              <a:path w="294" h="3671">
                <a:moveTo>
                  <a:pt x="293" y="0"/>
                </a:moveTo>
                <a:lnTo>
                  <a:pt x="0" y="0"/>
                </a:lnTo>
                <a:lnTo>
                  <a:pt x="0" y="3670"/>
                </a:lnTo>
                <a:lnTo>
                  <a:pt x="293" y="3670"/>
                </a:lnTo>
                <a:lnTo>
                  <a:pt x="293" y="0"/>
                </a:lnTo>
              </a:path>
            </a:pathLst>
          </a:custGeom>
          <a:solidFill>
            <a:srgbClr val="74ebc5"/>
          </a:solidFill>
          <a:ln>
            <a:noFill/>
          </a:ln>
        </p:spPr>
        <p:style>
          <a:lnRef idx="0"/>
          <a:fillRef idx="0"/>
          <a:effectRef idx="0"/>
          <a:fontRef idx="minor"/>
        </p:style>
      </p:sp>
      <p:sp>
        <p:nvSpPr>
          <p:cNvPr id="918" name="CustomShape 9"/>
          <p:cNvSpPr/>
          <p:nvPr/>
        </p:nvSpPr>
        <p:spPr>
          <a:xfrm>
            <a:off x="17582760" y="5279400"/>
            <a:ext cx="1095480" cy="5166360"/>
          </a:xfrm>
          <a:custGeom>
            <a:avLst/>
            <a:gdLst/>
            <a:ahLst/>
            <a:rect l="l" t="t" r="r" b="b"/>
            <a:pathLst>
              <a:path w="294" h="3671">
                <a:moveTo>
                  <a:pt x="293" y="0"/>
                </a:moveTo>
                <a:lnTo>
                  <a:pt x="0" y="0"/>
                </a:lnTo>
                <a:lnTo>
                  <a:pt x="0" y="3670"/>
                </a:lnTo>
                <a:lnTo>
                  <a:pt x="293" y="3670"/>
                </a:lnTo>
                <a:lnTo>
                  <a:pt x="293" y="0"/>
                </a:lnTo>
              </a:path>
            </a:pathLst>
          </a:custGeom>
          <a:solidFill>
            <a:srgbClr val="27b4bf"/>
          </a:solidFill>
          <a:ln>
            <a:noFill/>
          </a:ln>
        </p:spPr>
        <p:style>
          <a:lnRef idx="0"/>
          <a:fillRef idx="0"/>
          <a:effectRef idx="0"/>
          <a:fontRef idx="minor"/>
        </p:style>
      </p:sp>
      <p:sp>
        <p:nvSpPr>
          <p:cNvPr id="919" name="CustomShape 10"/>
          <p:cNvSpPr/>
          <p:nvPr/>
        </p:nvSpPr>
        <p:spPr>
          <a:xfrm>
            <a:off x="18917640" y="6235560"/>
            <a:ext cx="1095480" cy="4210200"/>
          </a:xfrm>
          <a:custGeom>
            <a:avLst/>
            <a:gdLst/>
            <a:ahLst/>
            <a:rect l="l" t="t" r="r" b="b"/>
            <a:pathLst>
              <a:path w="294" h="3671">
                <a:moveTo>
                  <a:pt x="293" y="0"/>
                </a:moveTo>
                <a:lnTo>
                  <a:pt x="0" y="0"/>
                </a:lnTo>
                <a:lnTo>
                  <a:pt x="0" y="3670"/>
                </a:lnTo>
                <a:lnTo>
                  <a:pt x="293" y="3670"/>
                </a:lnTo>
                <a:lnTo>
                  <a:pt x="293" y="0"/>
                </a:lnTo>
              </a:path>
            </a:pathLst>
          </a:custGeom>
          <a:solidFill>
            <a:srgbClr val="58d2c2"/>
          </a:solidFill>
          <a:ln>
            <a:noFill/>
          </a:ln>
        </p:spPr>
        <p:style>
          <a:lnRef idx="0"/>
          <a:fillRef idx="0"/>
          <a:effectRef idx="0"/>
          <a:fontRef idx="minor"/>
        </p:style>
      </p:sp>
      <p:sp>
        <p:nvSpPr>
          <p:cNvPr id="920" name="CustomShape 11"/>
          <p:cNvSpPr/>
          <p:nvPr/>
        </p:nvSpPr>
        <p:spPr>
          <a:xfrm>
            <a:off x="20300040" y="5647320"/>
            <a:ext cx="1078560" cy="4798440"/>
          </a:xfrm>
          <a:custGeom>
            <a:avLst/>
            <a:gdLst/>
            <a:ahLst/>
            <a:rect l="l" t="t" r="r" b="b"/>
            <a:pathLst>
              <a:path w="294" h="3671">
                <a:moveTo>
                  <a:pt x="293" y="0"/>
                </a:moveTo>
                <a:lnTo>
                  <a:pt x="0" y="0"/>
                </a:lnTo>
                <a:lnTo>
                  <a:pt x="0" y="3670"/>
                </a:lnTo>
                <a:lnTo>
                  <a:pt x="293" y="3670"/>
                </a:lnTo>
                <a:lnTo>
                  <a:pt x="293" y="0"/>
                </a:lnTo>
              </a:path>
            </a:pathLst>
          </a:custGeom>
          <a:solidFill>
            <a:srgbClr val="74ebc5"/>
          </a:solidFill>
          <a:ln>
            <a:noFill/>
          </a:ln>
        </p:spPr>
        <p:style>
          <a:lnRef idx="0"/>
          <a:fillRef idx="0"/>
          <a:effectRef idx="0"/>
          <a:fontRef idx="minor"/>
        </p:style>
      </p:sp>
      <p:sp>
        <p:nvSpPr>
          <p:cNvPr id="921" name="CustomShape 12"/>
          <p:cNvSpPr/>
          <p:nvPr/>
        </p:nvSpPr>
        <p:spPr>
          <a:xfrm>
            <a:off x="1492200" y="10795320"/>
            <a:ext cx="7070040" cy="577800"/>
          </a:xfrm>
          <a:prstGeom prst="rect">
            <a:avLst/>
          </a:prstGeom>
          <a:noFill/>
          <a:ln>
            <a:noFill/>
          </a:ln>
        </p:spPr>
        <p:style>
          <a:lnRef idx="0"/>
          <a:fillRef idx="0"/>
          <a:effectRef idx="0"/>
          <a:fontRef idx="minor"/>
        </p:style>
        <p:txBody>
          <a:bodyPr lIns="90000" rIns="90000" tIns="45000" bIns="45000"/>
          <a:p>
            <a:pPr algn="ctr">
              <a:lnSpc>
                <a:spcPct val="100000"/>
              </a:lnSpc>
            </a:pPr>
            <a:r>
              <a:rPr b="0" lang="en-US" sz="3200" spc="-1" strike="noStrike">
                <a:solidFill>
                  <a:srgbClr val="17364f"/>
                </a:solidFill>
                <a:latin typeface="Lato"/>
                <a:ea typeface="Lato"/>
              </a:rPr>
              <a:t>TITLE ONE</a:t>
            </a:r>
            <a:endParaRPr b="0" lang="en-US" sz="3200" spc="-1" strike="noStrike">
              <a:latin typeface="Arial"/>
            </a:endParaRPr>
          </a:p>
        </p:txBody>
      </p:sp>
      <p:sp>
        <p:nvSpPr>
          <p:cNvPr id="922" name="CustomShape 13"/>
          <p:cNvSpPr/>
          <p:nvPr/>
        </p:nvSpPr>
        <p:spPr>
          <a:xfrm>
            <a:off x="9898200" y="10795320"/>
            <a:ext cx="4744440" cy="5169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800" spc="-1" strike="noStrike">
                <a:solidFill>
                  <a:srgbClr val="17364f"/>
                </a:solidFill>
                <a:latin typeface="Lato"/>
                <a:ea typeface="Lato"/>
              </a:rPr>
              <a:t>TITLE TWO</a:t>
            </a:r>
            <a:endParaRPr b="0" lang="en-US" sz="2800" spc="-1" strike="noStrike">
              <a:latin typeface="Arial"/>
            </a:endParaRPr>
          </a:p>
        </p:txBody>
      </p:sp>
      <p:sp>
        <p:nvSpPr>
          <p:cNvPr id="923" name="CustomShape 14"/>
          <p:cNvSpPr/>
          <p:nvPr/>
        </p:nvSpPr>
        <p:spPr>
          <a:xfrm>
            <a:off x="16045560" y="10795320"/>
            <a:ext cx="6839640" cy="5169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800" spc="-1" strike="noStrike">
                <a:solidFill>
                  <a:srgbClr val="17364f"/>
                </a:solidFill>
                <a:latin typeface="Lato"/>
                <a:ea typeface="Lato"/>
              </a:rPr>
              <a:t>TITLE THREE</a:t>
            </a:r>
            <a:endParaRPr b="0" lang="en-US" sz="2800" spc="-1" strike="noStrike">
              <a:latin typeface="Arial"/>
            </a:endParaRPr>
          </a:p>
        </p:txBody>
      </p:sp>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24" name="Picture 21" descr=""/>
          <p:cNvPicPr/>
          <p:nvPr/>
        </p:nvPicPr>
        <p:blipFill>
          <a:blip r:embed="rId1"/>
          <a:stretch/>
        </p:blipFill>
        <p:spPr>
          <a:xfrm>
            <a:off x="720" y="0"/>
            <a:ext cx="24375960" cy="13715640"/>
          </a:xfrm>
          <a:prstGeom prst="rect">
            <a:avLst/>
          </a:prstGeom>
          <a:ln>
            <a:noFill/>
          </a:ln>
        </p:spPr>
      </p:pic>
      <p:sp>
        <p:nvSpPr>
          <p:cNvPr id="925" name="CustomShape 1"/>
          <p:cNvSpPr/>
          <p:nvPr/>
        </p:nvSpPr>
        <p:spPr>
          <a:xfrm>
            <a:off x="0" y="0"/>
            <a:ext cx="24377400" cy="13715640"/>
          </a:xfrm>
          <a:prstGeom prst="rect">
            <a:avLst/>
          </a:prstGeom>
          <a:solidFill>
            <a:srgbClr val="ffffff">
              <a:alpha val="80000"/>
            </a:srgbClr>
          </a:solidFill>
          <a:ln w="12600">
            <a:noFill/>
          </a:ln>
        </p:spPr>
        <p:style>
          <a:lnRef idx="0"/>
          <a:fillRef idx="0"/>
          <a:effectRef idx="0"/>
          <a:fontRef idx="minor"/>
        </p:style>
      </p:sp>
      <p:sp>
        <p:nvSpPr>
          <p:cNvPr id="926" name="CustomShape 2"/>
          <p:cNvSpPr/>
          <p:nvPr/>
        </p:nvSpPr>
        <p:spPr>
          <a:xfrm>
            <a:off x="11746080" y="1526760"/>
            <a:ext cx="10661760" cy="10661760"/>
          </a:xfrm>
          <a:prstGeom prst="ellipse">
            <a:avLst/>
          </a:prstGeom>
          <a:solidFill>
            <a:srgbClr val="27b4bf"/>
          </a:solidFill>
          <a:ln w="12600">
            <a:noFill/>
          </a:ln>
        </p:spPr>
        <p:style>
          <a:lnRef idx="0"/>
          <a:fillRef idx="0"/>
          <a:effectRef idx="0"/>
          <a:fontRef idx="minor"/>
        </p:style>
      </p:sp>
      <p:sp>
        <p:nvSpPr>
          <p:cNvPr id="927" name="CustomShape 3"/>
          <p:cNvSpPr/>
          <p:nvPr/>
        </p:nvSpPr>
        <p:spPr>
          <a:xfrm>
            <a:off x="12840120" y="5863320"/>
            <a:ext cx="8473320" cy="35024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800" spc="-1" strike="noStrike">
                <a:solidFill>
                  <a:srgbClr val="ffffff"/>
                </a:solidFill>
                <a:latin typeface="Lato"/>
                <a:ea typeface="Lato"/>
              </a:rPr>
              <a:t>Some fifty years ago there was a curious case of whale trover litigated. Likewise a fish is technically fast when it bears a waif, or any other recognized symbol of possession. These are scientific commentaries; but the commentaries of the whale men themselves sometimes consist in hard words and harder knocks.</a:t>
            </a:r>
            <a:endParaRPr b="0" lang="en-US" sz="2800" spc="-1" strike="noStrike">
              <a:latin typeface="Arial"/>
            </a:endParaRPr>
          </a:p>
        </p:txBody>
      </p:sp>
      <p:sp>
        <p:nvSpPr>
          <p:cNvPr id="928" name="CustomShape 4"/>
          <p:cNvSpPr/>
          <p:nvPr/>
        </p:nvSpPr>
        <p:spPr>
          <a:xfrm>
            <a:off x="13305240" y="4738680"/>
            <a:ext cx="7543080" cy="10047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6000" spc="-1" strike="noStrike">
                <a:solidFill>
                  <a:srgbClr val="ffffff"/>
                </a:solidFill>
                <a:latin typeface="Lato Black"/>
                <a:ea typeface="Lato Black"/>
              </a:rPr>
              <a:t>IPHONE MOCKUP</a:t>
            </a:r>
            <a:endParaRPr b="0" lang="en-US" sz="6000" spc="-1" strike="noStrike">
              <a:latin typeface="Arial"/>
            </a:endParaRPr>
          </a:p>
        </p:txBody>
      </p:sp>
      <p:sp>
        <p:nvSpPr>
          <p:cNvPr id="929" name="CustomShape 5"/>
          <p:cNvSpPr/>
          <p:nvPr/>
        </p:nvSpPr>
        <p:spPr>
          <a:xfrm>
            <a:off x="7593120" y="6780600"/>
            <a:ext cx="4619880" cy="154440"/>
          </a:xfrm>
          <a:prstGeom prst="rect">
            <a:avLst/>
          </a:prstGeom>
          <a:solidFill>
            <a:srgbClr val="27b4bf"/>
          </a:solidFill>
          <a:ln w="12600">
            <a:noFill/>
          </a:ln>
        </p:spPr>
        <p:style>
          <a:lnRef idx="0"/>
          <a:fillRef idx="0"/>
          <a:effectRef idx="0"/>
          <a:fontRef idx="minor"/>
        </p:style>
      </p:sp>
      <p:pic>
        <p:nvPicPr>
          <p:cNvPr id="930" name="Picture 18" descr=""/>
          <p:cNvPicPr/>
          <p:nvPr/>
        </p:nvPicPr>
        <p:blipFill>
          <a:blip r:embed="rId2"/>
          <a:stretch/>
        </p:blipFill>
        <p:spPr>
          <a:xfrm>
            <a:off x="2028600" y="478440"/>
            <a:ext cx="8156520" cy="12758400"/>
          </a:xfrm>
          <a:prstGeom prst="rect">
            <a:avLst/>
          </a:prstGeom>
          <a:ln>
            <a:noFill/>
          </a:ln>
        </p:spPr>
      </p:pic>
      <p:sp>
        <p:nvSpPr>
          <p:cNvPr id="931" name="CustomShape 6"/>
          <p:cNvSpPr/>
          <p:nvPr/>
        </p:nvSpPr>
        <p:spPr>
          <a:xfrm>
            <a:off x="3589200" y="2448360"/>
            <a:ext cx="4947840" cy="8770320"/>
          </a:xfrm>
          <a:prstGeom prst="rect">
            <a:avLst/>
          </a:prstGeom>
          <a:solidFill>
            <a:srgbClr val="d9d9d9"/>
          </a:solidFill>
          <a:ln w="12600">
            <a:noFill/>
          </a:ln>
        </p:spPr>
        <p:style>
          <a:lnRef idx="0"/>
          <a:fillRef idx="0"/>
          <a:effectRef idx="0"/>
          <a:fontRef idx="minor"/>
        </p:style>
      </p:sp>
      <p:pic>
        <p:nvPicPr>
          <p:cNvPr id="932" name="Picture Placeholder 1" descr=""/>
          <p:cNvPicPr/>
          <p:nvPr/>
        </p:nvPicPr>
        <p:blipFill>
          <a:blip r:embed="rId3"/>
          <a:stretch/>
        </p:blipFill>
        <p:spPr>
          <a:xfrm>
            <a:off x="3589200" y="2448360"/>
            <a:ext cx="4947840" cy="8770320"/>
          </a:xfrm>
          <a:prstGeom prst="rect">
            <a:avLst/>
          </a:prstGeom>
          <a:ln>
            <a:noFill/>
          </a:ln>
        </p:spPr>
      </p:pic>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33" name="Picture 21" descr=""/>
          <p:cNvPicPr/>
          <p:nvPr/>
        </p:nvPicPr>
        <p:blipFill>
          <a:blip r:embed="rId1"/>
          <a:stretch/>
        </p:blipFill>
        <p:spPr>
          <a:xfrm>
            <a:off x="720" y="0"/>
            <a:ext cx="24375960" cy="13715640"/>
          </a:xfrm>
          <a:prstGeom prst="rect">
            <a:avLst/>
          </a:prstGeom>
          <a:ln>
            <a:noFill/>
          </a:ln>
        </p:spPr>
      </p:pic>
      <p:sp>
        <p:nvSpPr>
          <p:cNvPr id="934" name="CustomShape 1"/>
          <p:cNvSpPr/>
          <p:nvPr/>
        </p:nvSpPr>
        <p:spPr>
          <a:xfrm>
            <a:off x="0" y="0"/>
            <a:ext cx="24377400" cy="13715640"/>
          </a:xfrm>
          <a:prstGeom prst="rect">
            <a:avLst/>
          </a:prstGeom>
          <a:solidFill>
            <a:srgbClr val="ffffff">
              <a:alpha val="80000"/>
            </a:srgbClr>
          </a:solidFill>
          <a:ln w="12600">
            <a:noFill/>
          </a:ln>
        </p:spPr>
        <p:style>
          <a:lnRef idx="0"/>
          <a:fillRef idx="0"/>
          <a:effectRef idx="0"/>
          <a:fontRef idx="minor"/>
        </p:style>
      </p:sp>
      <p:sp>
        <p:nvSpPr>
          <p:cNvPr id="935" name="CustomShape 2"/>
          <p:cNvSpPr/>
          <p:nvPr/>
        </p:nvSpPr>
        <p:spPr>
          <a:xfrm>
            <a:off x="11746080" y="1526760"/>
            <a:ext cx="10661760" cy="10661760"/>
          </a:xfrm>
          <a:prstGeom prst="ellipse">
            <a:avLst/>
          </a:prstGeom>
          <a:solidFill>
            <a:srgbClr val="27b4bf"/>
          </a:solidFill>
          <a:ln w="12600">
            <a:noFill/>
          </a:ln>
        </p:spPr>
        <p:style>
          <a:lnRef idx="0"/>
          <a:fillRef idx="0"/>
          <a:effectRef idx="0"/>
          <a:fontRef idx="minor"/>
        </p:style>
      </p:sp>
      <p:sp>
        <p:nvSpPr>
          <p:cNvPr id="936" name="CustomShape 3"/>
          <p:cNvSpPr/>
          <p:nvPr/>
        </p:nvSpPr>
        <p:spPr>
          <a:xfrm>
            <a:off x="12840120" y="5863320"/>
            <a:ext cx="8473320" cy="35024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800" spc="-1" strike="noStrike">
                <a:solidFill>
                  <a:srgbClr val="ffffff"/>
                </a:solidFill>
                <a:latin typeface="Lato"/>
                <a:ea typeface="Lato"/>
              </a:rPr>
              <a:t>Some fifty years ago there was a curious case of whale trover litigated. Likewise a fish is technically fast when it bears a waif, or any other recognized symbol of possession. These are scientific commentaries; but the commentaries of the whale men themselves sometimes consist in hard words and harder knocks.</a:t>
            </a:r>
            <a:endParaRPr b="0" lang="en-US" sz="2800" spc="-1" strike="noStrike">
              <a:latin typeface="Arial"/>
            </a:endParaRPr>
          </a:p>
        </p:txBody>
      </p:sp>
      <p:sp>
        <p:nvSpPr>
          <p:cNvPr id="937" name="CustomShape 4"/>
          <p:cNvSpPr/>
          <p:nvPr/>
        </p:nvSpPr>
        <p:spPr>
          <a:xfrm>
            <a:off x="13305240" y="4738680"/>
            <a:ext cx="7543080" cy="10047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6000" spc="-1" strike="noStrike">
                <a:solidFill>
                  <a:srgbClr val="ffffff"/>
                </a:solidFill>
                <a:latin typeface="Lato Black"/>
                <a:ea typeface="Lato Black"/>
              </a:rPr>
              <a:t>IPAD MOCKUP</a:t>
            </a:r>
            <a:endParaRPr b="0" lang="en-US" sz="6000" spc="-1" strike="noStrike">
              <a:latin typeface="Arial"/>
            </a:endParaRPr>
          </a:p>
        </p:txBody>
      </p:sp>
      <p:sp>
        <p:nvSpPr>
          <p:cNvPr id="938" name="CustomShape 5"/>
          <p:cNvSpPr/>
          <p:nvPr/>
        </p:nvSpPr>
        <p:spPr>
          <a:xfrm>
            <a:off x="7593120" y="6780600"/>
            <a:ext cx="4619880" cy="154440"/>
          </a:xfrm>
          <a:prstGeom prst="rect">
            <a:avLst/>
          </a:prstGeom>
          <a:solidFill>
            <a:srgbClr val="27b4bf"/>
          </a:solidFill>
          <a:ln w="12600">
            <a:noFill/>
          </a:ln>
        </p:spPr>
        <p:style>
          <a:lnRef idx="0"/>
          <a:fillRef idx="0"/>
          <a:effectRef idx="0"/>
          <a:fontRef idx="minor"/>
        </p:style>
      </p:sp>
      <p:pic>
        <p:nvPicPr>
          <p:cNvPr id="939" name="Mini-iPad-B&amp;W-Mockup.png" descr=""/>
          <p:cNvPicPr/>
          <p:nvPr/>
        </p:nvPicPr>
        <p:blipFill>
          <a:blip r:embed="rId2"/>
          <a:stretch/>
        </p:blipFill>
        <p:spPr>
          <a:xfrm>
            <a:off x="2503080" y="1523880"/>
            <a:ext cx="7200720" cy="10667520"/>
          </a:xfrm>
          <a:prstGeom prst="rect">
            <a:avLst/>
          </a:prstGeom>
          <a:ln w="12600">
            <a:noFill/>
          </a:ln>
        </p:spPr>
      </p:pic>
      <p:sp>
        <p:nvSpPr>
          <p:cNvPr id="940" name="CustomShape 6"/>
          <p:cNvSpPr/>
          <p:nvPr/>
        </p:nvSpPr>
        <p:spPr>
          <a:xfrm>
            <a:off x="2899800" y="2566080"/>
            <a:ext cx="6422760" cy="8526960"/>
          </a:xfrm>
          <a:prstGeom prst="rect">
            <a:avLst/>
          </a:prstGeom>
          <a:solidFill>
            <a:srgbClr val="606060"/>
          </a:solidFill>
          <a:ln w="25560">
            <a:solidFill>
              <a:srgbClr val="000000"/>
            </a:solidFill>
            <a:miter/>
          </a:ln>
        </p:spPr>
        <p:style>
          <a:lnRef idx="0"/>
          <a:fillRef idx="0"/>
          <a:effectRef idx="0"/>
          <a:fontRef idx="minor"/>
        </p:style>
      </p:sp>
      <p:sp>
        <p:nvSpPr>
          <p:cNvPr id="941" name="CustomShape 7"/>
          <p:cNvSpPr/>
          <p:nvPr/>
        </p:nvSpPr>
        <p:spPr>
          <a:xfrm>
            <a:off x="2845440" y="2519640"/>
            <a:ext cx="6531480" cy="8671320"/>
          </a:xfrm>
          <a:prstGeom prst="rect">
            <a:avLst/>
          </a:prstGeom>
          <a:solidFill>
            <a:srgbClr val="d9d9d9"/>
          </a:solidFill>
          <a:ln w="12600">
            <a:noFill/>
          </a:ln>
        </p:spPr>
        <p:style>
          <a:lnRef idx="0"/>
          <a:fillRef idx="0"/>
          <a:effectRef idx="0"/>
          <a:fontRef idx="minor"/>
        </p:style>
      </p:sp>
      <p:pic>
        <p:nvPicPr>
          <p:cNvPr id="942" name="Picture Placeholder 1" descr=""/>
          <p:cNvPicPr/>
          <p:nvPr/>
        </p:nvPicPr>
        <p:blipFill>
          <a:blip r:embed="rId3"/>
          <a:stretch/>
        </p:blipFill>
        <p:spPr>
          <a:xfrm>
            <a:off x="2845440" y="2519640"/>
            <a:ext cx="6531480" cy="8671320"/>
          </a:xfrm>
          <a:prstGeom prst="rect">
            <a:avLst/>
          </a:prstGeom>
          <a:ln>
            <a:noFill/>
          </a:ln>
        </p:spPr>
      </p:pic>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43" name="Picture 21" descr=""/>
          <p:cNvPicPr/>
          <p:nvPr/>
        </p:nvPicPr>
        <p:blipFill>
          <a:blip r:embed="rId1"/>
          <a:stretch/>
        </p:blipFill>
        <p:spPr>
          <a:xfrm>
            <a:off x="720" y="0"/>
            <a:ext cx="24375960" cy="13715640"/>
          </a:xfrm>
          <a:prstGeom prst="rect">
            <a:avLst/>
          </a:prstGeom>
          <a:ln>
            <a:noFill/>
          </a:ln>
        </p:spPr>
      </p:pic>
      <p:sp>
        <p:nvSpPr>
          <p:cNvPr id="944" name="CustomShape 1"/>
          <p:cNvSpPr/>
          <p:nvPr/>
        </p:nvSpPr>
        <p:spPr>
          <a:xfrm>
            <a:off x="0" y="0"/>
            <a:ext cx="24377400" cy="13715640"/>
          </a:xfrm>
          <a:prstGeom prst="rect">
            <a:avLst/>
          </a:prstGeom>
          <a:solidFill>
            <a:srgbClr val="ffffff">
              <a:alpha val="80000"/>
            </a:srgbClr>
          </a:solidFill>
          <a:ln w="12600">
            <a:noFill/>
          </a:ln>
        </p:spPr>
        <p:style>
          <a:lnRef idx="0"/>
          <a:fillRef idx="0"/>
          <a:effectRef idx="0"/>
          <a:fontRef idx="minor"/>
        </p:style>
      </p:sp>
      <p:sp>
        <p:nvSpPr>
          <p:cNvPr id="945" name="CustomShape 2"/>
          <p:cNvSpPr/>
          <p:nvPr/>
        </p:nvSpPr>
        <p:spPr>
          <a:xfrm>
            <a:off x="11746080" y="1526760"/>
            <a:ext cx="10661760" cy="10661760"/>
          </a:xfrm>
          <a:prstGeom prst="ellipse">
            <a:avLst/>
          </a:prstGeom>
          <a:solidFill>
            <a:srgbClr val="27b4bf"/>
          </a:solidFill>
          <a:ln w="12600">
            <a:noFill/>
          </a:ln>
        </p:spPr>
        <p:style>
          <a:lnRef idx="0"/>
          <a:fillRef idx="0"/>
          <a:effectRef idx="0"/>
          <a:fontRef idx="minor"/>
        </p:style>
      </p:sp>
      <p:sp>
        <p:nvSpPr>
          <p:cNvPr id="946" name="CustomShape 3"/>
          <p:cNvSpPr/>
          <p:nvPr/>
        </p:nvSpPr>
        <p:spPr>
          <a:xfrm>
            <a:off x="7593120" y="6780600"/>
            <a:ext cx="4619880" cy="154440"/>
          </a:xfrm>
          <a:prstGeom prst="rect">
            <a:avLst/>
          </a:prstGeom>
          <a:solidFill>
            <a:srgbClr val="27b4bf"/>
          </a:solidFill>
          <a:ln w="12600">
            <a:noFill/>
          </a:ln>
        </p:spPr>
        <p:style>
          <a:lnRef idx="0"/>
          <a:fillRef idx="0"/>
          <a:effectRef idx="0"/>
          <a:fontRef idx="minor"/>
        </p:style>
      </p:sp>
      <p:pic>
        <p:nvPicPr>
          <p:cNvPr id="947" name="Picture 18" descr=""/>
          <p:cNvPicPr/>
          <p:nvPr/>
        </p:nvPicPr>
        <p:blipFill>
          <a:blip r:embed="rId2"/>
          <a:stretch/>
        </p:blipFill>
        <p:spPr>
          <a:xfrm>
            <a:off x="-6786360" y="1549440"/>
            <a:ext cx="18218520" cy="10667520"/>
          </a:xfrm>
          <a:prstGeom prst="rect">
            <a:avLst/>
          </a:prstGeom>
          <a:ln>
            <a:noFill/>
          </a:ln>
        </p:spPr>
      </p:pic>
      <p:sp>
        <p:nvSpPr>
          <p:cNvPr id="948" name="CustomShape 4"/>
          <p:cNvSpPr/>
          <p:nvPr/>
        </p:nvSpPr>
        <p:spPr>
          <a:xfrm>
            <a:off x="-4732200" y="2380680"/>
            <a:ext cx="13935960" cy="8765640"/>
          </a:xfrm>
          <a:prstGeom prst="rect">
            <a:avLst/>
          </a:prstGeom>
          <a:solidFill>
            <a:srgbClr val="d9d9d9"/>
          </a:solidFill>
          <a:ln w="12600">
            <a:noFill/>
          </a:ln>
        </p:spPr>
        <p:style>
          <a:lnRef idx="0"/>
          <a:fillRef idx="0"/>
          <a:effectRef idx="0"/>
          <a:fontRef idx="minor"/>
        </p:style>
      </p:sp>
      <p:sp>
        <p:nvSpPr>
          <p:cNvPr id="949" name="CustomShape 5"/>
          <p:cNvSpPr/>
          <p:nvPr/>
        </p:nvSpPr>
        <p:spPr>
          <a:xfrm>
            <a:off x="12840120" y="5863320"/>
            <a:ext cx="8473320" cy="35024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800" spc="-1" strike="noStrike">
                <a:solidFill>
                  <a:srgbClr val="ffffff"/>
                </a:solidFill>
                <a:latin typeface="Lato"/>
                <a:ea typeface="Lato"/>
              </a:rPr>
              <a:t>Some fifty years ago there was a curious case of whale trover litigated. Likewise a fish is technically fast when it bears a waif, or any other recognized symbol of possession. These are scientific commentaries; but the commentaries of the whale men themselves sometimes consist in hard words and harder knocks.</a:t>
            </a:r>
            <a:endParaRPr b="0" lang="en-US" sz="2800" spc="-1" strike="noStrike">
              <a:latin typeface="Arial"/>
            </a:endParaRPr>
          </a:p>
        </p:txBody>
      </p:sp>
      <p:sp>
        <p:nvSpPr>
          <p:cNvPr id="950" name="CustomShape 6"/>
          <p:cNvSpPr/>
          <p:nvPr/>
        </p:nvSpPr>
        <p:spPr>
          <a:xfrm>
            <a:off x="12840120" y="4738680"/>
            <a:ext cx="8473320" cy="10047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6000" spc="-1" strike="noStrike">
                <a:solidFill>
                  <a:srgbClr val="ffffff"/>
                </a:solidFill>
                <a:latin typeface="Lato Black"/>
                <a:ea typeface="Lato Black"/>
              </a:rPr>
              <a:t>MACBOOK MOCKUP</a:t>
            </a:r>
            <a:endParaRPr b="0" lang="en-US" sz="6000" spc="-1" strike="noStrike">
              <a:latin typeface="Arial"/>
            </a:endParaRPr>
          </a:p>
        </p:txBody>
      </p:sp>
      <p:pic>
        <p:nvPicPr>
          <p:cNvPr id="951" name="Picture Placeholder 2" descr=""/>
          <p:cNvPicPr/>
          <p:nvPr/>
        </p:nvPicPr>
        <p:blipFill>
          <a:blip r:embed="rId3"/>
          <a:stretch/>
        </p:blipFill>
        <p:spPr>
          <a:xfrm>
            <a:off x="-4732200" y="2380680"/>
            <a:ext cx="13935960" cy="8765640"/>
          </a:xfrm>
          <a:prstGeom prst="rect">
            <a:avLst/>
          </a:prstGeom>
          <a:ln>
            <a:noFill/>
          </a:ln>
        </p:spPr>
      </p:pic>
    </p:spTree>
  </p:cSld>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52" name="Picture 13" descr=""/>
          <p:cNvPicPr/>
          <p:nvPr/>
        </p:nvPicPr>
        <p:blipFill>
          <a:blip r:embed="rId1"/>
          <a:stretch/>
        </p:blipFill>
        <p:spPr>
          <a:xfrm>
            <a:off x="720" y="0"/>
            <a:ext cx="24375960" cy="13715640"/>
          </a:xfrm>
          <a:prstGeom prst="rect">
            <a:avLst/>
          </a:prstGeom>
          <a:ln>
            <a:noFill/>
          </a:ln>
        </p:spPr>
      </p:pic>
      <p:sp>
        <p:nvSpPr>
          <p:cNvPr id="953" name="CustomShape 1"/>
          <p:cNvSpPr/>
          <p:nvPr/>
        </p:nvSpPr>
        <p:spPr>
          <a:xfrm>
            <a:off x="0" y="0"/>
            <a:ext cx="24377400" cy="13715640"/>
          </a:xfrm>
          <a:prstGeom prst="rect">
            <a:avLst/>
          </a:prstGeom>
          <a:solidFill>
            <a:srgbClr val="ffffff">
              <a:alpha val="70000"/>
            </a:srgbClr>
          </a:solidFill>
          <a:ln w="12600">
            <a:noFill/>
          </a:ln>
        </p:spPr>
        <p:style>
          <a:lnRef idx="0"/>
          <a:fillRef idx="0"/>
          <a:effectRef idx="0"/>
          <a:fontRef idx="minor"/>
        </p:style>
      </p:sp>
      <p:sp>
        <p:nvSpPr>
          <p:cNvPr id="954" name="CustomShape 2"/>
          <p:cNvSpPr/>
          <p:nvPr/>
        </p:nvSpPr>
        <p:spPr>
          <a:xfrm>
            <a:off x="5226120" y="5285520"/>
            <a:ext cx="13925160" cy="1614240"/>
          </a:xfrm>
          <a:prstGeom prst="rect">
            <a:avLst/>
          </a:prstGeom>
          <a:noFill/>
          <a:ln>
            <a:noFill/>
          </a:ln>
        </p:spPr>
        <p:style>
          <a:lnRef idx="0"/>
          <a:fillRef idx="0"/>
          <a:effectRef idx="0"/>
          <a:fontRef idx="minor"/>
        </p:style>
        <p:txBody>
          <a:bodyPr lIns="90000" rIns="90000" tIns="45000" bIns="45000"/>
          <a:p>
            <a:pPr algn="ctr">
              <a:lnSpc>
                <a:spcPct val="100000"/>
              </a:lnSpc>
            </a:pPr>
            <a:r>
              <a:rPr b="1" lang="en-US" sz="10000" spc="-1" strike="noStrike">
                <a:solidFill>
                  <a:srgbClr val="17364f"/>
                </a:solidFill>
                <a:latin typeface="Lato Black"/>
                <a:ea typeface="Lato Black"/>
              </a:rPr>
              <a:t>THANK YOU…</a:t>
            </a:r>
            <a:endParaRPr b="0" lang="en-US" sz="10000" spc="-1" strike="noStrike">
              <a:latin typeface="Arial"/>
            </a:endParaRPr>
          </a:p>
        </p:txBody>
      </p:sp>
      <p:sp>
        <p:nvSpPr>
          <p:cNvPr id="955" name="CustomShape 3"/>
          <p:cNvSpPr/>
          <p:nvPr/>
        </p:nvSpPr>
        <p:spPr>
          <a:xfrm>
            <a:off x="8883720" y="7536960"/>
            <a:ext cx="6609960" cy="892800"/>
          </a:xfrm>
          <a:prstGeom prst="rect">
            <a:avLst/>
          </a:prstGeom>
          <a:solidFill>
            <a:srgbClr val="27b4bf"/>
          </a:solidFill>
          <a:ln w="12600">
            <a:noFill/>
          </a:ln>
        </p:spPr>
        <p:style>
          <a:lnRef idx="0"/>
          <a:fillRef idx="0"/>
          <a:effectRef idx="0"/>
          <a:fontRef idx="minor"/>
        </p:style>
      </p:sp>
      <p:sp>
        <p:nvSpPr>
          <p:cNvPr id="956" name="CustomShape 4"/>
          <p:cNvSpPr/>
          <p:nvPr/>
        </p:nvSpPr>
        <p:spPr>
          <a:xfrm>
            <a:off x="9085680" y="7722000"/>
            <a:ext cx="6205680" cy="5169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2800" spc="299" strike="noStrike">
                <a:solidFill>
                  <a:srgbClr val="ffffff"/>
                </a:solidFill>
                <a:latin typeface="Lato"/>
                <a:ea typeface="Lato"/>
              </a:rPr>
              <a:t>CORPORATE PRESENTATION</a:t>
            </a:r>
            <a:endParaRPr b="0" lang="en-US" sz="2800" spc="-1" strike="noStrike">
              <a:latin typeface="Arial"/>
            </a:endParaRPr>
          </a:p>
        </p:txBody>
      </p:sp>
    </p:spTree>
  </p:cSld>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7" name="CustomShape 1"/>
          <p:cNvSpPr/>
          <p:nvPr/>
        </p:nvSpPr>
        <p:spPr>
          <a:xfrm>
            <a:off x="1758600" y="4096080"/>
            <a:ext cx="558360" cy="558360"/>
          </a:xfrm>
          <a:custGeom>
            <a:avLst/>
            <a:gdLst/>
            <a:ahLst/>
            <a:rect l="l" t="t" r="r" b="b"/>
            <a:pathLst>
              <a:path w="21600" h="2160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rgbClr val="7f7f7f"/>
          </a:solidFill>
          <a:ln w="12600">
            <a:noFill/>
          </a:ln>
        </p:spPr>
        <p:style>
          <a:lnRef idx="0"/>
          <a:fillRef idx="0"/>
          <a:effectRef idx="0"/>
          <a:fontRef idx="minor"/>
        </p:style>
      </p:sp>
      <p:sp>
        <p:nvSpPr>
          <p:cNvPr id="958" name="CustomShape 2"/>
          <p:cNvSpPr/>
          <p:nvPr/>
        </p:nvSpPr>
        <p:spPr>
          <a:xfrm>
            <a:off x="2824920" y="4096080"/>
            <a:ext cx="558360" cy="558360"/>
          </a:xfrm>
          <a:custGeom>
            <a:avLst/>
            <a:gdLst/>
            <a:ahLst/>
            <a:rect l="l" t="t" r="r" b="b"/>
            <a:pathLst>
              <a:path w="21600" h="2160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rgbClr val="7f7f7f"/>
          </a:solidFill>
          <a:ln w="12600">
            <a:noFill/>
          </a:ln>
        </p:spPr>
        <p:style>
          <a:lnRef idx="0"/>
          <a:fillRef idx="0"/>
          <a:effectRef idx="0"/>
          <a:fontRef idx="minor"/>
        </p:style>
      </p:sp>
      <p:sp>
        <p:nvSpPr>
          <p:cNvPr id="959" name="CustomShape 3"/>
          <p:cNvSpPr/>
          <p:nvPr/>
        </p:nvSpPr>
        <p:spPr>
          <a:xfrm>
            <a:off x="3891600" y="4096080"/>
            <a:ext cx="558360" cy="558360"/>
          </a:xfrm>
          <a:custGeom>
            <a:avLst/>
            <a:gdLst/>
            <a:ahLst/>
            <a:rect l="l" t="t" r="r" b="b"/>
            <a:pathLst>
              <a:path w="21600" h="21600">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4236" y="10309"/>
                </a:moveTo>
                <a:lnTo>
                  <a:pt x="12694" y="10309"/>
                </a:lnTo>
                <a:cubicBezTo>
                  <a:pt x="12516" y="9622"/>
                  <a:pt x="11979" y="9084"/>
                  <a:pt x="11291" y="8906"/>
                </a:cubicBezTo>
                <a:lnTo>
                  <a:pt x="11291" y="5400"/>
                </a:lnTo>
                <a:cubicBezTo>
                  <a:pt x="11291" y="5129"/>
                  <a:pt x="11071" y="4909"/>
                  <a:pt x="10800" y="4909"/>
                </a:cubicBezTo>
                <a:cubicBezTo>
                  <a:pt x="10529" y="4909"/>
                  <a:pt x="10309" y="5129"/>
                  <a:pt x="10309" y="5400"/>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4236" y="11291"/>
                </a:lnTo>
                <a:cubicBezTo>
                  <a:pt x="14507" y="11291"/>
                  <a:pt x="14727" y="11072"/>
                  <a:pt x="14727" y="10800"/>
                </a:cubicBezTo>
                <a:cubicBezTo>
                  <a:pt x="14727" y="10529"/>
                  <a:pt x="14507" y="10309"/>
                  <a:pt x="14236" y="10309"/>
                </a:cubicBezTo>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0800" y="18655"/>
                </a:moveTo>
                <a:cubicBezTo>
                  <a:pt x="6462" y="18655"/>
                  <a:pt x="2945" y="15138"/>
                  <a:pt x="2945" y="10800"/>
                </a:cubicBezTo>
                <a:cubicBezTo>
                  <a:pt x="2945" y="6462"/>
                  <a:pt x="6462" y="2945"/>
                  <a:pt x="10800" y="2945"/>
                </a:cubicBezTo>
                <a:cubicBezTo>
                  <a:pt x="15138" y="2945"/>
                  <a:pt x="18655" y="6462"/>
                  <a:pt x="18655" y="10800"/>
                </a:cubicBezTo>
                <a:cubicBezTo>
                  <a:pt x="18655" y="15138"/>
                  <a:pt x="15138" y="18655"/>
                  <a:pt x="10800" y="18655"/>
                </a:cubicBezTo>
                <a:moveTo>
                  <a:pt x="10800" y="1964"/>
                </a:moveTo>
                <a:cubicBezTo>
                  <a:pt x="5920" y="1964"/>
                  <a:pt x="1964" y="5920"/>
                  <a:pt x="1964" y="10800"/>
                </a:cubicBezTo>
                <a:cubicBezTo>
                  <a:pt x="1964" y="15680"/>
                  <a:pt x="5920" y="19636"/>
                  <a:pt x="10800" y="19636"/>
                </a:cubicBezTo>
                <a:cubicBezTo>
                  <a:pt x="15680" y="19636"/>
                  <a:pt x="19636" y="15680"/>
                  <a:pt x="19636" y="10800"/>
                </a:cubicBezTo>
                <a:cubicBezTo>
                  <a:pt x="19636" y="5920"/>
                  <a:pt x="15680" y="1964"/>
                  <a:pt x="10800" y="1964"/>
                </a:cubicBezTo>
              </a:path>
            </a:pathLst>
          </a:custGeom>
          <a:solidFill>
            <a:srgbClr val="7f7f7f"/>
          </a:solidFill>
          <a:ln w="12600">
            <a:noFill/>
          </a:ln>
        </p:spPr>
        <p:style>
          <a:lnRef idx="0"/>
          <a:fillRef idx="0"/>
          <a:effectRef idx="0"/>
          <a:fontRef idx="minor"/>
        </p:style>
      </p:sp>
      <p:sp>
        <p:nvSpPr>
          <p:cNvPr id="960" name="CustomShape 4"/>
          <p:cNvSpPr/>
          <p:nvPr/>
        </p:nvSpPr>
        <p:spPr>
          <a:xfrm>
            <a:off x="5034240" y="4121280"/>
            <a:ext cx="406080" cy="558360"/>
          </a:xfrm>
          <a:custGeom>
            <a:avLst/>
            <a:gdLst/>
            <a:ahLst/>
            <a:rect l="l" t="t" r="r" b="b"/>
            <a:pathLst>
              <a:path w="21600" h="21600">
                <a:moveTo>
                  <a:pt x="20250" y="19636"/>
                </a:moveTo>
                <a:cubicBezTo>
                  <a:pt x="20250" y="20178"/>
                  <a:pt x="19645" y="20618"/>
                  <a:pt x="18900" y="20618"/>
                </a:cubicBezTo>
                <a:lnTo>
                  <a:pt x="2700" y="20618"/>
                </a:lnTo>
                <a:cubicBezTo>
                  <a:pt x="1955" y="20618"/>
                  <a:pt x="1350" y="20178"/>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4050" y="5891"/>
                </a:moveTo>
                <a:cubicBezTo>
                  <a:pt x="4050" y="3180"/>
                  <a:pt x="7072" y="982"/>
                  <a:pt x="10800" y="982"/>
                </a:cubicBezTo>
                <a:cubicBezTo>
                  <a:pt x="14528" y="982"/>
                  <a:pt x="17550" y="3180"/>
                  <a:pt x="17550" y="5891"/>
                </a:cubicBezTo>
                <a:lnTo>
                  <a:pt x="17550" y="8836"/>
                </a:lnTo>
                <a:lnTo>
                  <a:pt x="4050" y="8836"/>
                </a:lnTo>
                <a:cubicBezTo>
                  <a:pt x="4050" y="8836"/>
                  <a:pt x="4050" y="5891"/>
                  <a:pt x="4050" y="5891"/>
                </a:cubicBezTo>
                <a:close/>
                <a:moveTo>
                  <a:pt x="18900" y="8836"/>
                </a:moveTo>
                <a:lnTo>
                  <a:pt x="18900" y="5891"/>
                </a:lnTo>
                <a:cubicBezTo>
                  <a:pt x="18900" y="2638"/>
                  <a:pt x="15273" y="0"/>
                  <a:pt x="10800" y="0"/>
                </a:cubicBezTo>
                <a:cubicBezTo>
                  <a:pt x="6327" y="0"/>
                  <a:pt x="2700" y="2638"/>
                  <a:pt x="2700" y="5891"/>
                </a:cubicBez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moveTo>
                  <a:pt x="11475" y="15573"/>
                </a:moveTo>
                <a:lnTo>
                  <a:pt x="11475" y="16200"/>
                </a:lnTo>
                <a:cubicBezTo>
                  <a:pt x="11475" y="16472"/>
                  <a:pt x="11172" y="16691"/>
                  <a:pt x="10800" y="16691"/>
                </a:cubicBezTo>
                <a:cubicBezTo>
                  <a:pt x="10428" y="16691"/>
                  <a:pt x="10125" y="16472"/>
                  <a:pt x="10125" y="16200"/>
                </a:cubicBezTo>
                <a:lnTo>
                  <a:pt x="10125" y="15573"/>
                </a:lnTo>
                <a:cubicBezTo>
                  <a:pt x="9723" y="15403"/>
                  <a:pt x="9450" y="15090"/>
                  <a:pt x="9450" y="14727"/>
                </a:cubicBezTo>
                <a:cubicBezTo>
                  <a:pt x="9450" y="14186"/>
                  <a:pt x="10055" y="13745"/>
                  <a:pt x="10800" y="13745"/>
                </a:cubicBezTo>
                <a:cubicBezTo>
                  <a:pt x="11545" y="13745"/>
                  <a:pt x="12150" y="14186"/>
                  <a:pt x="12150" y="14727"/>
                </a:cubicBezTo>
                <a:cubicBezTo>
                  <a:pt x="12150" y="15090"/>
                  <a:pt x="11876" y="15403"/>
                  <a:pt x="11475" y="15573"/>
                </a:cubicBezTo>
                <a:moveTo>
                  <a:pt x="10800" y="12764"/>
                </a:moveTo>
                <a:cubicBezTo>
                  <a:pt x="9309" y="12764"/>
                  <a:pt x="8100" y="13643"/>
                  <a:pt x="8100" y="14727"/>
                </a:cubicBezTo>
                <a:cubicBezTo>
                  <a:pt x="8100" y="15232"/>
                  <a:pt x="8369" y="15687"/>
                  <a:pt x="8798" y="16034"/>
                </a:cubicBezTo>
                <a:cubicBezTo>
                  <a:pt x="8789" y="16089"/>
                  <a:pt x="8775" y="16144"/>
                  <a:pt x="8775" y="16200"/>
                </a:cubicBezTo>
                <a:cubicBezTo>
                  <a:pt x="8775" y="17014"/>
                  <a:pt x="9681" y="17673"/>
                  <a:pt x="10800" y="17673"/>
                </a:cubicBezTo>
                <a:cubicBezTo>
                  <a:pt x="11919" y="17673"/>
                  <a:pt x="12825" y="17014"/>
                  <a:pt x="12825" y="16200"/>
                </a:cubicBezTo>
                <a:cubicBezTo>
                  <a:pt x="12825" y="16144"/>
                  <a:pt x="12810" y="16089"/>
                  <a:pt x="12802" y="16034"/>
                </a:cubicBezTo>
                <a:cubicBezTo>
                  <a:pt x="13231" y="15686"/>
                  <a:pt x="13500" y="15232"/>
                  <a:pt x="13500" y="14727"/>
                </a:cubicBezTo>
                <a:cubicBezTo>
                  <a:pt x="13500" y="13643"/>
                  <a:pt x="12291" y="12764"/>
                  <a:pt x="10800" y="12764"/>
                </a:cubicBezTo>
              </a:path>
            </a:pathLst>
          </a:custGeom>
          <a:solidFill>
            <a:srgbClr val="7f7f7f"/>
          </a:solidFill>
          <a:ln w="12600">
            <a:noFill/>
          </a:ln>
        </p:spPr>
        <p:style>
          <a:lnRef idx="0"/>
          <a:fillRef idx="0"/>
          <a:effectRef idx="0"/>
          <a:fontRef idx="minor"/>
        </p:style>
      </p:sp>
      <p:sp>
        <p:nvSpPr>
          <p:cNvPr id="961" name="CustomShape 5"/>
          <p:cNvSpPr/>
          <p:nvPr/>
        </p:nvSpPr>
        <p:spPr>
          <a:xfrm>
            <a:off x="6100920" y="4096080"/>
            <a:ext cx="406080" cy="558360"/>
          </a:xfrm>
          <a:custGeom>
            <a:avLst/>
            <a:gdLst/>
            <a:ahLst/>
            <a:rect l="l" t="t" r="r" b="b"/>
            <a:pathLst>
              <a:path w="21600" h="21600">
                <a:moveTo>
                  <a:pt x="11475" y="15573"/>
                </a:moveTo>
                <a:lnTo>
                  <a:pt x="11475" y="16200"/>
                </a:lnTo>
                <a:cubicBezTo>
                  <a:pt x="11475" y="16471"/>
                  <a:pt x="11172" y="16691"/>
                  <a:pt x="10800" y="16691"/>
                </a:cubicBezTo>
                <a:cubicBezTo>
                  <a:pt x="10428" y="16691"/>
                  <a:pt x="10125" y="16471"/>
                  <a:pt x="10125" y="16200"/>
                </a:cubicBezTo>
                <a:lnTo>
                  <a:pt x="10125" y="15573"/>
                </a:lnTo>
                <a:cubicBezTo>
                  <a:pt x="9723" y="15403"/>
                  <a:pt x="9450" y="15090"/>
                  <a:pt x="9450" y="14727"/>
                </a:cubicBezTo>
                <a:cubicBezTo>
                  <a:pt x="9450" y="14185"/>
                  <a:pt x="10055" y="13745"/>
                  <a:pt x="10800" y="13745"/>
                </a:cubicBezTo>
                <a:cubicBezTo>
                  <a:pt x="11545" y="13745"/>
                  <a:pt x="12150" y="14185"/>
                  <a:pt x="12150" y="14727"/>
                </a:cubicBezTo>
                <a:cubicBezTo>
                  <a:pt x="12150" y="15090"/>
                  <a:pt x="11876" y="15403"/>
                  <a:pt x="11475" y="15573"/>
                </a:cubicBezTo>
                <a:moveTo>
                  <a:pt x="10800" y="12764"/>
                </a:moveTo>
                <a:cubicBezTo>
                  <a:pt x="9309" y="12764"/>
                  <a:pt x="8100" y="13643"/>
                  <a:pt x="8100" y="14727"/>
                </a:cubicBezTo>
                <a:cubicBezTo>
                  <a:pt x="8100" y="15232"/>
                  <a:pt x="8369" y="15686"/>
                  <a:pt x="8798" y="16034"/>
                </a:cubicBezTo>
                <a:cubicBezTo>
                  <a:pt x="8789" y="16089"/>
                  <a:pt x="8775" y="16143"/>
                  <a:pt x="8775" y="16200"/>
                </a:cubicBezTo>
                <a:cubicBezTo>
                  <a:pt x="8775" y="17014"/>
                  <a:pt x="9681" y="17673"/>
                  <a:pt x="10800" y="17673"/>
                </a:cubicBezTo>
                <a:cubicBezTo>
                  <a:pt x="11919" y="17673"/>
                  <a:pt x="12825" y="17014"/>
                  <a:pt x="12825" y="16200"/>
                </a:cubicBezTo>
                <a:cubicBezTo>
                  <a:pt x="12825" y="16143"/>
                  <a:pt x="12810" y="16089"/>
                  <a:pt x="12802" y="16034"/>
                </a:cubicBezTo>
                <a:cubicBezTo>
                  <a:pt x="13231" y="15687"/>
                  <a:pt x="13500" y="15232"/>
                  <a:pt x="13500" y="14727"/>
                </a:cubicBezTo>
                <a:cubicBezTo>
                  <a:pt x="13500" y="13643"/>
                  <a:pt x="12291" y="12764"/>
                  <a:pt x="10800" y="12764"/>
                </a:cubicBezTo>
                <a:moveTo>
                  <a:pt x="20250" y="19636"/>
                </a:moveTo>
                <a:cubicBezTo>
                  <a:pt x="20250" y="20179"/>
                  <a:pt x="19645" y="20618"/>
                  <a:pt x="18900" y="20618"/>
                </a:cubicBezTo>
                <a:lnTo>
                  <a:pt x="2700" y="20618"/>
                </a:lnTo>
                <a:cubicBezTo>
                  <a:pt x="1955" y="20618"/>
                  <a:pt x="1350" y="20179"/>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18900" y="8836"/>
                </a:moveTo>
                <a:lnTo>
                  <a:pt x="18900" y="5891"/>
                </a:lnTo>
                <a:cubicBezTo>
                  <a:pt x="18900" y="2638"/>
                  <a:pt x="15273" y="0"/>
                  <a:pt x="10800" y="0"/>
                </a:cubicBezTo>
                <a:cubicBezTo>
                  <a:pt x="6327" y="0"/>
                  <a:pt x="2700" y="2638"/>
                  <a:pt x="2700" y="5891"/>
                </a:cubicBezTo>
                <a:cubicBezTo>
                  <a:pt x="2700" y="6162"/>
                  <a:pt x="3003" y="6382"/>
                  <a:pt x="3375" y="6382"/>
                </a:cubicBezTo>
                <a:cubicBezTo>
                  <a:pt x="3747" y="6382"/>
                  <a:pt x="4050" y="6162"/>
                  <a:pt x="4050" y="5891"/>
                </a:cubicBezTo>
                <a:cubicBezTo>
                  <a:pt x="4050" y="3180"/>
                  <a:pt x="7072" y="982"/>
                  <a:pt x="10800" y="982"/>
                </a:cubicBezTo>
                <a:cubicBezTo>
                  <a:pt x="14528" y="982"/>
                  <a:pt x="17550" y="3180"/>
                  <a:pt x="17550" y="5891"/>
                </a:cubicBezTo>
                <a:lnTo>
                  <a:pt x="17550" y="8836"/>
                </a:ln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path>
            </a:pathLst>
          </a:custGeom>
          <a:solidFill>
            <a:srgbClr val="7f7f7f"/>
          </a:solidFill>
          <a:ln w="12600">
            <a:noFill/>
          </a:ln>
        </p:spPr>
        <p:style>
          <a:lnRef idx="0"/>
          <a:fillRef idx="0"/>
          <a:effectRef idx="0"/>
          <a:fontRef idx="minor"/>
        </p:style>
      </p:sp>
      <p:sp>
        <p:nvSpPr>
          <p:cNvPr id="962" name="CustomShape 6"/>
          <p:cNvSpPr/>
          <p:nvPr/>
        </p:nvSpPr>
        <p:spPr>
          <a:xfrm>
            <a:off x="7142040" y="4096080"/>
            <a:ext cx="456840" cy="558360"/>
          </a:xfrm>
          <a:custGeom>
            <a:avLst/>
            <a:gdLst/>
            <a:ahLst/>
            <a:rect l="l" t="t" r="r" b="b"/>
            <a:pathLst>
              <a:path w="21600" h="21600">
                <a:moveTo>
                  <a:pt x="20400" y="19636"/>
                </a:moveTo>
                <a:cubicBezTo>
                  <a:pt x="20400" y="20178"/>
                  <a:pt x="19862" y="20617"/>
                  <a:pt x="19200" y="20617"/>
                </a:cubicBezTo>
                <a:lnTo>
                  <a:pt x="6000" y="20617"/>
                </a:lnTo>
                <a:lnTo>
                  <a:pt x="6000" y="982"/>
                </a:lnTo>
                <a:lnTo>
                  <a:pt x="13200" y="982"/>
                </a:lnTo>
                <a:lnTo>
                  <a:pt x="13200" y="6872"/>
                </a:lnTo>
                <a:lnTo>
                  <a:pt x="15600" y="4909"/>
                </a:lnTo>
                <a:lnTo>
                  <a:pt x="18000" y="6872"/>
                </a:lnTo>
                <a:lnTo>
                  <a:pt x="18000" y="982"/>
                </a:lnTo>
                <a:lnTo>
                  <a:pt x="19200" y="982"/>
                </a:lnTo>
                <a:cubicBezTo>
                  <a:pt x="19862" y="982"/>
                  <a:pt x="20400" y="1422"/>
                  <a:pt x="20400" y="1964"/>
                </a:cubicBezTo>
                <a:cubicBezTo>
                  <a:pt x="20400" y="1964"/>
                  <a:pt x="20400" y="19636"/>
                  <a:pt x="20400" y="19636"/>
                </a:cubicBezTo>
                <a:close/>
                <a:moveTo>
                  <a:pt x="4800" y="20617"/>
                </a:moveTo>
                <a:lnTo>
                  <a:pt x="2400" y="20617"/>
                </a:lnTo>
                <a:cubicBezTo>
                  <a:pt x="1738" y="20617"/>
                  <a:pt x="1200" y="20178"/>
                  <a:pt x="1200" y="19636"/>
                </a:cubicBezTo>
                <a:lnTo>
                  <a:pt x="1200" y="1964"/>
                </a:lnTo>
                <a:cubicBezTo>
                  <a:pt x="1200" y="1422"/>
                  <a:pt x="1738" y="982"/>
                  <a:pt x="2400" y="982"/>
                </a:cubicBezTo>
                <a:lnTo>
                  <a:pt x="4800" y="982"/>
                </a:lnTo>
                <a:cubicBezTo>
                  <a:pt x="4800" y="982"/>
                  <a:pt x="4800" y="20617"/>
                  <a:pt x="4800" y="20617"/>
                </a:cubicBezTo>
                <a:close/>
                <a:moveTo>
                  <a:pt x="14400" y="982"/>
                </a:moveTo>
                <a:lnTo>
                  <a:pt x="16800" y="982"/>
                </a:lnTo>
                <a:lnTo>
                  <a:pt x="16800" y="4418"/>
                </a:lnTo>
                <a:lnTo>
                  <a:pt x="15600" y="3436"/>
                </a:lnTo>
                <a:lnTo>
                  <a:pt x="14400" y="4418"/>
                </a:lnTo>
                <a:cubicBezTo>
                  <a:pt x="14400" y="4418"/>
                  <a:pt x="14400" y="982"/>
                  <a:pt x="14400" y="982"/>
                </a:cubicBezTo>
                <a:close/>
                <a:moveTo>
                  <a:pt x="19200" y="0"/>
                </a:moveTo>
                <a:lnTo>
                  <a:pt x="2400" y="0"/>
                </a:lnTo>
                <a:cubicBezTo>
                  <a:pt x="1075" y="0"/>
                  <a:pt x="0" y="879"/>
                  <a:pt x="0" y="1964"/>
                </a:cubicBezTo>
                <a:lnTo>
                  <a:pt x="0" y="19636"/>
                </a:lnTo>
                <a:cubicBezTo>
                  <a:pt x="0" y="20720"/>
                  <a:pt x="1075" y="21600"/>
                  <a:pt x="2400" y="21600"/>
                </a:cubicBezTo>
                <a:lnTo>
                  <a:pt x="19200" y="21600"/>
                </a:lnTo>
                <a:cubicBezTo>
                  <a:pt x="20525" y="21600"/>
                  <a:pt x="21600" y="20720"/>
                  <a:pt x="21600" y="19636"/>
                </a:cubicBezTo>
                <a:lnTo>
                  <a:pt x="21600" y="1964"/>
                </a:lnTo>
                <a:cubicBezTo>
                  <a:pt x="21600" y="879"/>
                  <a:pt x="20525" y="0"/>
                  <a:pt x="19200" y="0"/>
                </a:cubicBezTo>
              </a:path>
            </a:pathLst>
          </a:custGeom>
          <a:solidFill>
            <a:srgbClr val="7f7f7f"/>
          </a:solidFill>
          <a:ln w="12600">
            <a:noFill/>
          </a:ln>
        </p:spPr>
        <p:style>
          <a:lnRef idx="0"/>
          <a:fillRef idx="0"/>
          <a:effectRef idx="0"/>
          <a:fontRef idx="minor"/>
        </p:style>
      </p:sp>
      <p:sp>
        <p:nvSpPr>
          <p:cNvPr id="963" name="CustomShape 7"/>
          <p:cNvSpPr/>
          <p:nvPr/>
        </p:nvSpPr>
        <p:spPr>
          <a:xfrm>
            <a:off x="8208360" y="4096080"/>
            <a:ext cx="456840" cy="558360"/>
          </a:xfrm>
          <a:custGeom>
            <a:avLst/>
            <a:gdLst/>
            <a:ahLst/>
            <a:rect l="l" t="t" r="r" b="b"/>
            <a:pathLst>
              <a:path w="21600" h="21600">
                <a:moveTo>
                  <a:pt x="20400" y="19636"/>
                </a:moveTo>
                <a:cubicBezTo>
                  <a:pt x="20400" y="20179"/>
                  <a:pt x="19862" y="20618"/>
                  <a:pt x="19200" y="20618"/>
                </a:cubicBezTo>
                <a:lnTo>
                  <a:pt x="7200" y="20618"/>
                </a:lnTo>
                <a:lnTo>
                  <a:pt x="7200" y="982"/>
                </a:lnTo>
                <a:lnTo>
                  <a:pt x="19200" y="982"/>
                </a:lnTo>
                <a:cubicBezTo>
                  <a:pt x="19862" y="982"/>
                  <a:pt x="20400" y="1422"/>
                  <a:pt x="20400" y="1964"/>
                </a:cubicBezTo>
                <a:cubicBezTo>
                  <a:pt x="20400" y="1964"/>
                  <a:pt x="20400" y="19636"/>
                  <a:pt x="20400" y="19636"/>
                </a:cubicBezTo>
                <a:close/>
                <a:moveTo>
                  <a:pt x="6000" y="20618"/>
                </a:moveTo>
                <a:lnTo>
                  <a:pt x="3600" y="20618"/>
                </a:lnTo>
                <a:cubicBezTo>
                  <a:pt x="2937" y="20618"/>
                  <a:pt x="2400" y="20179"/>
                  <a:pt x="2400" y="19636"/>
                </a:cubicBezTo>
                <a:lnTo>
                  <a:pt x="2400" y="18655"/>
                </a:lnTo>
                <a:lnTo>
                  <a:pt x="3000" y="18655"/>
                </a:lnTo>
                <a:cubicBezTo>
                  <a:pt x="3332" y="18655"/>
                  <a:pt x="3600" y="18435"/>
                  <a:pt x="3600" y="18164"/>
                </a:cubicBezTo>
                <a:cubicBezTo>
                  <a:pt x="3600" y="17893"/>
                  <a:pt x="3332" y="17673"/>
                  <a:pt x="3000" y="17673"/>
                </a:cubicBezTo>
                <a:lnTo>
                  <a:pt x="2400" y="17673"/>
                </a:lnTo>
                <a:lnTo>
                  <a:pt x="2400" y="15709"/>
                </a:lnTo>
                <a:lnTo>
                  <a:pt x="3000" y="15709"/>
                </a:lnTo>
                <a:cubicBezTo>
                  <a:pt x="3332" y="15709"/>
                  <a:pt x="3600" y="15490"/>
                  <a:pt x="3600" y="15218"/>
                </a:cubicBezTo>
                <a:cubicBezTo>
                  <a:pt x="3600" y="14947"/>
                  <a:pt x="3332" y="14727"/>
                  <a:pt x="3000" y="14727"/>
                </a:cubicBezTo>
                <a:lnTo>
                  <a:pt x="2400" y="14727"/>
                </a:lnTo>
                <a:lnTo>
                  <a:pt x="2400" y="12764"/>
                </a:lnTo>
                <a:lnTo>
                  <a:pt x="3000" y="12764"/>
                </a:lnTo>
                <a:cubicBezTo>
                  <a:pt x="3332" y="12764"/>
                  <a:pt x="3600" y="12544"/>
                  <a:pt x="3600" y="12273"/>
                </a:cubicBezTo>
                <a:cubicBezTo>
                  <a:pt x="3600" y="12002"/>
                  <a:pt x="3332" y="11782"/>
                  <a:pt x="3000" y="11782"/>
                </a:cubicBezTo>
                <a:lnTo>
                  <a:pt x="2400" y="11782"/>
                </a:lnTo>
                <a:lnTo>
                  <a:pt x="2400" y="9818"/>
                </a:lnTo>
                <a:lnTo>
                  <a:pt x="3000" y="9818"/>
                </a:lnTo>
                <a:cubicBezTo>
                  <a:pt x="3332" y="9818"/>
                  <a:pt x="3600" y="9599"/>
                  <a:pt x="3600" y="9327"/>
                </a:cubicBezTo>
                <a:cubicBezTo>
                  <a:pt x="3600" y="9056"/>
                  <a:pt x="3332" y="8836"/>
                  <a:pt x="3000" y="8836"/>
                </a:cubicBezTo>
                <a:lnTo>
                  <a:pt x="2400" y="8836"/>
                </a:lnTo>
                <a:lnTo>
                  <a:pt x="2400" y="6873"/>
                </a:lnTo>
                <a:lnTo>
                  <a:pt x="3000" y="6873"/>
                </a:lnTo>
                <a:cubicBezTo>
                  <a:pt x="3332" y="6873"/>
                  <a:pt x="3600" y="6653"/>
                  <a:pt x="3600" y="6382"/>
                </a:cubicBezTo>
                <a:cubicBezTo>
                  <a:pt x="3600" y="6111"/>
                  <a:pt x="3332" y="5891"/>
                  <a:pt x="3000" y="5891"/>
                </a:cubicBezTo>
                <a:lnTo>
                  <a:pt x="2400" y="5891"/>
                </a:lnTo>
                <a:lnTo>
                  <a:pt x="2400" y="3927"/>
                </a:lnTo>
                <a:lnTo>
                  <a:pt x="3000" y="3927"/>
                </a:lnTo>
                <a:cubicBezTo>
                  <a:pt x="3332" y="3927"/>
                  <a:pt x="3600" y="3708"/>
                  <a:pt x="3600" y="3436"/>
                </a:cubicBezTo>
                <a:cubicBezTo>
                  <a:pt x="3600" y="3166"/>
                  <a:pt x="3332" y="2945"/>
                  <a:pt x="3000" y="2945"/>
                </a:cubicBezTo>
                <a:lnTo>
                  <a:pt x="2400" y="2945"/>
                </a:lnTo>
                <a:lnTo>
                  <a:pt x="2400" y="1964"/>
                </a:lnTo>
                <a:cubicBezTo>
                  <a:pt x="2400" y="1422"/>
                  <a:pt x="2937" y="982"/>
                  <a:pt x="3600" y="982"/>
                </a:cubicBezTo>
                <a:lnTo>
                  <a:pt x="6000" y="982"/>
                </a:lnTo>
                <a:cubicBezTo>
                  <a:pt x="6000" y="982"/>
                  <a:pt x="6000" y="20618"/>
                  <a:pt x="6000" y="20618"/>
                </a:cubicBezTo>
                <a:close/>
                <a:moveTo>
                  <a:pt x="19200" y="0"/>
                </a:moveTo>
                <a:lnTo>
                  <a:pt x="3600" y="0"/>
                </a:lnTo>
                <a:cubicBezTo>
                  <a:pt x="2275" y="0"/>
                  <a:pt x="1200" y="879"/>
                  <a:pt x="1200" y="1964"/>
                </a:cubicBezTo>
                <a:lnTo>
                  <a:pt x="1200" y="2945"/>
                </a:lnTo>
                <a:lnTo>
                  <a:pt x="600" y="2945"/>
                </a:lnTo>
                <a:cubicBezTo>
                  <a:pt x="268" y="2945"/>
                  <a:pt x="0" y="3166"/>
                  <a:pt x="0" y="3436"/>
                </a:cubicBezTo>
                <a:cubicBezTo>
                  <a:pt x="0" y="3708"/>
                  <a:pt x="268" y="3927"/>
                  <a:pt x="600" y="3927"/>
                </a:cubicBezTo>
                <a:lnTo>
                  <a:pt x="1200" y="3927"/>
                </a:lnTo>
                <a:lnTo>
                  <a:pt x="1200" y="5891"/>
                </a:lnTo>
                <a:lnTo>
                  <a:pt x="600" y="5891"/>
                </a:lnTo>
                <a:cubicBezTo>
                  <a:pt x="268" y="5891"/>
                  <a:pt x="0" y="6111"/>
                  <a:pt x="0" y="6382"/>
                </a:cubicBezTo>
                <a:cubicBezTo>
                  <a:pt x="0" y="6653"/>
                  <a:pt x="268" y="6873"/>
                  <a:pt x="600" y="6873"/>
                </a:cubicBezTo>
                <a:lnTo>
                  <a:pt x="1200" y="6873"/>
                </a:lnTo>
                <a:lnTo>
                  <a:pt x="1200" y="8836"/>
                </a:lnTo>
                <a:lnTo>
                  <a:pt x="600" y="8836"/>
                </a:lnTo>
                <a:cubicBezTo>
                  <a:pt x="268" y="8836"/>
                  <a:pt x="0" y="9056"/>
                  <a:pt x="0" y="9327"/>
                </a:cubicBezTo>
                <a:cubicBezTo>
                  <a:pt x="0" y="9599"/>
                  <a:pt x="268" y="9818"/>
                  <a:pt x="600" y="9818"/>
                </a:cubicBezTo>
                <a:lnTo>
                  <a:pt x="1200" y="9818"/>
                </a:lnTo>
                <a:lnTo>
                  <a:pt x="1200" y="11782"/>
                </a:lnTo>
                <a:lnTo>
                  <a:pt x="600" y="11782"/>
                </a:lnTo>
                <a:cubicBezTo>
                  <a:pt x="268" y="11782"/>
                  <a:pt x="0" y="12002"/>
                  <a:pt x="0" y="12273"/>
                </a:cubicBezTo>
                <a:cubicBezTo>
                  <a:pt x="0" y="12544"/>
                  <a:pt x="268" y="12764"/>
                  <a:pt x="600" y="12764"/>
                </a:cubicBezTo>
                <a:lnTo>
                  <a:pt x="1200" y="12764"/>
                </a:lnTo>
                <a:lnTo>
                  <a:pt x="1200" y="14727"/>
                </a:lnTo>
                <a:lnTo>
                  <a:pt x="600" y="14727"/>
                </a:lnTo>
                <a:cubicBezTo>
                  <a:pt x="268" y="14727"/>
                  <a:pt x="0" y="14947"/>
                  <a:pt x="0" y="15218"/>
                </a:cubicBezTo>
                <a:cubicBezTo>
                  <a:pt x="0" y="15490"/>
                  <a:pt x="268" y="15709"/>
                  <a:pt x="600" y="15709"/>
                </a:cubicBezTo>
                <a:lnTo>
                  <a:pt x="1200" y="15709"/>
                </a:lnTo>
                <a:lnTo>
                  <a:pt x="1200" y="17673"/>
                </a:lnTo>
                <a:lnTo>
                  <a:pt x="600" y="17673"/>
                </a:lnTo>
                <a:cubicBezTo>
                  <a:pt x="268" y="17673"/>
                  <a:pt x="0" y="17893"/>
                  <a:pt x="0" y="18164"/>
                </a:cubicBezTo>
                <a:cubicBezTo>
                  <a:pt x="0" y="18435"/>
                  <a:pt x="268" y="18655"/>
                  <a:pt x="600" y="18655"/>
                </a:cubicBezTo>
                <a:lnTo>
                  <a:pt x="1200" y="18655"/>
                </a:lnTo>
                <a:lnTo>
                  <a:pt x="1200" y="19636"/>
                </a:lnTo>
                <a:cubicBezTo>
                  <a:pt x="1200" y="20721"/>
                  <a:pt x="2275" y="21600"/>
                  <a:pt x="3600" y="21600"/>
                </a:cubicBezTo>
                <a:lnTo>
                  <a:pt x="19200" y="21600"/>
                </a:lnTo>
                <a:cubicBezTo>
                  <a:pt x="20525" y="21600"/>
                  <a:pt x="21600" y="20721"/>
                  <a:pt x="21600" y="19636"/>
                </a:cubicBezTo>
                <a:lnTo>
                  <a:pt x="21600" y="1964"/>
                </a:lnTo>
                <a:cubicBezTo>
                  <a:pt x="21600" y="879"/>
                  <a:pt x="20525" y="0"/>
                  <a:pt x="19200" y="0"/>
                </a:cubicBezTo>
              </a:path>
            </a:pathLst>
          </a:custGeom>
          <a:solidFill>
            <a:srgbClr val="7f7f7f"/>
          </a:solidFill>
          <a:ln w="12600">
            <a:noFill/>
          </a:ln>
        </p:spPr>
        <p:style>
          <a:lnRef idx="0"/>
          <a:fillRef idx="0"/>
          <a:effectRef idx="0"/>
          <a:fontRef idx="minor"/>
        </p:style>
      </p:sp>
      <p:sp>
        <p:nvSpPr>
          <p:cNvPr id="964" name="CustomShape 8"/>
          <p:cNvSpPr/>
          <p:nvPr/>
        </p:nvSpPr>
        <p:spPr>
          <a:xfrm>
            <a:off x="9275040" y="4096080"/>
            <a:ext cx="456840" cy="558360"/>
          </a:xfrm>
          <a:custGeom>
            <a:avLst/>
            <a:gdLst/>
            <a:ahLst/>
            <a:rect l="l" t="t" r="r" b="b"/>
            <a:pathLst>
              <a:path w="21600" h="21600">
                <a:moveTo>
                  <a:pt x="14400" y="5891"/>
                </a:moveTo>
                <a:lnTo>
                  <a:pt x="14400" y="982"/>
                </a:lnTo>
                <a:lnTo>
                  <a:pt x="15000" y="982"/>
                </a:lnTo>
                <a:lnTo>
                  <a:pt x="20400" y="5891"/>
                </a:lnTo>
                <a:cubicBezTo>
                  <a:pt x="20400" y="5891"/>
                  <a:pt x="14400" y="5891"/>
                  <a:pt x="14400" y="5891"/>
                </a:cubicBezTo>
                <a:close/>
                <a:moveTo>
                  <a:pt x="20400" y="19636"/>
                </a:moveTo>
                <a:cubicBezTo>
                  <a:pt x="20400" y="20179"/>
                  <a:pt x="19862" y="20618"/>
                  <a:pt x="19200" y="20618"/>
                </a:cubicBezTo>
                <a:lnTo>
                  <a:pt x="2400" y="20618"/>
                </a:lnTo>
                <a:cubicBezTo>
                  <a:pt x="1737" y="20618"/>
                  <a:pt x="1200" y="20179"/>
                  <a:pt x="1200" y="19636"/>
                </a:cubicBezTo>
                <a:lnTo>
                  <a:pt x="1200" y="1964"/>
                </a:lnTo>
                <a:cubicBezTo>
                  <a:pt x="1200" y="1422"/>
                  <a:pt x="1737" y="982"/>
                  <a:pt x="2400" y="982"/>
                </a:cubicBezTo>
                <a:lnTo>
                  <a:pt x="13200" y="982"/>
                </a:lnTo>
                <a:lnTo>
                  <a:pt x="13200" y="5891"/>
                </a:lnTo>
                <a:cubicBezTo>
                  <a:pt x="13200" y="6433"/>
                  <a:pt x="13738" y="6873"/>
                  <a:pt x="14400" y="6873"/>
                </a:cubicBezTo>
                <a:lnTo>
                  <a:pt x="20400" y="6873"/>
                </a:lnTo>
                <a:cubicBezTo>
                  <a:pt x="20400" y="6873"/>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4800" y="8836"/>
                </a:moveTo>
                <a:cubicBezTo>
                  <a:pt x="4800" y="9108"/>
                  <a:pt x="5068" y="9327"/>
                  <a:pt x="5400" y="9327"/>
                </a:cubicBezTo>
                <a:lnTo>
                  <a:pt x="16200" y="9327"/>
                </a:lnTo>
                <a:cubicBezTo>
                  <a:pt x="16532" y="9327"/>
                  <a:pt x="16800" y="9108"/>
                  <a:pt x="16800" y="8836"/>
                </a:cubicBezTo>
                <a:cubicBezTo>
                  <a:pt x="16800" y="8566"/>
                  <a:pt x="16532" y="8345"/>
                  <a:pt x="16200" y="8345"/>
                </a:cubicBezTo>
                <a:lnTo>
                  <a:pt x="5400" y="8345"/>
                </a:lnTo>
                <a:cubicBezTo>
                  <a:pt x="5068" y="8345"/>
                  <a:pt x="4800" y="8566"/>
                  <a:pt x="4800" y="8836"/>
                </a:cubicBezTo>
                <a:moveTo>
                  <a:pt x="16200" y="12273"/>
                </a:moveTo>
                <a:lnTo>
                  <a:pt x="5400" y="12273"/>
                </a:lnTo>
                <a:cubicBezTo>
                  <a:pt x="5068" y="12273"/>
                  <a:pt x="4800" y="12493"/>
                  <a:pt x="4800" y="12764"/>
                </a:cubicBezTo>
                <a:cubicBezTo>
                  <a:pt x="4800" y="13035"/>
                  <a:pt x="5068" y="13255"/>
                  <a:pt x="5400" y="13255"/>
                </a:cubicBezTo>
                <a:lnTo>
                  <a:pt x="16200" y="13255"/>
                </a:lnTo>
                <a:cubicBezTo>
                  <a:pt x="16532" y="13255"/>
                  <a:pt x="16800" y="13035"/>
                  <a:pt x="16800" y="12764"/>
                </a:cubicBezTo>
                <a:cubicBezTo>
                  <a:pt x="16800" y="12493"/>
                  <a:pt x="16532" y="12273"/>
                  <a:pt x="16200" y="12273"/>
                </a:cubicBezTo>
                <a:moveTo>
                  <a:pt x="5400" y="5400"/>
                </a:moveTo>
                <a:lnTo>
                  <a:pt x="8400" y="5400"/>
                </a:lnTo>
                <a:cubicBezTo>
                  <a:pt x="8732" y="5400"/>
                  <a:pt x="9000" y="5181"/>
                  <a:pt x="9000" y="4909"/>
                </a:cubicBezTo>
                <a:cubicBezTo>
                  <a:pt x="9000" y="4638"/>
                  <a:pt x="8732" y="4418"/>
                  <a:pt x="8400" y="4418"/>
                </a:cubicBezTo>
                <a:lnTo>
                  <a:pt x="5400" y="4418"/>
                </a:lnTo>
                <a:cubicBezTo>
                  <a:pt x="5068" y="4418"/>
                  <a:pt x="4800" y="4638"/>
                  <a:pt x="4800" y="4909"/>
                </a:cubicBezTo>
                <a:cubicBezTo>
                  <a:pt x="4800" y="5181"/>
                  <a:pt x="5068" y="5400"/>
                  <a:pt x="5400" y="5400"/>
                </a:cubicBezTo>
                <a:moveTo>
                  <a:pt x="12600" y="16200"/>
                </a:moveTo>
                <a:lnTo>
                  <a:pt x="5400" y="16200"/>
                </a:lnTo>
                <a:cubicBezTo>
                  <a:pt x="5068" y="16200"/>
                  <a:pt x="4800" y="16420"/>
                  <a:pt x="4800" y="16691"/>
                </a:cubicBezTo>
                <a:cubicBezTo>
                  <a:pt x="4800" y="16962"/>
                  <a:pt x="5068" y="17182"/>
                  <a:pt x="5400" y="17182"/>
                </a:cubicBezTo>
                <a:lnTo>
                  <a:pt x="12600" y="17182"/>
                </a:lnTo>
                <a:cubicBezTo>
                  <a:pt x="12932" y="17182"/>
                  <a:pt x="13200" y="16962"/>
                  <a:pt x="13200" y="16691"/>
                </a:cubicBezTo>
                <a:cubicBezTo>
                  <a:pt x="13200" y="16420"/>
                  <a:pt x="12932" y="16200"/>
                  <a:pt x="12600" y="16200"/>
                </a:cubicBezTo>
              </a:path>
            </a:pathLst>
          </a:custGeom>
          <a:solidFill>
            <a:srgbClr val="7f7f7f"/>
          </a:solidFill>
          <a:ln w="12600">
            <a:noFill/>
          </a:ln>
        </p:spPr>
        <p:style>
          <a:lnRef idx="0"/>
          <a:fillRef idx="0"/>
          <a:effectRef idx="0"/>
          <a:fontRef idx="minor"/>
        </p:style>
      </p:sp>
      <p:sp>
        <p:nvSpPr>
          <p:cNvPr id="965" name="CustomShape 9"/>
          <p:cNvSpPr/>
          <p:nvPr/>
        </p:nvSpPr>
        <p:spPr>
          <a:xfrm>
            <a:off x="10341360" y="4096080"/>
            <a:ext cx="456840" cy="558360"/>
          </a:xfrm>
          <a:custGeom>
            <a:avLst/>
            <a:gdLst/>
            <a:ahLst/>
            <a:rect l="l" t="t" r="r" b="b"/>
            <a:pathLst>
              <a:path w="21600" h="21600">
                <a:moveTo>
                  <a:pt x="10800" y="8836"/>
                </a:moveTo>
                <a:lnTo>
                  <a:pt x="10800" y="5967"/>
                </a:lnTo>
                <a:lnTo>
                  <a:pt x="13929" y="8836"/>
                </a:lnTo>
                <a:cubicBezTo>
                  <a:pt x="13929" y="8836"/>
                  <a:pt x="10800" y="8836"/>
                  <a:pt x="10800" y="8836"/>
                </a:cubicBezTo>
                <a:close/>
                <a:moveTo>
                  <a:pt x="14400" y="19636"/>
                </a:moveTo>
                <a:cubicBezTo>
                  <a:pt x="14400" y="20179"/>
                  <a:pt x="13862" y="20618"/>
                  <a:pt x="13200" y="20618"/>
                </a:cubicBezTo>
                <a:lnTo>
                  <a:pt x="2400" y="20618"/>
                </a:lnTo>
                <a:cubicBezTo>
                  <a:pt x="1738" y="20618"/>
                  <a:pt x="1200" y="20179"/>
                  <a:pt x="1200" y="19636"/>
                </a:cubicBezTo>
                <a:lnTo>
                  <a:pt x="1200" y="6873"/>
                </a:lnTo>
                <a:cubicBezTo>
                  <a:pt x="1200" y="6331"/>
                  <a:pt x="1738" y="5891"/>
                  <a:pt x="2400" y="5891"/>
                </a:cubicBezTo>
                <a:lnTo>
                  <a:pt x="9600" y="5891"/>
                </a:lnTo>
                <a:lnTo>
                  <a:pt x="9600" y="8836"/>
                </a:lnTo>
                <a:cubicBezTo>
                  <a:pt x="9600" y="9378"/>
                  <a:pt x="10138" y="9818"/>
                  <a:pt x="10800" y="9818"/>
                </a:cubicBezTo>
                <a:lnTo>
                  <a:pt x="14400" y="9818"/>
                </a:lnTo>
                <a:cubicBezTo>
                  <a:pt x="14400" y="9818"/>
                  <a:pt x="14400" y="19636"/>
                  <a:pt x="14400" y="19636"/>
                </a:cubicBezTo>
                <a:close/>
                <a:moveTo>
                  <a:pt x="2400" y="4909"/>
                </a:moveTo>
                <a:cubicBezTo>
                  <a:pt x="1075" y="4909"/>
                  <a:pt x="0" y="5788"/>
                  <a:pt x="0" y="6873"/>
                </a:cubicBezTo>
                <a:lnTo>
                  <a:pt x="0" y="19636"/>
                </a:lnTo>
                <a:cubicBezTo>
                  <a:pt x="0" y="20721"/>
                  <a:pt x="1075" y="21600"/>
                  <a:pt x="2400" y="21600"/>
                </a:cubicBezTo>
                <a:lnTo>
                  <a:pt x="13200" y="21600"/>
                </a:lnTo>
                <a:cubicBezTo>
                  <a:pt x="14525" y="21600"/>
                  <a:pt x="15600" y="20721"/>
                  <a:pt x="15600" y="19636"/>
                </a:cubicBezTo>
                <a:lnTo>
                  <a:pt x="15600" y="8836"/>
                </a:lnTo>
                <a:lnTo>
                  <a:pt x="11400" y="4909"/>
                </a:lnTo>
                <a:cubicBezTo>
                  <a:pt x="11400" y="4909"/>
                  <a:pt x="2400" y="4909"/>
                  <a:pt x="2400" y="4909"/>
                </a:cubicBezTo>
                <a:close/>
                <a:moveTo>
                  <a:pt x="16800" y="3927"/>
                </a:moveTo>
                <a:lnTo>
                  <a:pt x="16800" y="1058"/>
                </a:lnTo>
                <a:lnTo>
                  <a:pt x="19929" y="3927"/>
                </a:lnTo>
                <a:cubicBezTo>
                  <a:pt x="19929" y="3927"/>
                  <a:pt x="16800" y="3927"/>
                  <a:pt x="16800" y="3927"/>
                </a:cubicBezTo>
                <a:close/>
                <a:moveTo>
                  <a:pt x="17400" y="0"/>
                </a:moveTo>
                <a:lnTo>
                  <a:pt x="8400" y="0"/>
                </a:lnTo>
                <a:cubicBezTo>
                  <a:pt x="7075" y="0"/>
                  <a:pt x="6000" y="879"/>
                  <a:pt x="6000" y="1964"/>
                </a:cubicBezTo>
                <a:lnTo>
                  <a:pt x="6000" y="3436"/>
                </a:lnTo>
                <a:cubicBezTo>
                  <a:pt x="6000" y="3708"/>
                  <a:pt x="6268" y="3927"/>
                  <a:pt x="6600" y="3927"/>
                </a:cubicBezTo>
                <a:cubicBezTo>
                  <a:pt x="6932" y="3927"/>
                  <a:pt x="7200" y="3708"/>
                  <a:pt x="7200" y="3436"/>
                </a:cubicBezTo>
                <a:lnTo>
                  <a:pt x="7200" y="1964"/>
                </a:lnTo>
                <a:cubicBezTo>
                  <a:pt x="7200" y="1422"/>
                  <a:pt x="7738" y="982"/>
                  <a:pt x="8400" y="982"/>
                </a:cubicBezTo>
                <a:lnTo>
                  <a:pt x="15600" y="982"/>
                </a:lnTo>
                <a:lnTo>
                  <a:pt x="15600" y="3927"/>
                </a:lnTo>
                <a:cubicBezTo>
                  <a:pt x="15600" y="4469"/>
                  <a:pt x="16138" y="4909"/>
                  <a:pt x="16800" y="4909"/>
                </a:cubicBezTo>
                <a:lnTo>
                  <a:pt x="20400" y="4909"/>
                </a:lnTo>
                <a:lnTo>
                  <a:pt x="20400" y="14727"/>
                </a:lnTo>
                <a:cubicBezTo>
                  <a:pt x="20400" y="15269"/>
                  <a:pt x="19862" y="15709"/>
                  <a:pt x="19200" y="15709"/>
                </a:cubicBezTo>
                <a:lnTo>
                  <a:pt x="17400" y="15709"/>
                </a:lnTo>
                <a:cubicBezTo>
                  <a:pt x="17068" y="15709"/>
                  <a:pt x="16800" y="15929"/>
                  <a:pt x="16800" y="16200"/>
                </a:cubicBezTo>
                <a:cubicBezTo>
                  <a:pt x="16800" y="16472"/>
                  <a:pt x="17068" y="16691"/>
                  <a:pt x="17400" y="16691"/>
                </a:cubicBezTo>
                <a:lnTo>
                  <a:pt x="19200" y="16691"/>
                </a:lnTo>
                <a:cubicBezTo>
                  <a:pt x="20525" y="16691"/>
                  <a:pt x="21600" y="15812"/>
                  <a:pt x="21600" y="14727"/>
                </a:cubicBezTo>
                <a:lnTo>
                  <a:pt x="21600" y="3927"/>
                </a:lnTo>
                <a:cubicBezTo>
                  <a:pt x="21600" y="3927"/>
                  <a:pt x="17400" y="0"/>
                  <a:pt x="17400" y="0"/>
                </a:cubicBezTo>
                <a:close/>
                <a:moveTo>
                  <a:pt x="3600" y="12273"/>
                </a:moveTo>
                <a:cubicBezTo>
                  <a:pt x="3600" y="12544"/>
                  <a:pt x="3868" y="12764"/>
                  <a:pt x="4200" y="12764"/>
                </a:cubicBezTo>
                <a:lnTo>
                  <a:pt x="11400" y="12764"/>
                </a:lnTo>
                <a:cubicBezTo>
                  <a:pt x="11732" y="12764"/>
                  <a:pt x="12000" y="12544"/>
                  <a:pt x="12000" y="12273"/>
                </a:cubicBezTo>
                <a:cubicBezTo>
                  <a:pt x="12000" y="12002"/>
                  <a:pt x="11732" y="11782"/>
                  <a:pt x="11400" y="11782"/>
                </a:cubicBezTo>
                <a:lnTo>
                  <a:pt x="4200" y="11782"/>
                </a:lnTo>
                <a:cubicBezTo>
                  <a:pt x="3868" y="11782"/>
                  <a:pt x="3600" y="12002"/>
                  <a:pt x="3600" y="12273"/>
                </a:cubicBezTo>
                <a:moveTo>
                  <a:pt x="4200" y="9818"/>
                </a:moveTo>
                <a:lnTo>
                  <a:pt x="6600" y="9818"/>
                </a:lnTo>
                <a:cubicBezTo>
                  <a:pt x="6932" y="9818"/>
                  <a:pt x="7200" y="9599"/>
                  <a:pt x="7200" y="9327"/>
                </a:cubicBezTo>
                <a:cubicBezTo>
                  <a:pt x="7200" y="9056"/>
                  <a:pt x="6932" y="8836"/>
                  <a:pt x="6600" y="8836"/>
                </a:cubicBezTo>
                <a:lnTo>
                  <a:pt x="4200" y="8836"/>
                </a:lnTo>
                <a:cubicBezTo>
                  <a:pt x="3868" y="8836"/>
                  <a:pt x="3600" y="9056"/>
                  <a:pt x="3600" y="9327"/>
                </a:cubicBezTo>
                <a:cubicBezTo>
                  <a:pt x="3600" y="9599"/>
                  <a:pt x="3868" y="9818"/>
                  <a:pt x="4200" y="9818"/>
                </a:cubicBezTo>
                <a:moveTo>
                  <a:pt x="9000" y="17673"/>
                </a:moveTo>
                <a:lnTo>
                  <a:pt x="4200" y="17673"/>
                </a:lnTo>
                <a:cubicBezTo>
                  <a:pt x="3868" y="17673"/>
                  <a:pt x="3600" y="17893"/>
                  <a:pt x="3600" y="18164"/>
                </a:cubicBezTo>
                <a:cubicBezTo>
                  <a:pt x="3600" y="18435"/>
                  <a:pt x="3868" y="18655"/>
                  <a:pt x="4200" y="18655"/>
                </a:cubicBezTo>
                <a:lnTo>
                  <a:pt x="9000" y="18655"/>
                </a:lnTo>
                <a:cubicBezTo>
                  <a:pt x="9332" y="18655"/>
                  <a:pt x="9600" y="18435"/>
                  <a:pt x="9600" y="18164"/>
                </a:cubicBezTo>
                <a:cubicBezTo>
                  <a:pt x="9600" y="17893"/>
                  <a:pt x="9332" y="17673"/>
                  <a:pt x="9000" y="17673"/>
                </a:cubicBezTo>
                <a:moveTo>
                  <a:pt x="11400" y="14727"/>
                </a:moveTo>
                <a:lnTo>
                  <a:pt x="4200" y="14727"/>
                </a:lnTo>
                <a:cubicBezTo>
                  <a:pt x="3868" y="14727"/>
                  <a:pt x="3600" y="14947"/>
                  <a:pt x="3600" y="15218"/>
                </a:cubicBezTo>
                <a:cubicBezTo>
                  <a:pt x="3600" y="15490"/>
                  <a:pt x="3868" y="15709"/>
                  <a:pt x="4200" y="15709"/>
                </a:cubicBezTo>
                <a:lnTo>
                  <a:pt x="11400" y="15709"/>
                </a:lnTo>
                <a:cubicBezTo>
                  <a:pt x="11732" y="15709"/>
                  <a:pt x="12000" y="15490"/>
                  <a:pt x="12000" y="15218"/>
                </a:cubicBezTo>
                <a:cubicBezTo>
                  <a:pt x="12000" y="14947"/>
                  <a:pt x="11732" y="14727"/>
                  <a:pt x="11400" y="14727"/>
                </a:cubicBezTo>
              </a:path>
            </a:pathLst>
          </a:custGeom>
          <a:solidFill>
            <a:srgbClr val="7f7f7f"/>
          </a:solidFill>
          <a:ln w="12600">
            <a:noFill/>
          </a:ln>
        </p:spPr>
        <p:style>
          <a:lnRef idx="0"/>
          <a:fillRef idx="0"/>
          <a:effectRef idx="0"/>
          <a:fontRef idx="minor"/>
        </p:style>
      </p:sp>
      <p:sp>
        <p:nvSpPr>
          <p:cNvPr id="966" name="CustomShape 10"/>
          <p:cNvSpPr/>
          <p:nvPr/>
        </p:nvSpPr>
        <p:spPr>
          <a:xfrm>
            <a:off x="11408040" y="4096080"/>
            <a:ext cx="456840" cy="558360"/>
          </a:xfrm>
          <a:custGeom>
            <a:avLst/>
            <a:gdLst/>
            <a:ahLst/>
            <a:rect l="l" t="t" r="r" b="b"/>
            <a:pathLst>
              <a:path w="21600" h="21600">
                <a:moveTo>
                  <a:pt x="14400" y="5891"/>
                </a:moveTo>
                <a:lnTo>
                  <a:pt x="14400" y="982"/>
                </a:lnTo>
                <a:lnTo>
                  <a:pt x="15000" y="982"/>
                </a:lnTo>
                <a:lnTo>
                  <a:pt x="20400" y="5891"/>
                </a:lnTo>
                <a:cubicBezTo>
                  <a:pt x="20400" y="5891"/>
                  <a:pt x="14400" y="5891"/>
                  <a:pt x="14400" y="5891"/>
                </a:cubicBezTo>
                <a:close/>
                <a:moveTo>
                  <a:pt x="20400" y="19636"/>
                </a:moveTo>
                <a:cubicBezTo>
                  <a:pt x="20400" y="20178"/>
                  <a:pt x="19862" y="20617"/>
                  <a:pt x="19200" y="20617"/>
                </a:cubicBezTo>
                <a:lnTo>
                  <a:pt x="2400" y="20617"/>
                </a:lnTo>
                <a:cubicBezTo>
                  <a:pt x="1738" y="20617"/>
                  <a:pt x="1200" y="20178"/>
                  <a:pt x="1200" y="19636"/>
                </a:cubicBezTo>
                <a:lnTo>
                  <a:pt x="1200" y="1964"/>
                </a:lnTo>
                <a:cubicBezTo>
                  <a:pt x="1200" y="1422"/>
                  <a:pt x="1738" y="982"/>
                  <a:pt x="2400" y="982"/>
                </a:cubicBezTo>
                <a:lnTo>
                  <a:pt x="13200" y="982"/>
                </a:lnTo>
                <a:lnTo>
                  <a:pt x="13200" y="5891"/>
                </a:lnTo>
                <a:cubicBezTo>
                  <a:pt x="13200" y="6433"/>
                  <a:pt x="13738" y="6872"/>
                  <a:pt x="14400" y="6872"/>
                </a:cubicBezTo>
                <a:lnTo>
                  <a:pt x="20400" y="6872"/>
                </a:lnTo>
                <a:cubicBezTo>
                  <a:pt x="20400" y="6872"/>
                  <a:pt x="20400" y="19636"/>
                  <a:pt x="20400" y="19636"/>
                </a:cubicBezTo>
                <a:close/>
                <a:moveTo>
                  <a:pt x="15600" y="0"/>
                </a:moveTo>
                <a:lnTo>
                  <a:pt x="2400" y="0"/>
                </a:lnTo>
                <a:cubicBezTo>
                  <a:pt x="1075" y="0"/>
                  <a:pt x="0" y="879"/>
                  <a:pt x="0" y="1964"/>
                </a:cubicBezTo>
                <a:lnTo>
                  <a:pt x="0" y="19636"/>
                </a:lnTo>
                <a:cubicBezTo>
                  <a:pt x="0" y="20720"/>
                  <a:pt x="1075" y="21600"/>
                  <a:pt x="2400" y="21600"/>
                </a:cubicBezTo>
                <a:lnTo>
                  <a:pt x="19200" y="21600"/>
                </a:lnTo>
                <a:cubicBezTo>
                  <a:pt x="20525" y="21600"/>
                  <a:pt x="21600" y="20720"/>
                  <a:pt x="21600" y="19636"/>
                </a:cubicBezTo>
                <a:lnTo>
                  <a:pt x="21600" y="5400"/>
                </a:lnTo>
                <a:cubicBezTo>
                  <a:pt x="21600" y="5400"/>
                  <a:pt x="15600" y="0"/>
                  <a:pt x="15600" y="0"/>
                </a:cubicBezTo>
                <a:close/>
              </a:path>
            </a:pathLst>
          </a:custGeom>
          <a:solidFill>
            <a:srgbClr val="7f7f7f"/>
          </a:solidFill>
          <a:ln w="12600">
            <a:noFill/>
          </a:ln>
        </p:spPr>
        <p:style>
          <a:lnRef idx="0"/>
          <a:fillRef idx="0"/>
          <a:effectRef idx="0"/>
          <a:fontRef idx="minor"/>
        </p:style>
      </p:sp>
      <p:sp>
        <p:nvSpPr>
          <p:cNvPr id="967" name="CustomShape 11"/>
          <p:cNvSpPr/>
          <p:nvPr/>
        </p:nvSpPr>
        <p:spPr>
          <a:xfrm>
            <a:off x="1809360" y="5162400"/>
            <a:ext cx="456840" cy="558360"/>
          </a:xfrm>
          <a:custGeom>
            <a:avLst/>
            <a:gdLst/>
            <a:ahLst/>
            <a:rect l="l" t="t" r="r" b="b"/>
            <a:pathLst>
              <a:path w="21600" h="21600">
                <a:moveTo>
                  <a:pt x="10800" y="8836"/>
                </a:moveTo>
                <a:lnTo>
                  <a:pt x="10800" y="5966"/>
                </a:lnTo>
                <a:lnTo>
                  <a:pt x="13928" y="8836"/>
                </a:lnTo>
                <a:cubicBezTo>
                  <a:pt x="13928" y="8836"/>
                  <a:pt x="10800" y="8836"/>
                  <a:pt x="10800" y="8836"/>
                </a:cubicBezTo>
                <a:close/>
                <a:moveTo>
                  <a:pt x="14400" y="19636"/>
                </a:moveTo>
                <a:cubicBezTo>
                  <a:pt x="14400" y="20178"/>
                  <a:pt x="13862" y="20617"/>
                  <a:pt x="13200" y="20617"/>
                </a:cubicBezTo>
                <a:lnTo>
                  <a:pt x="2400" y="20617"/>
                </a:lnTo>
                <a:cubicBezTo>
                  <a:pt x="1738" y="20617"/>
                  <a:pt x="1200" y="20178"/>
                  <a:pt x="1200" y="19636"/>
                </a:cubicBezTo>
                <a:lnTo>
                  <a:pt x="1200" y="6872"/>
                </a:lnTo>
                <a:cubicBezTo>
                  <a:pt x="1200" y="6331"/>
                  <a:pt x="1738" y="5891"/>
                  <a:pt x="2400" y="5891"/>
                </a:cubicBezTo>
                <a:lnTo>
                  <a:pt x="9600" y="5891"/>
                </a:lnTo>
                <a:lnTo>
                  <a:pt x="9600" y="8836"/>
                </a:lnTo>
                <a:cubicBezTo>
                  <a:pt x="9600" y="9378"/>
                  <a:pt x="10138" y="9818"/>
                  <a:pt x="10800" y="9818"/>
                </a:cubicBezTo>
                <a:lnTo>
                  <a:pt x="14400" y="9818"/>
                </a:lnTo>
                <a:cubicBezTo>
                  <a:pt x="14400" y="9818"/>
                  <a:pt x="14400" y="19636"/>
                  <a:pt x="14400" y="19636"/>
                </a:cubicBezTo>
                <a:close/>
                <a:moveTo>
                  <a:pt x="2400" y="4909"/>
                </a:moveTo>
                <a:cubicBezTo>
                  <a:pt x="1075" y="4909"/>
                  <a:pt x="0" y="5788"/>
                  <a:pt x="0" y="6872"/>
                </a:cubicBezTo>
                <a:lnTo>
                  <a:pt x="0" y="19636"/>
                </a:lnTo>
                <a:cubicBezTo>
                  <a:pt x="0" y="20720"/>
                  <a:pt x="1075" y="21600"/>
                  <a:pt x="2400" y="21600"/>
                </a:cubicBezTo>
                <a:lnTo>
                  <a:pt x="13200" y="21600"/>
                </a:lnTo>
                <a:cubicBezTo>
                  <a:pt x="14525" y="21600"/>
                  <a:pt x="15600" y="20720"/>
                  <a:pt x="15600" y="19636"/>
                </a:cubicBezTo>
                <a:lnTo>
                  <a:pt x="15600" y="8836"/>
                </a:lnTo>
                <a:lnTo>
                  <a:pt x="11400" y="4909"/>
                </a:lnTo>
                <a:cubicBezTo>
                  <a:pt x="11400" y="4909"/>
                  <a:pt x="2400" y="4909"/>
                  <a:pt x="2400" y="4909"/>
                </a:cubicBezTo>
                <a:close/>
                <a:moveTo>
                  <a:pt x="16800" y="3927"/>
                </a:moveTo>
                <a:lnTo>
                  <a:pt x="16800" y="1058"/>
                </a:lnTo>
                <a:lnTo>
                  <a:pt x="19928" y="3927"/>
                </a:lnTo>
                <a:cubicBezTo>
                  <a:pt x="19928" y="3927"/>
                  <a:pt x="16800" y="3927"/>
                  <a:pt x="16800" y="3927"/>
                </a:cubicBezTo>
                <a:close/>
                <a:moveTo>
                  <a:pt x="17400" y="0"/>
                </a:moveTo>
                <a:lnTo>
                  <a:pt x="8400" y="0"/>
                </a:lnTo>
                <a:cubicBezTo>
                  <a:pt x="7075" y="0"/>
                  <a:pt x="6000" y="879"/>
                  <a:pt x="6000" y="1964"/>
                </a:cubicBezTo>
                <a:lnTo>
                  <a:pt x="6000" y="3436"/>
                </a:lnTo>
                <a:cubicBezTo>
                  <a:pt x="6000" y="3708"/>
                  <a:pt x="6269" y="3927"/>
                  <a:pt x="6600" y="3927"/>
                </a:cubicBezTo>
                <a:cubicBezTo>
                  <a:pt x="6931" y="3927"/>
                  <a:pt x="7200" y="3708"/>
                  <a:pt x="7200" y="3436"/>
                </a:cubicBezTo>
                <a:lnTo>
                  <a:pt x="7200" y="1964"/>
                </a:lnTo>
                <a:cubicBezTo>
                  <a:pt x="7200" y="1422"/>
                  <a:pt x="7738" y="982"/>
                  <a:pt x="8400" y="982"/>
                </a:cubicBezTo>
                <a:lnTo>
                  <a:pt x="15600" y="982"/>
                </a:lnTo>
                <a:lnTo>
                  <a:pt x="15600" y="3927"/>
                </a:lnTo>
                <a:cubicBezTo>
                  <a:pt x="15600" y="4469"/>
                  <a:pt x="16138" y="4909"/>
                  <a:pt x="16800" y="4909"/>
                </a:cubicBezTo>
                <a:lnTo>
                  <a:pt x="20400" y="4909"/>
                </a:lnTo>
                <a:lnTo>
                  <a:pt x="20400" y="14727"/>
                </a:lnTo>
                <a:cubicBezTo>
                  <a:pt x="20400" y="15269"/>
                  <a:pt x="19862" y="15709"/>
                  <a:pt x="19200" y="15709"/>
                </a:cubicBezTo>
                <a:lnTo>
                  <a:pt x="17400" y="15709"/>
                </a:lnTo>
                <a:cubicBezTo>
                  <a:pt x="17069" y="15709"/>
                  <a:pt x="16800" y="15929"/>
                  <a:pt x="16800" y="16199"/>
                </a:cubicBezTo>
                <a:cubicBezTo>
                  <a:pt x="16800" y="16471"/>
                  <a:pt x="17069" y="16690"/>
                  <a:pt x="17400" y="16690"/>
                </a:cubicBezTo>
                <a:lnTo>
                  <a:pt x="19200" y="16690"/>
                </a:lnTo>
                <a:cubicBezTo>
                  <a:pt x="20525" y="16690"/>
                  <a:pt x="21600" y="15811"/>
                  <a:pt x="21600" y="14727"/>
                </a:cubicBezTo>
                <a:lnTo>
                  <a:pt x="21600" y="3927"/>
                </a:lnTo>
                <a:cubicBezTo>
                  <a:pt x="21600" y="3927"/>
                  <a:pt x="17400" y="0"/>
                  <a:pt x="17400" y="0"/>
                </a:cubicBezTo>
                <a:close/>
              </a:path>
            </a:pathLst>
          </a:custGeom>
          <a:solidFill>
            <a:srgbClr val="7f7f7f"/>
          </a:solidFill>
          <a:ln w="12600">
            <a:noFill/>
          </a:ln>
        </p:spPr>
        <p:style>
          <a:lnRef idx="0"/>
          <a:fillRef idx="0"/>
          <a:effectRef idx="0"/>
          <a:fontRef idx="minor"/>
        </p:style>
      </p:sp>
      <p:sp>
        <p:nvSpPr>
          <p:cNvPr id="968" name="CustomShape 12"/>
          <p:cNvSpPr/>
          <p:nvPr/>
        </p:nvSpPr>
        <p:spPr>
          <a:xfrm>
            <a:off x="2824920" y="5162400"/>
            <a:ext cx="558360" cy="558360"/>
          </a:xfrm>
          <a:custGeom>
            <a:avLst/>
            <a:gdLst/>
            <a:ahLst/>
            <a:rect l="l" t="t" r="r" b="b"/>
            <a:pathLst>
              <a:path w="21600" h="21600">
                <a:moveTo>
                  <a:pt x="4418" y="11782"/>
                </a:moveTo>
                <a:lnTo>
                  <a:pt x="14236" y="11782"/>
                </a:lnTo>
                <a:cubicBezTo>
                  <a:pt x="14507" y="11782"/>
                  <a:pt x="14727" y="11562"/>
                  <a:pt x="14727" y="11291"/>
                </a:cubicBezTo>
                <a:cubicBezTo>
                  <a:pt x="14727" y="11020"/>
                  <a:pt x="14507" y="10800"/>
                  <a:pt x="14236" y="10800"/>
                </a:cubicBezTo>
                <a:lnTo>
                  <a:pt x="4418" y="10800"/>
                </a:lnTo>
                <a:cubicBezTo>
                  <a:pt x="4147" y="10800"/>
                  <a:pt x="3927" y="11020"/>
                  <a:pt x="3927" y="11291"/>
                </a:cubicBezTo>
                <a:cubicBezTo>
                  <a:pt x="3927" y="11562"/>
                  <a:pt x="4147" y="11782"/>
                  <a:pt x="4418" y="11782"/>
                </a:cubicBezTo>
                <a:moveTo>
                  <a:pt x="20618" y="20618"/>
                </a:moveTo>
                <a:lnTo>
                  <a:pt x="5891" y="20618"/>
                </a:lnTo>
                <a:lnTo>
                  <a:pt x="5891" y="16200"/>
                </a:lnTo>
                <a:cubicBezTo>
                  <a:pt x="5891" y="15929"/>
                  <a:pt x="5671" y="15709"/>
                  <a:pt x="5400" y="15709"/>
                </a:cubicBezTo>
                <a:lnTo>
                  <a:pt x="982" y="15709"/>
                </a:lnTo>
                <a:lnTo>
                  <a:pt x="982" y="982"/>
                </a:lnTo>
                <a:lnTo>
                  <a:pt x="20618" y="982"/>
                </a:lnTo>
                <a:cubicBezTo>
                  <a:pt x="20618" y="982"/>
                  <a:pt x="20618" y="20618"/>
                  <a:pt x="20618" y="20618"/>
                </a:cubicBezTo>
                <a:close/>
                <a:moveTo>
                  <a:pt x="4909" y="20127"/>
                </a:moveTo>
                <a:lnTo>
                  <a:pt x="1473" y="16691"/>
                </a:lnTo>
                <a:lnTo>
                  <a:pt x="4909" y="16691"/>
                </a:lnTo>
                <a:cubicBezTo>
                  <a:pt x="4909" y="16691"/>
                  <a:pt x="4909" y="20127"/>
                  <a:pt x="4909" y="20127"/>
                </a:cubicBezTo>
                <a:close/>
                <a:moveTo>
                  <a:pt x="20618" y="0"/>
                </a:moveTo>
                <a:lnTo>
                  <a:pt x="982" y="0"/>
                </a:lnTo>
                <a:cubicBezTo>
                  <a:pt x="440" y="0"/>
                  <a:pt x="0" y="440"/>
                  <a:pt x="0" y="982"/>
                </a:cubicBezTo>
                <a:lnTo>
                  <a:pt x="0" y="16691"/>
                </a:lnTo>
                <a:lnTo>
                  <a:pt x="4909" y="21600"/>
                </a:lnTo>
                <a:lnTo>
                  <a:pt x="20618" y="21600"/>
                </a:lnTo>
                <a:cubicBezTo>
                  <a:pt x="21160" y="21600"/>
                  <a:pt x="21600" y="21161"/>
                  <a:pt x="21600" y="20618"/>
                </a:cubicBezTo>
                <a:lnTo>
                  <a:pt x="21600" y="982"/>
                </a:lnTo>
                <a:cubicBezTo>
                  <a:pt x="21600" y="440"/>
                  <a:pt x="21160" y="0"/>
                  <a:pt x="20618" y="0"/>
                </a:cubicBezTo>
                <a:moveTo>
                  <a:pt x="4418" y="8836"/>
                </a:moveTo>
                <a:lnTo>
                  <a:pt x="17182" y="8836"/>
                </a:lnTo>
                <a:cubicBezTo>
                  <a:pt x="17453" y="8836"/>
                  <a:pt x="17673" y="8617"/>
                  <a:pt x="17673" y="8345"/>
                </a:cubicBezTo>
                <a:cubicBezTo>
                  <a:pt x="17673" y="8075"/>
                  <a:pt x="17453" y="7855"/>
                  <a:pt x="17182" y="7855"/>
                </a:cubicBezTo>
                <a:lnTo>
                  <a:pt x="4418" y="7855"/>
                </a:lnTo>
                <a:cubicBezTo>
                  <a:pt x="4147" y="7855"/>
                  <a:pt x="3927" y="8075"/>
                  <a:pt x="3927" y="8345"/>
                </a:cubicBezTo>
                <a:cubicBezTo>
                  <a:pt x="3927" y="8617"/>
                  <a:pt x="4147" y="8836"/>
                  <a:pt x="4418" y="8836"/>
                </a:cubicBezTo>
                <a:moveTo>
                  <a:pt x="4418" y="5891"/>
                </a:moveTo>
                <a:lnTo>
                  <a:pt x="10309" y="5891"/>
                </a:lnTo>
                <a:cubicBezTo>
                  <a:pt x="10580" y="5891"/>
                  <a:pt x="10800" y="5672"/>
                  <a:pt x="10800" y="5400"/>
                </a:cubicBezTo>
                <a:cubicBezTo>
                  <a:pt x="10800" y="5129"/>
                  <a:pt x="10580" y="4909"/>
                  <a:pt x="10309" y="4909"/>
                </a:cubicBezTo>
                <a:lnTo>
                  <a:pt x="4418" y="4909"/>
                </a:lnTo>
                <a:cubicBezTo>
                  <a:pt x="4147" y="4909"/>
                  <a:pt x="3927" y="5129"/>
                  <a:pt x="3927" y="5400"/>
                </a:cubicBezTo>
                <a:cubicBezTo>
                  <a:pt x="3927" y="5672"/>
                  <a:pt x="4147" y="5891"/>
                  <a:pt x="4418" y="5891"/>
                </a:cubicBezTo>
              </a:path>
            </a:pathLst>
          </a:custGeom>
          <a:solidFill>
            <a:srgbClr val="7f7f7f"/>
          </a:solidFill>
          <a:ln w="12600">
            <a:noFill/>
          </a:ln>
        </p:spPr>
        <p:style>
          <a:lnRef idx="0"/>
          <a:fillRef idx="0"/>
          <a:effectRef idx="0"/>
          <a:fontRef idx="minor"/>
        </p:style>
      </p:sp>
      <p:sp>
        <p:nvSpPr>
          <p:cNvPr id="969" name="CustomShape 13"/>
          <p:cNvSpPr/>
          <p:nvPr/>
        </p:nvSpPr>
        <p:spPr>
          <a:xfrm>
            <a:off x="3942360" y="5162400"/>
            <a:ext cx="456840" cy="558360"/>
          </a:xfrm>
          <a:custGeom>
            <a:avLst/>
            <a:gdLst/>
            <a:ahLst/>
            <a:rect l="l" t="t" r="r" b="b"/>
            <a:pathLst>
              <a:path w="21600" h="21600">
                <a:moveTo>
                  <a:pt x="14400" y="13745"/>
                </a:moveTo>
                <a:lnTo>
                  <a:pt x="3600" y="13745"/>
                </a:lnTo>
                <a:cubicBezTo>
                  <a:pt x="3269" y="13745"/>
                  <a:pt x="3000" y="13966"/>
                  <a:pt x="3000" y="14236"/>
                </a:cubicBezTo>
                <a:cubicBezTo>
                  <a:pt x="3000" y="14508"/>
                  <a:pt x="3269" y="14727"/>
                  <a:pt x="3600" y="14727"/>
                </a:cubicBezTo>
                <a:lnTo>
                  <a:pt x="14400" y="14727"/>
                </a:lnTo>
                <a:cubicBezTo>
                  <a:pt x="14731" y="14727"/>
                  <a:pt x="15000" y="14508"/>
                  <a:pt x="15000" y="14236"/>
                </a:cubicBezTo>
                <a:cubicBezTo>
                  <a:pt x="15000" y="13966"/>
                  <a:pt x="14731" y="13745"/>
                  <a:pt x="14400" y="13745"/>
                </a:cubicBezTo>
                <a:moveTo>
                  <a:pt x="3000" y="11291"/>
                </a:moveTo>
                <a:cubicBezTo>
                  <a:pt x="3000" y="11562"/>
                  <a:pt x="3269" y="11782"/>
                  <a:pt x="3600" y="11782"/>
                </a:cubicBezTo>
                <a:lnTo>
                  <a:pt x="18000" y="11782"/>
                </a:lnTo>
                <a:cubicBezTo>
                  <a:pt x="18331" y="11782"/>
                  <a:pt x="18600" y="11562"/>
                  <a:pt x="18600" y="11291"/>
                </a:cubicBezTo>
                <a:cubicBezTo>
                  <a:pt x="18600" y="11020"/>
                  <a:pt x="18331" y="10800"/>
                  <a:pt x="18000" y="10800"/>
                </a:cubicBezTo>
                <a:lnTo>
                  <a:pt x="3600" y="10800"/>
                </a:lnTo>
                <a:cubicBezTo>
                  <a:pt x="3269" y="10800"/>
                  <a:pt x="3000" y="11020"/>
                  <a:pt x="3000" y="11291"/>
                </a:cubicBezTo>
                <a:moveTo>
                  <a:pt x="20400" y="20618"/>
                </a:moveTo>
                <a:lnTo>
                  <a:pt x="6600" y="20618"/>
                </a:lnTo>
                <a:lnTo>
                  <a:pt x="1200" y="16200"/>
                </a:lnTo>
                <a:lnTo>
                  <a:pt x="1200" y="2945"/>
                </a:lnTo>
                <a:lnTo>
                  <a:pt x="4200" y="2945"/>
                </a:lnTo>
                <a:lnTo>
                  <a:pt x="4200" y="4418"/>
                </a:lnTo>
                <a:cubicBezTo>
                  <a:pt x="4200" y="4690"/>
                  <a:pt x="4469" y="4909"/>
                  <a:pt x="4800" y="4909"/>
                </a:cubicBezTo>
                <a:cubicBezTo>
                  <a:pt x="5131" y="4909"/>
                  <a:pt x="5400" y="4690"/>
                  <a:pt x="5400" y="4418"/>
                </a:cubicBezTo>
                <a:lnTo>
                  <a:pt x="5400" y="2945"/>
                </a:lnTo>
                <a:lnTo>
                  <a:pt x="6600" y="2945"/>
                </a:lnTo>
                <a:lnTo>
                  <a:pt x="6600" y="4418"/>
                </a:lnTo>
                <a:cubicBezTo>
                  <a:pt x="6600" y="4690"/>
                  <a:pt x="6869" y="4909"/>
                  <a:pt x="7200" y="4909"/>
                </a:cubicBezTo>
                <a:cubicBezTo>
                  <a:pt x="7531" y="4909"/>
                  <a:pt x="7800" y="4690"/>
                  <a:pt x="7800" y="4418"/>
                </a:cubicBezTo>
                <a:lnTo>
                  <a:pt x="7800" y="2945"/>
                </a:lnTo>
                <a:lnTo>
                  <a:pt x="9000" y="2945"/>
                </a:lnTo>
                <a:lnTo>
                  <a:pt x="9000" y="4418"/>
                </a:lnTo>
                <a:cubicBezTo>
                  <a:pt x="9000" y="4690"/>
                  <a:pt x="9269" y="4909"/>
                  <a:pt x="9600" y="4909"/>
                </a:cubicBezTo>
                <a:cubicBezTo>
                  <a:pt x="9931" y="4909"/>
                  <a:pt x="10200" y="4690"/>
                  <a:pt x="10200" y="4418"/>
                </a:cubicBezTo>
                <a:lnTo>
                  <a:pt x="10200" y="2945"/>
                </a:lnTo>
                <a:lnTo>
                  <a:pt x="11400" y="2945"/>
                </a:lnTo>
                <a:lnTo>
                  <a:pt x="11400" y="4418"/>
                </a:lnTo>
                <a:cubicBezTo>
                  <a:pt x="11400" y="4690"/>
                  <a:pt x="11669" y="4909"/>
                  <a:pt x="12000" y="4909"/>
                </a:cubicBezTo>
                <a:cubicBezTo>
                  <a:pt x="12331" y="4909"/>
                  <a:pt x="12600" y="4690"/>
                  <a:pt x="12600" y="4418"/>
                </a:cubicBezTo>
                <a:lnTo>
                  <a:pt x="12600" y="2945"/>
                </a:lnTo>
                <a:lnTo>
                  <a:pt x="13800" y="2945"/>
                </a:lnTo>
                <a:lnTo>
                  <a:pt x="13800" y="4418"/>
                </a:lnTo>
                <a:cubicBezTo>
                  <a:pt x="13800" y="4690"/>
                  <a:pt x="14069" y="4909"/>
                  <a:pt x="14400" y="4909"/>
                </a:cubicBezTo>
                <a:cubicBezTo>
                  <a:pt x="14731" y="4909"/>
                  <a:pt x="15000" y="4690"/>
                  <a:pt x="15000" y="4418"/>
                </a:cubicBezTo>
                <a:lnTo>
                  <a:pt x="15000" y="2945"/>
                </a:lnTo>
                <a:lnTo>
                  <a:pt x="16200" y="2945"/>
                </a:lnTo>
                <a:lnTo>
                  <a:pt x="16200" y="4418"/>
                </a:lnTo>
                <a:cubicBezTo>
                  <a:pt x="16200" y="4690"/>
                  <a:pt x="16469" y="4909"/>
                  <a:pt x="16800" y="4909"/>
                </a:cubicBezTo>
                <a:cubicBezTo>
                  <a:pt x="17131" y="4909"/>
                  <a:pt x="17400" y="4690"/>
                  <a:pt x="17400" y="4418"/>
                </a:cubicBezTo>
                <a:lnTo>
                  <a:pt x="17400" y="2945"/>
                </a:lnTo>
                <a:lnTo>
                  <a:pt x="20400" y="2945"/>
                </a:lnTo>
                <a:cubicBezTo>
                  <a:pt x="20400" y="2945"/>
                  <a:pt x="20400" y="20618"/>
                  <a:pt x="20400" y="20618"/>
                </a:cubicBezTo>
                <a:close/>
                <a:moveTo>
                  <a:pt x="1200" y="20618"/>
                </a:moveTo>
                <a:lnTo>
                  <a:pt x="1200" y="17673"/>
                </a:lnTo>
                <a:lnTo>
                  <a:pt x="4800" y="20618"/>
                </a:lnTo>
                <a:cubicBezTo>
                  <a:pt x="4800" y="20618"/>
                  <a:pt x="1200" y="20618"/>
                  <a:pt x="1200" y="20618"/>
                </a:cubicBezTo>
                <a:close/>
                <a:moveTo>
                  <a:pt x="20400" y="1964"/>
                </a:moveTo>
                <a:lnTo>
                  <a:pt x="17400" y="1964"/>
                </a:lnTo>
                <a:lnTo>
                  <a:pt x="17400" y="491"/>
                </a:lnTo>
                <a:cubicBezTo>
                  <a:pt x="17400" y="220"/>
                  <a:pt x="17131" y="0"/>
                  <a:pt x="16800" y="0"/>
                </a:cubicBezTo>
                <a:cubicBezTo>
                  <a:pt x="16469" y="0"/>
                  <a:pt x="16200" y="220"/>
                  <a:pt x="16200" y="491"/>
                </a:cubicBezTo>
                <a:lnTo>
                  <a:pt x="16200" y="1964"/>
                </a:lnTo>
                <a:lnTo>
                  <a:pt x="15000" y="1964"/>
                </a:lnTo>
                <a:lnTo>
                  <a:pt x="15000" y="491"/>
                </a:lnTo>
                <a:cubicBezTo>
                  <a:pt x="15000" y="220"/>
                  <a:pt x="14731" y="0"/>
                  <a:pt x="14400" y="0"/>
                </a:cubicBezTo>
                <a:cubicBezTo>
                  <a:pt x="14069" y="0"/>
                  <a:pt x="13800" y="220"/>
                  <a:pt x="13800" y="491"/>
                </a:cubicBezTo>
                <a:lnTo>
                  <a:pt x="13800" y="1964"/>
                </a:lnTo>
                <a:lnTo>
                  <a:pt x="12600" y="1964"/>
                </a:lnTo>
                <a:lnTo>
                  <a:pt x="12600" y="491"/>
                </a:lnTo>
                <a:cubicBezTo>
                  <a:pt x="12600" y="220"/>
                  <a:pt x="12331" y="0"/>
                  <a:pt x="12000" y="0"/>
                </a:cubicBezTo>
                <a:cubicBezTo>
                  <a:pt x="11669" y="0"/>
                  <a:pt x="11400" y="220"/>
                  <a:pt x="11400" y="491"/>
                </a:cubicBezTo>
                <a:lnTo>
                  <a:pt x="11400" y="1964"/>
                </a:lnTo>
                <a:lnTo>
                  <a:pt x="10200" y="1964"/>
                </a:lnTo>
                <a:lnTo>
                  <a:pt x="10200" y="491"/>
                </a:lnTo>
                <a:cubicBezTo>
                  <a:pt x="10200" y="220"/>
                  <a:pt x="9931" y="0"/>
                  <a:pt x="9600" y="0"/>
                </a:cubicBezTo>
                <a:cubicBezTo>
                  <a:pt x="9269" y="0"/>
                  <a:pt x="9000" y="220"/>
                  <a:pt x="9000" y="491"/>
                </a:cubicBezTo>
                <a:lnTo>
                  <a:pt x="9000" y="1964"/>
                </a:lnTo>
                <a:lnTo>
                  <a:pt x="7800" y="1964"/>
                </a:lnTo>
                <a:lnTo>
                  <a:pt x="7800" y="491"/>
                </a:lnTo>
                <a:cubicBezTo>
                  <a:pt x="7800" y="220"/>
                  <a:pt x="7531" y="0"/>
                  <a:pt x="7200" y="0"/>
                </a:cubicBezTo>
                <a:cubicBezTo>
                  <a:pt x="6869" y="0"/>
                  <a:pt x="6600" y="220"/>
                  <a:pt x="6600" y="491"/>
                </a:cubicBezTo>
                <a:lnTo>
                  <a:pt x="6600" y="1964"/>
                </a:lnTo>
                <a:lnTo>
                  <a:pt x="5400" y="1964"/>
                </a:lnTo>
                <a:lnTo>
                  <a:pt x="5400" y="491"/>
                </a:lnTo>
                <a:cubicBezTo>
                  <a:pt x="5400" y="220"/>
                  <a:pt x="5131" y="0"/>
                  <a:pt x="4800" y="0"/>
                </a:cubicBezTo>
                <a:cubicBezTo>
                  <a:pt x="4469" y="0"/>
                  <a:pt x="4200" y="220"/>
                  <a:pt x="4200" y="491"/>
                </a:cubicBezTo>
                <a:lnTo>
                  <a:pt x="4200" y="1964"/>
                </a:lnTo>
                <a:lnTo>
                  <a:pt x="1200" y="1964"/>
                </a:lnTo>
                <a:cubicBezTo>
                  <a:pt x="538" y="1964"/>
                  <a:pt x="0" y="2404"/>
                  <a:pt x="0" y="2945"/>
                </a:cubicBezTo>
                <a:lnTo>
                  <a:pt x="0" y="20618"/>
                </a:lnTo>
                <a:cubicBezTo>
                  <a:pt x="0" y="21161"/>
                  <a:pt x="538" y="21600"/>
                  <a:pt x="1200" y="21600"/>
                </a:cubicBezTo>
                <a:lnTo>
                  <a:pt x="20400" y="21600"/>
                </a:lnTo>
                <a:cubicBezTo>
                  <a:pt x="21062" y="21600"/>
                  <a:pt x="21600" y="21161"/>
                  <a:pt x="21600" y="20618"/>
                </a:cubicBezTo>
                <a:lnTo>
                  <a:pt x="21600" y="2945"/>
                </a:lnTo>
                <a:cubicBezTo>
                  <a:pt x="21600" y="2404"/>
                  <a:pt x="21062" y="1964"/>
                  <a:pt x="20400" y="1964"/>
                </a:cubicBezTo>
                <a:moveTo>
                  <a:pt x="3600" y="8836"/>
                </a:moveTo>
                <a:lnTo>
                  <a:pt x="10800" y="8836"/>
                </a:lnTo>
                <a:cubicBezTo>
                  <a:pt x="11131" y="8836"/>
                  <a:pt x="11400" y="8617"/>
                  <a:pt x="11400" y="8345"/>
                </a:cubicBezTo>
                <a:cubicBezTo>
                  <a:pt x="11400" y="8075"/>
                  <a:pt x="11131" y="7855"/>
                  <a:pt x="10800" y="7855"/>
                </a:cubicBezTo>
                <a:lnTo>
                  <a:pt x="3600" y="7855"/>
                </a:lnTo>
                <a:cubicBezTo>
                  <a:pt x="3269" y="7855"/>
                  <a:pt x="3000" y="8075"/>
                  <a:pt x="3000" y="8345"/>
                </a:cubicBezTo>
                <a:cubicBezTo>
                  <a:pt x="3000" y="8617"/>
                  <a:pt x="3269" y="8836"/>
                  <a:pt x="3600" y="8836"/>
                </a:cubicBezTo>
              </a:path>
            </a:pathLst>
          </a:custGeom>
          <a:solidFill>
            <a:srgbClr val="7f7f7f"/>
          </a:solidFill>
          <a:ln w="12600">
            <a:noFill/>
          </a:ln>
        </p:spPr>
        <p:style>
          <a:lnRef idx="0"/>
          <a:fillRef idx="0"/>
          <a:effectRef idx="0"/>
          <a:fontRef idx="minor"/>
        </p:style>
      </p:sp>
      <p:sp>
        <p:nvSpPr>
          <p:cNvPr id="970" name="CustomShape 14"/>
          <p:cNvSpPr/>
          <p:nvPr/>
        </p:nvSpPr>
        <p:spPr>
          <a:xfrm>
            <a:off x="5009040" y="5162400"/>
            <a:ext cx="456840" cy="558360"/>
          </a:xfrm>
          <a:custGeom>
            <a:avLst/>
            <a:gdLst/>
            <a:ahLst/>
            <a:rect l="l" t="t" r="r" b="b"/>
            <a:pathLst>
              <a:path w="21600" h="21600">
                <a:moveTo>
                  <a:pt x="20400" y="5891"/>
                </a:moveTo>
                <a:lnTo>
                  <a:pt x="1200" y="5891"/>
                </a:lnTo>
                <a:lnTo>
                  <a:pt x="1200" y="3927"/>
                </a:lnTo>
                <a:lnTo>
                  <a:pt x="6000" y="3927"/>
                </a:lnTo>
                <a:cubicBezTo>
                  <a:pt x="6000" y="4469"/>
                  <a:pt x="6538" y="4909"/>
                  <a:pt x="7200" y="4909"/>
                </a:cubicBezTo>
                <a:lnTo>
                  <a:pt x="14400" y="4909"/>
                </a:lnTo>
                <a:cubicBezTo>
                  <a:pt x="15062" y="4909"/>
                  <a:pt x="15600" y="4469"/>
                  <a:pt x="15600" y="3927"/>
                </a:cubicBezTo>
                <a:lnTo>
                  <a:pt x="20400" y="3927"/>
                </a:lnTo>
                <a:cubicBezTo>
                  <a:pt x="20400" y="3927"/>
                  <a:pt x="20400" y="5891"/>
                  <a:pt x="20400" y="5891"/>
                </a:cubicBezTo>
                <a:close/>
                <a:moveTo>
                  <a:pt x="20400" y="20618"/>
                </a:moveTo>
                <a:lnTo>
                  <a:pt x="1200" y="20618"/>
                </a:lnTo>
                <a:lnTo>
                  <a:pt x="1200" y="6873"/>
                </a:lnTo>
                <a:lnTo>
                  <a:pt x="20400" y="6873"/>
                </a:lnTo>
                <a:cubicBezTo>
                  <a:pt x="20400" y="6873"/>
                  <a:pt x="20400" y="20618"/>
                  <a:pt x="20400" y="20618"/>
                </a:cubicBezTo>
                <a:close/>
                <a:moveTo>
                  <a:pt x="7200" y="1964"/>
                </a:moveTo>
                <a:lnTo>
                  <a:pt x="14400" y="1964"/>
                </a:lnTo>
                <a:lnTo>
                  <a:pt x="14400" y="3927"/>
                </a:lnTo>
                <a:lnTo>
                  <a:pt x="7200" y="3927"/>
                </a:lnTo>
                <a:cubicBezTo>
                  <a:pt x="7200" y="3927"/>
                  <a:pt x="7200" y="1964"/>
                  <a:pt x="7200" y="1964"/>
                </a:cubicBezTo>
                <a:close/>
                <a:moveTo>
                  <a:pt x="20400" y="2945"/>
                </a:moveTo>
                <a:lnTo>
                  <a:pt x="15600" y="2945"/>
                </a:lnTo>
                <a:lnTo>
                  <a:pt x="15600" y="1964"/>
                </a:lnTo>
                <a:cubicBezTo>
                  <a:pt x="15600" y="1422"/>
                  <a:pt x="15062" y="982"/>
                  <a:pt x="14400" y="982"/>
                </a:cubicBezTo>
                <a:lnTo>
                  <a:pt x="12000" y="982"/>
                </a:lnTo>
                <a:cubicBezTo>
                  <a:pt x="12000" y="440"/>
                  <a:pt x="11462" y="0"/>
                  <a:pt x="10800" y="0"/>
                </a:cubicBezTo>
                <a:cubicBezTo>
                  <a:pt x="10138" y="0"/>
                  <a:pt x="9600" y="440"/>
                  <a:pt x="9600" y="982"/>
                </a:cubicBezTo>
                <a:lnTo>
                  <a:pt x="7200" y="982"/>
                </a:lnTo>
                <a:cubicBezTo>
                  <a:pt x="6538" y="982"/>
                  <a:pt x="6000" y="1422"/>
                  <a:pt x="6000" y="1964"/>
                </a:cubicBezTo>
                <a:lnTo>
                  <a:pt x="6000" y="2945"/>
                </a:lnTo>
                <a:lnTo>
                  <a:pt x="1200" y="2945"/>
                </a:lnTo>
                <a:cubicBezTo>
                  <a:pt x="538" y="2945"/>
                  <a:pt x="0" y="3386"/>
                  <a:pt x="0" y="3927"/>
                </a:cubicBezTo>
                <a:lnTo>
                  <a:pt x="0" y="20618"/>
                </a:lnTo>
                <a:cubicBezTo>
                  <a:pt x="0" y="21160"/>
                  <a:pt x="538" y="21600"/>
                  <a:pt x="1200" y="21600"/>
                </a:cubicBezTo>
                <a:lnTo>
                  <a:pt x="20400" y="21600"/>
                </a:lnTo>
                <a:cubicBezTo>
                  <a:pt x="21062" y="21600"/>
                  <a:pt x="21600" y="21160"/>
                  <a:pt x="21600" y="20618"/>
                </a:cubicBezTo>
                <a:lnTo>
                  <a:pt x="21600" y="3927"/>
                </a:lnTo>
                <a:cubicBezTo>
                  <a:pt x="21600" y="3386"/>
                  <a:pt x="21062" y="2945"/>
                  <a:pt x="20400" y="2945"/>
                </a:cubicBezTo>
                <a:moveTo>
                  <a:pt x="4200" y="16691"/>
                </a:moveTo>
                <a:lnTo>
                  <a:pt x="15000" y="16691"/>
                </a:lnTo>
                <a:cubicBezTo>
                  <a:pt x="15331" y="16691"/>
                  <a:pt x="15600" y="16472"/>
                  <a:pt x="15600" y="16200"/>
                </a:cubicBezTo>
                <a:cubicBezTo>
                  <a:pt x="15600" y="15929"/>
                  <a:pt x="15331" y="15709"/>
                  <a:pt x="15000" y="15709"/>
                </a:cubicBezTo>
                <a:lnTo>
                  <a:pt x="4200" y="15709"/>
                </a:lnTo>
                <a:cubicBezTo>
                  <a:pt x="3869" y="15709"/>
                  <a:pt x="3600" y="15929"/>
                  <a:pt x="3600" y="16200"/>
                </a:cubicBezTo>
                <a:cubicBezTo>
                  <a:pt x="3600" y="16472"/>
                  <a:pt x="3869" y="16691"/>
                  <a:pt x="4200" y="16691"/>
                </a:cubicBezTo>
                <a:moveTo>
                  <a:pt x="4200" y="13745"/>
                </a:moveTo>
                <a:lnTo>
                  <a:pt x="17400" y="13745"/>
                </a:lnTo>
                <a:cubicBezTo>
                  <a:pt x="17731" y="13745"/>
                  <a:pt x="18000" y="13526"/>
                  <a:pt x="18000" y="13255"/>
                </a:cubicBezTo>
                <a:cubicBezTo>
                  <a:pt x="18000" y="12984"/>
                  <a:pt x="17731" y="12764"/>
                  <a:pt x="17400" y="12764"/>
                </a:cubicBezTo>
                <a:lnTo>
                  <a:pt x="4200" y="12764"/>
                </a:lnTo>
                <a:cubicBezTo>
                  <a:pt x="3869" y="12764"/>
                  <a:pt x="3600" y="12984"/>
                  <a:pt x="3600" y="13255"/>
                </a:cubicBezTo>
                <a:cubicBezTo>
                  <a:pt x="3600" y="13526"/>
                  <a:pt x="3869" y="13745"/>
                  <a:pt x="4200" y="13745"/>
                </a:cubicBezTo>
                <a:moveTo>
                  <a:pt x="4200" y="10800"/>
                </a:moveTo>
                <a:lnTo>
                  <a:pt x="11400" y="10800"/>
                </a:lnTo>
                <a:cubicBezTo>
                  <a:pt x="11731" y="10800"/>
                  <a:pt x="12000" y="10581"/>
                  <a:pt x="12000" y="10309"/>
                </a:cubicBezTo>
                <a:cubicBezTo>
                  <a:pt x="12000" y="10038"/>
                  <a:pt x="11731" y="9818"/>
                  <a:pt x="11400" y="9818"/>
                </a:cubicBezTo>
                <a:lnTo>
                  <a:pt x="4200" y="9818"/>
                </a:lnTo>
                <a:cubicBezTo>
                  <a:pt x="3869" y="9818"/>
                  <a:pt x="3600" y="10038"/>
                  <a:pt x="3600" y="10309"/>
                </a:cubicBezTo>
                <a:cubicBezTo>
                  <a:pt x="3600" y="10581"/>
                  <a:pt x="3869" y="10800"/>
                  <a:pt x="4200" y="10800"/>
                </a:cubicBezTo>
              </a:path>
            </a:pathLst>
          </a:custGeom>
          <a:solidFill>
            <a:srgbClr val="7f7f7f"/>
          </a:solidFill>
          <a:ln w="12600">
            <a:noFill/>
          </a:ln>
        </p:spPr>
        <p:style>
          <a:lnRef idx="0"/>
          <a:fillRef idx="0"/>
          <a:effectRef idx="0"/>
          <a:fontRef idx="minor"/>
        </p:style>
      </p:sp>
      <p:sp>
        <p:nvSpPr>
          <p:cNvPr id="971" name="CustomShape 15"/>
          <p:cNvSpPr/>
          <p:nvPr/>
        </p:nvSpPr>
        <p:spPr>
          <a:xfrm>
            <a:off x="6024600" y="5251320"/>
            <a:ext cx="558360" cy="380520"/>
          </a:xfrm>
          <a:custGeom>
            <a:avLst/>
            <a:gdLst/>
            <a:ahLst/>
            <a:rect l="l" t="t" r="r" b="b"/>
            <a:pathLst>
              <a:path w="21600" h="21600">
                <a:moveTo>
                  <a:pt x="21600" y="720"/>
                </a:moveTo>
                <a:cubicBezTo>
                  <a:pt x="21600" y="323"/>
                  <a:pt x="21380" y="0"/>
                  <a:pt x="21109" y="0"/>
                </a:cubicBezTo>
                <a:cubicBezTo>
                  <a:pt x="20969" y="0"/>
                  <a:pt x="20845" y="88"/>
                  <a:pt x="20756"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rgbClr val="7f7f7f"/>
          </a:solidFill>
          <a:ln w="12600">
            <a:noFill/>
          </a:ln>
        </p:spPr>
        <p:style>
          <a:lnRef idx="0"/>
          <a:fillRef idx="0"/>
          <a:effectRef idx="0"/>
          <a:fontRef idx="minor"/>
        </p:style>
      </p:sp>
      <p:sp>
        <p:nvSpPr>
          <p:cNvPr id="972" name="CustomShape 16"/>
          <p:cNvSpPr/>
          <p:nvPr/>
        </p:nvSpPr>
        <p:spPr>
          <a:xfrm>
            <a:off x="7091280" y="5162400"/>
            <a:ext cx="558360" cy="558360"/>
          </a:xfrm>
          <a:custGeom>
            <a:avLst/>
            <a:gdLst/>
            <a:ahLst/>
            <a:rect l="l" t="t" r="r" b="b"/>
            <a:pathLst>
              <a:path w="21600" h="2160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7f7f7f"/>
          </a:solidFill>
          <a:ln w="12600">
            <a:noFill/>
          </a:ln>
        </p:spPr>
        <p:style>
          <a:lnRef idx="0"/>
          <a:fillRef idx="0"/>
          <a:effectRef idx="0"/>
          <a:fontRef idx="minor"/>
        </p:style>
      </p:sp>
      <p:sp>
        <p:nvSpPr>
          <p:cNvPr id="973" name="CustomShape 17"/>
          <p:cNvSpPr/>
          <p:nvPr/>
        </p:nvSpPr>
        <p:spPr>
          <a:xfrm>
            <a:off x="8208360" y="5213160"/>
            <a:ext cx="456840" cy="456840"/>
          </a:xfrm>
          <a:custGeom>
            <a:avLst/>
            <a:gdLst/>
            <a:ahLst/>
            <a:rect l="l" t="t" r="r" b="b"/>
            <a:pathLst>
              <a:path w="21600" h="21600">
                <a:moveTo>
                  <a:pt x="11648" y="10800"/>
                </a:moveTo>
                <a:lnTo>
                  <a:pt x="21424" y="1024"/>
                </a:lnTo>
                <a:cubicBezTo>
                  <a:pt x="21533" y="916"/>
                  <a:pt x="21600" y="766"/>
                  <a:pt x="21600" y="600"/>
                </a:cubicBezTo>
                <a:cubicBezTo>
                  <a:pt x="21600" y="269"/>
                  <a:pt x="21332" y="0"/>
                  <a:pt x="21000" y="0"/>
                </a:cubicBezTo>
                <a:cubicBezTo>
                  <a:pt x="20835" y="0"/>
                  <a:pt x="20685" y="67"/>
                  <a:pt x="20576" y="176"/>
                </a:cubicBezTo>
                <a:lnTo>
                  <a:pt x="10800" y="9952"/>
                </a:lnTo>
                <a:lnTo>
                  <a:pt x="1024" y="176"/>
                </a:lnTo>
                <a:cubicBezTo>
                  <a:pt x="916" y="67"/>
                  <a:pt x="766" y="0"/>
                  <a:pt x="600" y="0"/>
                </a:cubicBezTo>
                <a:cubicBezTo>
                  <a:pt x="268" y="0"/>
                  <a:pt x="0" y="269"/>
                  <a:pt x="0" y="600"/>
                </a:cubicBezTo>
                <a:cubicBezTo>
                  <a:pt x="0" y="766"/>
                  <a:pt x="67" y="916"/>
                  <a:pt x="176" y="1025"/>
                </a:cubicBezTo>
                <a:lnTo>
                  <a:pt x="9952" y="10800"/>
                </a:lnTo>
                <a:lnTo>
                  <a:pt x="176" y="20576"/>
                </a:lnTo>
                <a:cubicBezTo>
                  <a:pt x="67" y="20684"/>
                  <a:pt x="0" y="20834"/>
                  <a:pt x="0" y="21000"/>
                </a:cubicBezTo>
                <a:cubicBezTo>
                  <a:pt x="0" y="21332"/>
                  <a:pt x="268" y="21600"/>
                  <a:pt x="600" y="21600"/>
                </a:cubicBezTo>
                <a:cubicBezTo>
                  <a:pt x="766" y="21600"/>
                  <a:pt x="916" y="21533"/>
                  <a:pt x="1024" y="21424"/>
                </a:cubicBezTo>
                <a:lnTo>
                  <a:pt x="10800" y="11648"/>
                </a:lnTo>
                <a:lnTo>
                  <a:pt x="20576" y="21424"/>
                </a:lnTo>
                <a:cubicBezTo>
                  <a:pt x="20685" y="21533"/>
                  <a:pt x="20835" y="21600"/>
                  <a:pt x="21000" y="21600"/>
                </a:cubicBezTo>
                <a:cubicBezTo>
                  <a:pt x="21332" y="21600"/>
                  <a:pt x="21600" y="21332"/>
                  <a:pt x="21600" y="21000"/>
                </a:cubicBezTo>
                <a:cubicBezTo>
                  <a:pt x="21600" y="20834"/>
                  <a:pt x="21533" y="20684"/>
                  <a:pt x="21424" y="20576"/>
                </a:cubicBezTo>
                <a:cubicBezTo>
                  <a:pt x="21424" y="20576"/>
                  <a:pt x="11648" y="10800"/>
                  <a:pt x="11648" y="10800"/>
                </a:cubicBezTo>
                <a:close/>
              </a:path>
            </a:pathLst>
          </a:custGeom>
          <a:solidFill>
            <a:srgbClr val="7f7f7f"/>
          </a:solidFill>
          <a:ln w="12600">
            <a:noFill/>
          </a:ln>
        </p:spPr>
        <p:style>
          <a:lnRef idx="0"/>
          <a:fillRef idx="0"/>
          <a:effectRef idx="0"/>
          <a:fontRef idx="minor"/>
        </p:style>
      </p:sp>
      <p:sp>
        <p:nvSpPr>
          <p:cNvPr id="974" name="CustomShape 18"/>
          <p:cNvSpPr/>
          <p:nvPr/>
        </p:nvSpPr>
        <p:spPr>
          <a:xfrm>
            <a:off x="9224280" y="5162400"/>
            <a:ext cx="558360" cy="558360"/>
          </a:xfrm>
          <a:custGeom>
            <a:avLst/>
            <a:gdLst/>
            <a:ahLst/>
            <a:rect l="l" t="t" r="r" b="b"/>
            <a:pathLst>
              <a:path w="21600" h="21600">
                <a:moveTo>
                  <a:pt x="18655" y="4909"/>
                </a:moveTo>
                <a:lnTo>
                  <a:pt x="19636" y="4909"/>
                </a:lnTo>
                <a:lnTo>
                  <a:pt x="19636" y="3927"/>
                </a:lnTo>
                <a:lnTo>
                  <a:pt x="18655" y="3927"/>
                </a:lnTo>
                <a:cubicBezTo>
                  <a:pt x="18655" y="3927"/>
                  <a:pt x="18655" y="4909"/>
                  <a:pt x="18655" y="4909"/>
                </a:cubicBezTo>
                <a:close/>
                <a:moveTo>
                  <a:pt x="19636" y="12764"/>
                </a:moveTo>
                <a:lnTo>
                  <a:pt x="18655" y="12764"/>
                </a:lnTo>
                <a:lnTo>
                  <a:pt x="18655" y="13745"/>
                </a:lnTo>
                <a:lnTo>
                  <a:pt x="19636" y="13745"/>
                </a:lnTo>
                <a:cubicBezTo>
                  <a:pt x="19636" y="13745"/>
                  <a:pt x="19636" y="12764"/>
                  <a:pt x="19636" y="12764"/>
                </a:cubicBezTo>
                <a:close/>
                <a:moveTo>
                  <a:pt x="18655" y="2945"/>
                </a:moveTo>
                <a:lnTo>
                  <a:pt x="19636" y="2945"/>
                </a:lnTo>
                <a:lnTo>
                  <a:pt x="19636" y="1964"/>
                </a:lnTo>
                <a:lnTo>
                  <a:pt x="18655" y="1964"/>
                </a:lnTo>
                <a:cubicBezTo>
                  <a:pt x="18655" y="1964"/>
                  <a:pt x="18655" y="2945"/>
                  <a:pt x="18655" y="2945"/>
                </a:cubicBezTo>
                <a:close/>
                <a:moveTo>
                  <a:pt x="20618" y="10309"/>
                </a:moveTo>
                <a:lnTo>
                  <a:pt x="17673" y="10309"/>
                </a:lnTo>
                <a:lnTo>
                  <a:pt x="17673" y="982"/>
                </a:lnTo>
                <a:lnTo>
                  <a:pt x="19636" y="982"/>
                </a:lnTo>
                <a:cubicBezTo>
                  <a:pt x="20178" y="982"/>
                  <a:pt x="20618" y="1422"/>
                  <a:pt x="20618" y="1964"/>
                </a:cubicBezTo>
                <a:cubicBezTo>
                  <a:pt x="20618" y="1964"/>
                  <a:pt x="20618" y="10309"/>
                  <a:pt x="20618" y="10309"/>
                </a:cubicBezTo>
                <a:close/>
                <a:moveTo>
                  <a:pt x="20618" y="19636"/>
                </a:moveTo>
                <a:cubicBezTo>
                  <a:pt x="20618" y="20178"/>
                  <a:pt x="20178" y="20618"/>
                  <a:pt x="19636" y="20618"/>
                </a:cubicBezTo>
                <a:lnTo>
                  <a:pt x="17673" y="20618"/>
                </a:lnTo>
                <a:lnTo>
                  <a:pt x="17673" y="11291"/>
                </a:lnTo>
                <a:lnTo>
                  <a:pt x="20618" y="11291"/>
                </a:lnTo>
                <a:cubicBezTo>
                  <a:pt x="20618" y="11291"/>
                  <a:pt x="20618" y="19636"/>
                  <a:pt x="20618" y="19636"/>
                </a:cubicBezTo>
                <a:close/>
                <a:moveTo>
                  <a:pt x="16691" y="10309"/>
                </a:moveTo>
                <a:lnTo>
                  <a:pt x="4909" y="10309"/>
                </a:lnTo>
                <a:lnTo>
                  <a:pt x="4909" y="982"/>
                </a:lnTo>
                <a:lnTo>
                  <a:pt x="16691" y="982"/>
                </a:lnTo>
                <a:cubicBezTo>
                  <a:pt x="16691" y="982"/>
                  <a:pt x="16691" y="10309"/>
                  <a:pt x="16691" y="10309"/>
                </a:cubicBezTo>
                <a:close/>
                <a:moveTo>
                  <a:pt x="16691" y="20618"/>
                </a:moveTo>
                <a:lnTo>
                  <a:pt x="4909" y="20618"/>
                </a:lnTo>
                <a:lnTo>
                  <a:pt x="4909" y="11291"/>
                </a:lnTo>
                <a:lnTo>
                  <a:pt x="16691" y="11291"/>
                </a:lnTo>
                <a:cubicBezTo>
                  <a:pt x="16691" y="11291"/>
                  <a:pt x="16691" y="20618"/>
                  <a:pt x="16691" y="20618"/>
                </a:cubicBezTo>
                <a:close/>
                <a:moveTo>
                  <a:pt x="3927" y="10309"/>
                </a:moveTo>
                <a:lnTo>
                  <a:pt x="982" y="10309"/>
                </a:lnTo>
                <a:lnTo>
                  <a:pt x="982" y="1964"/>
                </a:lnTo>
                <a:cubicBezTo>
                  <a:pt x="982" y="1422"/>
                  <a:pt x="1421" y="982"/>
                  <a:pt x="1964" y="982"/>
                </a:cubicBezTo>
                <a:lnTo>
                  <a:pt x="3927" y="982"/>
                </a:lnTo>
                <a:cubicBezTo>
                  <a:pt x="3927" y="982"/>
                  <a:pt x="3927" y="10309"/>
                  <a:pt x="3927" y="10309"/>
                </a:cubicBezTo>
                <a:close/>
                <a:moveTo>
                  <a:pt x="3927" y="20618"/>
                </a:moveTo>
                <a:lnTo>
                  <a:pt x="1964" y="20618"/>
                </a:lnTo>
                <a:cubicBezTo>
                  <a:pt x="1421" y="20618"/>
                  <a:pt x="982" y="20178"/>
                  <a:pt x="982" y="19636"/>
                </a:cubicBezTo>
                <a:lnTo>
                  <a:pt x="982" y="11291"/>
                </a:lnTo>
                <a:lnTo>
                  <a:pt x="3927" y="11291"/>
                </a:lnTo>
                <a:cubicBezTo>
                  <a:pt x="3927" y="11291"/>
                  <a:pt x="3927" y="20618"/>
                  <a:pt x="3927" y="20618"/>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9636" y="14727"/>
                </a:moveTo>
                <a:lnTo>
                  <a:pt x="18655" y="14727"/>
                </a:lnTo>
                <a:lnTo>
                  <a:pt x="18655" y="15709"/>
                </a:lnTo>
                <a:lnTo>
                  <a:pt x="19636" y="15709"/>
                </a:lnTo>
                <a:cubicBezTo>
                  <a:pt x="19636" y="15709"/>
                  <a:pt x="19636" y="14727"/>
                  <a:pt x="19636" y="14727"/>
                </a:cubicBezTo>
                <a:close/>
                <a:moveTo>
                  <a:pt x="18655" y="6873"/>
                </a:moveTo>
                <a:lnTo>
                  <a:pt x="19636" y="6873"/>
                </a:lnTo>
                <a:lnTo>
                  <a:pt x="19636" y="5891"/>
                </a:lnTo>
                <a:lnTo>
                  <a:pt x="18655" y="5891"/>
                </a:lnTo>
                <a:cubicBezTo>
                  <a:pt x="18655" y="5891"/>
                  <a:pt x="18655" y="6873"/>
                  <a:pt x="18655" y="6873"/>
                </a:cubicBezTo>
                <a:close/>
                <a:moveTo>
                  <a:pt x="18655" y="8836"/>
                </a:moveTo>
                <a:lnTo>
                  <a:pt x="19636" y="8836"/>
                </a:lnTo>
                <a:lnTo>
                  <a:pt x="19636" y="7855"/>
                </a:lnTo>
                <a:lnTo>
                  <a:pt x="18655" y="7855"/>
                </a:lnTo>
                <a:cubicBezTo>
                  <a:pt x="18655" y="7855"/>
                  <a:pt x="18655" y="8836"/>
                  <a:pt x="18655" y="8836"/>
                </a:cubicBezTo>
                <a:close/>
                <a:moveTo>
                  <a:pt x="19636" y="16691"/>
                </a:moveTo>
                <a:lnTo>
                  <a:pt x="18655" y="16691"/>
                </a:lnTo>
                <a:lnTo>
                  <a:pt x="18655" y="17673"/>
                </a:lnTo>
                <a:lnTo>
                  <a:pt x="19636" y="17673"/>
                </a:lnTo>
                <a:cubicBezTo>
                  <a:pt x="19636" y="17673"/>
                  <a:pt x="19636" y="16691"/>
                  <a:pt x="19636" y="16691"/>
                </a:cubicBezTo>
                <a:close/>
                <a:moveTo>
                  <a:pt x="19636" y="18655"/>
                </a:moveTo>
                <a:lnTo>
                  <a:pt x="18655" y="18655"/>
                </a:lnTo>
                <a:lnTo>
                  <a:pt x="18655" y="19636"/>
                </a:lnTo>
                <a:lnTo>
                  <a:pt x="19636" y="19636"/>
                </a:lnTo>
                <a:cubicBezTo>
                  <a:pt x="19636" y="19636"/>
                  <a:pt x="19636" y="18655"/>
                  <a:pt x="19636" y="18655"/>
                </a:cubicBezTo>
                <a:close/>
                <a:moveTo>
                  <a:pt x="2945" y="18655"/>
                </a:moveTo>
                <a:lnTo>
                  <a:pt x="1964" y="18655"/>
                </a:lnTo>
                <a:lnTo>
                  <a:pt x="1964" y="19636"/>
                </a:lnTo>
                <a:lnTo>
                  <a:pt x="2945" y="19636"/>
                </a:lnTo>
                <a:cubicBezTo>
                  <a:pt x="2945" y="19636"/>
                  <a:pt x="2945" y="18655"/>
                  <a:pt x="2945" y="18655"/>
                </a:cubicBezTo>
                <a:close/>
                <a:moveTo>
                  <a:pt x="2945" y="16691"/>
                </a:moveTo>
                <a:lnTo>
                  <a:pt x="1964" y="16691"/>
                </a:lnTo>
                <a:lnTo>
                  <a:pt x="1964" y="17673"/>
                </a:lnTo>
                <a:lnTo>
                  <a:pt x="2945" y="17673"/>
                </a:lnTo>
                <a:cubicBezTo>
                  <a:pt x="2945" y="17673"/>
                  <a:pt x="2945" y="16691"/>
                  <a:pt x="2945" y="16691"/>
                </a:cubicBezTo>
                <a:close/>
                <a:moveTo>
                  <a:pt x="1964" y="2945"/>
                </a:moveTo>
                <a:lnTo>
                  <a:pt x="2945" y="2945"/>
                </a:lnTo>
                <a:lnTo>
                  <a:pt x="2945" y="1964"/>
                </a:lnTo>
                <a:lnTo>
                  <a:pt x="1964" y="1964"/>
                </a:lnTo>
                <a:cubicBezTo>
                  <a:pt x="1964" y="1964"/>
                  <a:pt x="1964" y="2945"/>
                  <a:pt x="1964" y="2945"/>
                </a:cubicBezTo>
                <a:close/>
                <a:moveTo>
                  <a:pt x="2945" y="14727"/>
                </a:moveTo>
                <a:lnTo>
                  <a:pt x="1964" y="14727"/>
                </a:lnTo>
                <a:lnTo>
                  <a:pt x="1964" y="15709"/>
                </a:lnTo>
                <a:lnTo>
                  <a:pt x="2945" y="15709"/>
                </a:lnTo>
                <a:cubicBezTo>
                  <a:pt x="2945" y="15709"/>
                  <a:pt x="2945" y="14727"/>
                  <a:pt x="2945" y="14727"/>
                </a:cubicBezTo>
                <a:close/>
                <a:moveTo>
                  <a:pt x="2945" y="12764"/>
                </a:moveTo>
                <a:lnTo>
                  <a:pt x="1964" y="12764"/>
                </a:lnTo>
                <a:lnTo>
                  <a:pt x="1964" y="13745"/>
                </a:lnTo>
                <a:lnTo>
                  <a:pt x="2945" y="13745"/>
                </a:lnTo>
                <a:cubicBezTo>
                  <a:pt x="2945" y="13745"/>
                  <a:pt x="2945" y="12764"/>
                  <a:pt x="2945" y="12764"/>
                </a:cubicBezTo>
                <a:close/>
                <a:moveTo>
                  <a:pt x="1964" y="6873"/>
                </a:moveTo>
                <a:lnTo>
                  <a:pt x="2945" y="6873"/>
                </a:lnTo>
                <a:lnTo>
                  <a:pt x="2945" y="5891"/>
                </a:lnTo>
                <a:lnTo>
                  <a:pt x="1964" y="5891"/>
                </a:lnTo>
                <a:cubicBezTo>
                  <a:pt x="1964" y="5891"/>
                  <a:pt x="1964" y="6873"/>
                  <a:pt x="1964" y="6873"/>
                </a:cubicBezTo>
                <a:close/>
                <a:moveTo>
                  <a:pt x="1964" y="4909"/>
                </a:moveTo>
                <a:lnTo>
                  <a:pt x="2945" y="4909"/>
                </a:lnTo>
                <a:lnTo>
                  <a:pt x="2945" y="3927"/>
                </a:lnTo>
                <a:lnTo>
                  <a:pt x="1964" y="3927"/>
                </a:lnTo>
                <a:cubicBezTo>
                  <a:pt x="1964" y="3927"/>
                  <a:pt x="1964" y="4909"/>
                  <a:pt x="1964" y="4909"/>
                </a:cubicBezTo>
                <a:close/>
                <a:moveTo>
                  <a:pt x="1964" y="8836"/>
                </a:moveTo>
                <a:lnTo>
                  <a:pt x="2945" y="8836"/>
                </a:lnTo>
                <a:lnTo>
                  <a:pt x="2945" y="7855"/>
                </a:lnTo>
                <a:lnTo>
                  <a:pt x="1964" y="7855"/>
                </a:lnTo>
                <a:cubicBezTo>
                  <a:pt x="1964" y="7855"/>
                  <a:pt x="1964" y="8836"/>
                  <a:pt x="1964" y="8836"/>
                </a:cubicBezTo>
                <a:close/>
              </a:path>
            </a:pathLst>
          </a:custGeom>
          <a:solidFill>
            <a:srgbClr val="7f7f7f"/>
          </a:solidFill>
          <a:ln w="12600">
            <a:noFill/>
          </a:ln>
        </p:spPr>
        <p:style>
          <a:lnRef idx="0"/>
          <a:fillRef idx="0"/>
          <a:effectRef idx="0"/>
          <a:fontRef idx="minor"/>
        </p:style>
      </p:sp>
      <p:sp>
        <p:nvSpPr>
          <p:cNvPr id="975" name="CustomShape 19"/>
          <p:cNvSpPr/>
          <p:nvPr/>
        </p:nvSpPr>
        <p:spPr>
          <a:xfrm>
            <a:off x="10290600" y="5162400"/>
            <a:ext cx="558360" cy="558360"/>
          </a:xfrm>
          <a:custGeom>
            <a:avLst/>
            <a:gdLst/>
            <a:ahLst/>
            <a:rect l="l" t="t" r="r" b="b"/>
            <a:pathLst>
              <a:path w="21600" h="21600">
                <a:moveTo>
                  <a:pt x="15709" y="18655"/>
                </a:moveTo>
                <a:lnTo>
                  <a:pt x="14727" y="18655"/>
                </a:lnTo>
                <a:lnTo>
                  <a:pt x="14727" y="19636"/>
                </a:lnTo>
                <a:lnTo>
                  <a:pt x="15709" y="19636"/>
                </a:lnTo>
                <a:cubicBezTo>
                  <a:pt x="15709" y="19636"/>
                  <a:pt x="15709" y="18655"/>
                  <a:pt x="15709" y="18655"/>
                </a:cubicBezTo>
                <a:close/>
                <a:moveTo>
                  <a:pt x="15709" y="14727"/>
                </a:moveTo>
                <a:lnTo>
                  <a:pt x="14727" y="14727"/>
                </a:lnTo>
                <a:lnTo>
                  <a:pt x="14727" y="15709"/>
                </a:lnTo>
                <a:lnTo>
                  <a:pt x="15709" y="15709"/>
                </a:lnTo>
                <a:cubicBezTo>
                  <a:pt x="15709" y="15709"/>
                  <a:pt x="15709" y="14727"/>
                  <a:pt x="15709" y="14727"/>
                </a:cubicBezTo>
                <a:close/>
                <a:moveTo>
                  <a:pt x="14727" y="10800"/>
                </a:moveTo>
                <a:lnTo>
                  <a:pt x="15709" y="10800"/>
                </a:lnTo>
                <a:lnTo>
                  <a:pt x="15709" y="9818"/>
                </a:lnTo>
                <a:lnTo>
                  <a:pt x="14727" y="9818"/>
                </a:lnTo>
                <a:cubicBezTo>
                  <a:pt x="14727" y="9818"/>
                  <a:pt x="14727" y="10800"/>
                  <a:pt x="14727" y="10800"/>
                </a:cubicBezTo>
                <a:close/>
                <a:moveTo>
                  <a:pt x="15709" y="16691"/>
                </a:moveTo>
                <a:lnTo>
                  <a:pt x="14727" y="16691"/>
                </a:lnTo>
                <a:lnTo>
                  <a:pt x="14727" y="17673"/>
                </a:lnTo>
                <a:lnTo>
                  <a:pt x="15709" y="17673"/>
                </a:lnTo>
                <a:cubicBezTo>
                  <a:pt x="15709" y="17673"/>
                  <a:pt x="15709" y="16691"/>
                  <a:pt x="15709" y="16691"/>
                </a:cubicBezTo>
                <a:close/>
                <a:moveTo>
                  <a:pt x="14727" y="8836"/>
                </a:moveTo>
                <a:lnTo>
                  <a:pt x="15709" y="8836"/>
                </a:lnTo>
                <a:lnTo>
                  <a:pt x="15709" y="7855"/>
                </a:lnTo>
                <a:lnTo>
                  <a:pt x="14727" y="7855"/>
                </a:lnTo>
                <a:cubicBezTo>
                  <a:pt x="14727" y="7855"/>
                  <a:pt x="14727" y="8836"/>
                  <a:pt x="14727" y="8836"/>
                </a:cubicBezTo>
                <a:close/>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1"/>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14727" y="6873"/>
                </a:moveTo>
                <a:lnTo>
                  <a:pt x="15709" y="6873"/>
                </a:lnTo>
                <a:lnTo>
                  <a:pt x="15709" y="5891"/>
                </a:lnTo>
                <a:lnTo>
                  <a:pt x="14727" y="5891"/>
                </a:lnTo>
                <a:cubicBezTo>
                  <a:pt x="14727" y="5891"/>
                  <a:pt x="14727" y="6873"/>
                  <a:pt x="14727" y="6873"/>
                </a:cubicBezTo>
                <a:close/>
                <a:moveTo>
                  <a:pt x="16691" y="12273"/>
                </a:moveTo>
                <a:lnTo>
                  <a:pt x="13745" y="12273"/>
                </a:lnTo>
                <a:lnTo>
                  <a:pt x="13745" y="4909"/>
                </a:lnTo>
                <a:lnTo>
                  <a:pt x="15709" y="4909"/>
                </a:lnTo>
                <a:cubicBezTo>
                  <a:pt x="16251" y="4909"/>
                  <a:pt x="16691" y="5349"/>
                  <a:pt x="16691" y="5891"/>
                </a:cubicBezTo>
                <a:cubicBezTo>
                  <a:pt x="16691" y="5891"/>
                  <a:pt x="16691" y="12273"/>
                  <a:pt x="16691" y="12273"/>
                </a:cubicBezTo>
                <a:close/>
                <a:moveTo>
                  <a:pt x="16691" y="19636"/>
                </a:moveTo>
                <a:cubicBezTo>
                  <a:pt x="16691" y="20178"/>
                  <a:pt x="16251" y="20618"/>
                  <a:pt x="15709" y="20618"/>
                </a:cubicBezTo>
                <a:lnTo>
                  <a:pt x="13745" y="20618"/>
                </a:lnTo>
                <a:lnTo>
                  <a:pt x="13745" y="13255"/>
                </a:lnTo>
                <a:lnTo>
                  <a:pt x="16691" y="13255"/>
                </a:lnTo>
                <a:cubicBezTo>
                  <a:pt x="16691" y="13255"/>
                  <a:pt x="16691" y="19636"/>
                  <a:pt x="16691" y="19636"/>
                </a:cubicBezTo>
                <a:close/>
                <a:moveTo>
                  <a:pt x="12764" y="12273"/>
                </a:moveTo>
                <a:lnTo>
                  <a:pt x="4909" y="12273"/>
                </a:lnTo>
                <a:lnTo>
                  <a:pt x="4909" y="4909"/>
                </a:lnTo>
                <a:lnTo>
                  <a:pt x="12764" y="4909"/>
                </a:lnTo>
                <a:cubicBezTo>
                  <a:pt x="12764" y="4909"/>
                  <a:pt x="12764" y="12273"/>
                  <a:pt x="12764" y="12273"/>
                </a:cubicBezTo>
                <a:close/>
                <a:moveTo>
                  <a:pt x="12764" y="20618"/>
                </a:moveTo>
                <a:lnTo>
                  <a:pt x="4909" y="20618"/>
                </a:lnTo>
                <a:lnTo>
                  <a:pt x="4909" y="13255"/>
                </a:lnTo>
                <a:lnTo>
                  <a:pt x="12764" y="13255"/>
                </a:lnTo>
                <a:cubicBezTo>
                  <a:pt x="12764" y="13255"/>
                  <a:pt x="12764" y="20618"/>
                  <a:pt x="12764" y="20618"/>
                </a:cubicBezTo>
                <a:close/>
                <a:moveTo>
                  <a:pt x="3927" y="12273"/>
                </a:moveTo>
                <a:lnTo>
                  <a:pt x="982" y="12273"/>
                </a:lnTo>
                <a:lnTo>
                  <a:pt x="982" y="5891"/>
                </a:lnTo>
                <a:cubicBezTo>
                  <a:pt x="982" y="5349"/>
                  <a:pt x="1422" y="4909"/>
                  <a:pt x="1964" y="4909"/>
                </a:cubicBezTo>
                <a:lnTo>
                  <a:pt x="3927" y="4909"/>
                </a:lnTo>
                <a:cubicBezTo>
                  <a:pt x="3927" y="4909"/>
                  <a:pt x="3927" y="12273"/>
                  <a:pt x="3927" y="12273"/>
                </a:cubicBezTo>
                <a:close/>
                <a:moveTo>
                  <a:pt x="3927" y="20618"/>
                </a:moveTo>
                <a:lnTo>
                  <a:pt x="1964" y="20618"/>
                </a:lnTo>
                <a:cubicBezTo>
                  <a:pt x="1422" y="20618"/>
                  <a:pt x="982" y="20178"/>
                  <a:pt x="982" y="19636"/>
                </a:cubicBezTo>
                <a:lnTo>
                  <a:pt x="982" y="13255"/>
                </a:lnTo>
                <a:lnTo>
                  <a:pt x="3927" y="13255"/>
                </a:lnTo>
                <a:cubicBezTo>
                  <a:pt x="3927" y="13255"/>
                  <a:pt x="3927" y="20618"/>
                  <a:pt x="3927" y="20618"/>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moveTo>
                  <a:pt x="1964" y="8836"/>
                </a:moveTo>
                <a:lnTo>
                  <a:pt x="2945" y="8836"/>
                </a:lnTo>
                <a:lnTo>
                  <a:pt x="2945" y="7855"/>
                </a:lnTo>
                <a:lnTo>
                  <a:pt x="1964" y="7855"/>
                </a:lnTo>
                <a:cubicBezTo>
                  <a:pt x="1964" y="7855"/>
                  <a:pt x="1964" y="8836"/>
                  <a:pt x="1964" y="8836"/>
                </a:cubicBezTo>
                <a:close/>
                <a:moveTo>
                  <a:pt x="1964" y="10800"/>
                </a:moveTo>
                <a:lnTo>
                  <a:pt x="2945" y="10800"/>
                </a:lnTo>
                <a:lnTo>
                  <a:pt x="2945" y="9818"/>
                </a:lnTo>
                <a:lnTo>
                  <a:pt x="1964" y="9818"/>
                </a:lnTo>
                <a:cubicBezTo>
                  <a:pt x="1964" y="9818"/>
                  <a:pt x="1964" y="10800"/>
                  <a:pt x="1964" y="10800"/>
                </a:cubicBezTo>
                <a:close/>
                <a:moveTo>
                  <a:pt x="2945" y="16691"/>
                </a:moveTo>
                <a:lnTo>
                  <a:pt x="1964" y="16691"/>
                </a:lnTo>
                <a:lnTo>
                  <a:pt x="1964" y="17673"/>
                </a:lnTo>
                <a:lnTo>
                  <a:pt x="2945" y="17673"/>
                </a:lnTo>
                <a:cubicBezTo>
                  <a:pt x="2945" y="17673"/>
                  <a:pt x="2945" y="16691"/>
                  <a:pt x="2945" y="16691"/>
                </a:cubicBezTo>
                <a:close/>
                <a:moveTo>
                  <a:pt x="1964" y="6873"/>
                </a:moveTo>
                <a:lnTo>
                  <a:pt x="2945" y="6873"/>
                </a:lnTo>
                <a:lnTo>
                  <a:pt x="2945" y="5891"/>
                </a:lnTo>
                <a:lnTo>
                  <a:pt x="1964" y="5891"/>
                </a:lnTo>
                <a:cubicBezTo>
                  <a:pt x="1964" y="5891"/>
                  <a:pt x="1964" y="6873"/>
                  <a:pt x="1964" y="6873"/>
                </a:cubicBezTo>
                <a:close/>
                <a:moveTo>
                  <a:pt x="2945" y="14727"/>
                </a:moveTo>
                <a:lnTo>
                  <a:pt x="1964" y="14727"/>
                </a:lnTo>
                <a:lnTo>
                  <a:pt x="1964" y="15709"/>
                </a:lnTo>
                <a:lnTo>
                  <a:pt x="2945" y="15709"/>
                </a:lnTo>
                <a:cubicBezTo>
                  <a:pt x="2945" y="15709"/>
                  <a:pt x="2945" y="14727"/>
                  <a:pt x="2945" y="14727"/>
                </a:cubicBezTo>
                <a:close/>
                <a:moveTo>
                  <a:pt x="2945" y="18655"/>
                </a:moveTo>
                <a:lnTo>
                  <a:pt x="1964" y="18655"/>
                </a:lnTo>
                <a:lnTo>
                  <a:pt x="1964" y="19636"/>
                </a:lnTo>
                <a:lnTo>
                  <a:pt x="2945" y="19636"/>
                </a:lnTo>
                <a:cubicBezTo>
                  <a:pt x="2945" y="19636"/>
                  <a:pt x="2945" y="18655"/>
                  <a:pt x="2945" y="18655"/>
                </a:cubicBezTo>
                <a:close/>
              </a:path>
            </a:pathLst>
          </a:custGeom>
          <a:solidFill>
            <a:srgbClr val="7f7f7f"/>
          </a:solidFill>
          <a:ln w="12600">
            <a:noFill/>
          </a:ln>
        </p:spPr>
        <p:style>
          <a:lnRef idx="0"/>
          <a:fillRef idx="0"/>
          <a:effectRef idx="0"/>
          <a:fontRef idx="minor"/>
        </p:style>
      </p:sp>
      <p:sp>
        <p:nvSpPr>
          <p:cNvPr id="976" name="CustomShape 20"/>
          <p:cNvSpPr/>
          <p:nvPr/>
        </p:nvSpPr>
        <p:spPr>
          <a:xfrm>
            <a:off x="11357280" y="5162400"/>
            <a:ext cx="558360" cy="558360"/>
          </a:xfrm>
          <a:custGeom>
            <a:avLst/>
            <a:gdLst/>
            <a:ahLst/>
            <a:rect l="l" t="t" r="r" b="b"/>
            <a:pathLst>
              <a:path w="21600" h="21600">
                <a:moveTo>
                  <a:pt x="8836" y="8255"/>
                </a:moveTo>
                <a:lnTo>
                  <a:pt x="12837" y="10800"/>
                </a:lnTo>
                <a:lnTo>
                  <a:pt x="8836" y="13345"/>
                </a:lnTo>
                <a:cubicBezTo>
                  <a:pt x="8836" y="13345"/>
                  <a:pt x="8836" y="8255"/>
                  <a:pt x="8836" y="8255"/>
                </a:cubicBezTo>
                <a:close/>
                <a:moveTo>
                  <a:pt x="8345" y="14727"/>
                </a:moveTo>
                <a:cubicBezTo>
                  <a:pt x="8461" y="14727"/>
                  <a:pt x="8564" y="14681"/>
                  <a:pt x="8647" y="14614"/>
                </a:cubicBezTo>
                <a:lnTo>
                  <a:pt x="8652" y="14620"/>
                </a:lnTo>
                <a:lnTo>
                  <a:pt x="14052" y="11184"/>
                </a:lnTo>
                <a:lnTo>
                  <a:pt x="14047" y="11178"/>
                </a:lnTo>
                <a:cubicBezTo>
                  <a:pt x="14160" y="11088"/>
                  <a:pt x="14236" y="10955"/>
                  <a:pt x="14236" y="10800"/>
                </a:cubicBezTo>
                <a:cubicBezTo>
                  <a:pt x="14236" y="10645"/>
                  <a:pt x="14160" y="10512"/>
                  <a:pt x="14047" y="10422"/>
                </a:cubicBezTo>
                <a:lnTo>
                  <a:pt x="14052" y="10417"/>
                </a:lnTo>
                <a:lnTo>
                  <a:pt x="8652" y="6980"/>
                </a:lnTo>
                <a:lnTo>
                  <a:pt x="8647" y="6986"/>
                </a:lnTo>
                <a:cubicBezTo>
                  <a:pt x="8564" y="6919"/>
                  <a:pt x="8461" y="6873"/>
                  <a:pt x="8345" y="6873"/>
                </a:cubicBezTo>
                <a:cubicBezTo>
                  <a:pt x="8074" y="6873"/>
                  <a:pt x="7855" y="7093"/>
                  <a:pt x="7855" y="7364"/>
                </a:cubicBezTo>
                <a:lnTo>
                  <a:pt x="7855" y="14236"/>
                </a:lnTo>
                <a:cubicBezTo>
                  <a:pt x="7855" y="14507"/>
                  <a:pt x="8074" y="14727"/>
                  <a:pt x="8345" y="14727"/>
                </a:cubicBezTo>
                <a:moveTo>
                  <a:pt x="19636" y="18655"/>
                </a:moveTo>
                <a:lnTo>
                  <a:pt x="18655" y="18655"/>
                </a:lnTo>
                <a:lnTo>
                  <a:pt x="18655" y="19636"/>
                </a:lnTo>
                <a:lnTo>
                  <a:pt x="19636" y="19636"/>
                </a:lnTo>
                <a:cubicBezTo>
                  <a:pt x="19636" y="19636"/>
                  <a:pt x="19636" y="18655"/>
                  <a:pt x="19636" y="18655"/>
                </a:cubicBezTo>
                <a:close/>
                <a:moveTo>
                  <a:pt x="19636" y="14727"/>
                </a:moveTo>
                <a:lnTo>
                  <a:pt x="18655" y="14727"/>
                </a:lnTo>
                <a:lnTo>
                  <a:pt x="18655" y="15709"/>
                </a:lnTo>
                <a:lnTo>
                  <a:pt x="19636" y="15709"/>
                </a:lnTo>
                <a:cubicBezTo>
                  <a:pt x="19636" y="15709"/>
                  <a:pt x="19636" y="14727"/>
                  <a:pt x="19636" y="14727"/>
                </a:cubicBezTo>
                <a:close/>
                <a:moveTo>
                  <a:pt x="19636" y="12764"/>
                </a:moveTo>
                <a:lnTo>
                  <a:pt x="18655" y="12764"/>
                </a:lnTo>
                <a:lnTo>
                  <a:pt x="18655" y="13745"/>
                </a:lnTo>
                <a:lnTo>
                  <a:pt x="19636" y="13745"/>
                </a:lnTo>
                <a:cubicBezTo>
                  <a:pt x="19636" y="13745"/>
                  <a:pt x="19636" y="12764"/>
                  <a:pt x="19636" y="12764"/>
                </a:cubicBezTo>
                <a:close/>
                <a:moveTo>
                  <a:pt x="19636" y="16691"/>
                </a:moveTo>
                <a:lnTo>
                  <a:pt x="18655" y="16691"/>
                </a:lnTo>
                <a:lnTo>
                  <a:pt x="18655" y="17673"/>
                </a:lnTo>
                <a:lnTo>
                  <a:pt x="19636" y="17673"/>
                </a:lnTo>
                <a:cubicBezTo>
                  <a:pt x="19636" y="17673"/>
                  <a:pt x="19636" y="16691"/>
                  <a:pt x="19636" y="16691"/>
                </a:cubicBezTo>
                <a:close/>
                <a:moveTo>
                  <a:pt x="18655" y="2945"/>
                </a:moveTo>
                <a:lnTo>
                  <a:pt x="19636" y="2945"/>
                </a:lnTo>
                <a:lnTo>
                  <a:pt x="19636" y="1964"/>
                </a:lnTo>
                <a:lnTo>
                  <a:pt x="18655" y="1964"/>
                </a:lnTo>
                <a:cubicBezTo>
                  <a:pt x="18655" y="1964"/>
                  <a:pt x="18655" y="2945"/>
                  <a:pt x="18655" y="2945"/>
                </a:cubicBezTo>
                <a:close/>
                <a:moveTo>
                  <a:pt x="20618" y="10309"/>
                </a:moveTo>
                <a:lnTo>
                  <a:pt x="17673" y="10309"/>
                </a:lnTo>
                <a:lnTo>
                  <a:pt x="17673" y="982"/>
                </a:lnTo>
                <a:lnTo>
                  <a:pt x="19636" y="982"/>
                </a:lnTo>
                <a:cubicBezTo>
                  <a:pt x="20178" y="982"/>
                  <a:pt x="20618" y="1421"/>
                  <a:pt x="20618" y="1964"/>
                </a:cubicBezTo>
                <a:cubicBezTo>
                  <a:pt x="20618" y="1964"/>
                  <a:pt x="20618" y="10309"/>
                  <a:pt x="20618" y="10309"/>
                </a:cubicBezTo>
                <a:close/>
                <a:moveTo>
                  <a:pt x="20618" y="19636"/>
                </a:moveTo>
                <a:cubicBezTo>
                  <a:pt x="20618" y="20178"/>
                  <a:pt x="20178" y="20618"/>
                  <a:pt x="19636" y="20618"/>
                </a:cubicBezTo>
                <a:lnTo>
                  <a:pt x="17673" y="20618"/>
                </a:lnTo>
                <a:lnTo>
                  <a:pt x="17673" y="11291"/>
                </a:lnTo>
                <a:lnTo>
                  <a:pt x="20618" y="11291"/>
                </a:lnTo>
                <a:cubicBezTo>
                  <a:pt x="20618" y="11291"/>
                  <a:pt x="20618" y="19636"/>
                  <a:pt x="20618" y="19636"/>
                </a:cubicBezTo>
                <a:close/>
                <a:moveTo>
                  <a:pt x="16691" y="20618"/>
                </a:moveTo>
                <a:lnTo>
                  <a:pt x="4909" y="20618"/>
                </a:lnTo>
                <a:lnTo>
                  <a:pt x="4909" y="982"/>
                </a:lnTo>
                <a:lnTo>
                  <a:pt x="16691" y="982"/>
                </a:lnTo>
                <a:cubicBezTo>
                  <a:pt x="16691" y="982"/>
                  <a:pt x="16691" y="20618"/>
                  <a:pt x="16691" y="20618"/>
                </a:cubicBezTo>
                <a:close/>
                <a:moveTo>
                  <a:pt x="3927" y="10309"/>
                </a:moveTo>
                <a:lnTo>
                  <a:pt x="982" y="10309"/>
                </a:lnTo>
                <a:lnTo>
                  <a:pt x="982" y="1964"/>
                </a:lnTo>
                <a:cubicBezTo>
                  <a:pt x="982" y="1421"/>
                  <a:pt x="1422" y="982"/>
                  <a:pt x="1964" y="982"/>
                </a:cubicBezTo>
                <a:lnTo>
                  <a:pt x="3927" y="982"/>
                </a:lnTo>
                <a:cubicBezTo>
                  <a:pt x="3927" y="982"/>
                  <a:pt x="3927" y="10309"/>
                  <a:pt x="3927" y="10309"/>
                </a:cubicBezTo>
                <a:close/>
                <a:moveTo>
                  <a:pt x="3927" y="20618"/>
                </a:moveTo>
                <a:lnTo>
                  <a:pt x="1964" y="20618"/>
                </a:lnTo>
                <a:cubicBezTo>
                  <a:pt x="1422" y="20618"/>
                  <a:pt x="982" y="20178"/>
                  <a:pt x="982" y="19636"/>
                </a:cubicBezTo>
                <a:lnTo>
                  <a:pt x="982" y="11291"/>
                </a:lnTo>
                <a:lnTo>
                  <a:pt x="3927" y="11291"/>
                </a:lnTo>
                <a:cubicBezTo>
                  <a:pt x="3927" y="11291"/>
                  <a:pt x="3927" y="20618"/>
                  <a:pt x="3927" y="20618"/>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8655" y="8836"/>
                </a:moveTo>
                <a:lnTo>
                  <a:pt x="19636" y="8836"/>
                </a:lnTo>
                <a:lnTo>
                  <a:pt x="19636" y="7855"/>
                </a:lnTo>
                <a:lnTo>
                  <a:pt x="18655" y="7855"/>
                </a:lnTo>
                <a:cubicBezTo>
                  <a:pt x="18655" y="7855"/>
                  <a:pt x="18655" y="8836"/>
                  <a:pt x="18655" y="8836"/>
                </a:cubicBezTo>
                <a:close/>
                <a:moveTo>
                  <a:pt x="18655" y="6873"/>
                </a:moveTo>
                <a:lnTo>
                  <a:pt x="19636" y="6873"/>
                </a:lnTo>
                <a:lnTo>
                  <a:pt x="19636" y="5891"/>
                </a:lnTo>
                <a:lnTo>
                  <a:pt x="18655" y="5891"/>
                </a:lnTo>
                <a:cubicBezTo>
                  <a:pt x="18655" y="5891"/>
                  <a:pt x="18655" y="6873"/>
                  <a:pt x="18655" y="6873"/>
                </a:cubicBezTo>
                <a:close/>
                <a:moveTo>
                  <a:pt x="18655" y="4909"/>
                </a:moveTo>
                <a:lnTo>
                  <a:pt x="19636" y="4909"/>
                </a:lnTo>
                <a:lnTo>
                  <a:pt x="19636" y="3927"/>
                </a:lnTo>
                <a:lnTo>
                  <a:pt x="18655" y="3927"/>
                </a:lnTo>
                <a:cubicBezTo>
                  <a:pt x="18655" y="3927"/>
                  <a:pt x="18655" y="4909"/>
                  <a:pt x="18655" y="4909"/>
                </a:cubicBezTo>
                <a:close/>
                <a:moveTo>
                  <a:pt x="1964" y="2945"/>
                </a:moveTo>
                <a:lnTo>
                  <a:pt x="2945" y="2945"/>
                </a:lnTo>
                <a:lnTo>
                  <a:pt x="2945" y="1964"/>
                </a:lnTo>
                <a:lnTo>
                  <a:pt x="1964" y="1964"/>
                </a:lnTo>
                <a:cubicBezTo>
                  <a:pt x="1964" y="1964"/>
                  <a:pt x="1964" y="2945"/>
                  <a:pt x="1964" y="2945"/>
                </a:cubicBezTo>
                <a:close/>
                <a:moveTo>
                  <a:pt x="1964" y="8836"/>
                </a:moveTo>
                <a:lnTo>
                  <a:pt x="2945" y="8836"/>
                </a:lnTo>
                <a:lnTo>
                  <a:pt x="2945" y="7855"/>
                </a:lnTo>
                <a:lnTo>
                  <a:pt x="1964" y="7855"/>
                </a:lnTo>
                <a:cubicBezTo>
                  <a:pt x="1964" y="7855"/>
                  <a:pt x="1964" y="8836"/>
                  <a:pt x="1964" y="8836"/>
                </a:cubicBezTo>
                <a:close/>
                <a:moveTo>
                  <a:pt x="2945" y="16691"/>
                </a:moveTo>
                <a:lnTo>
                  <a:pt x="1964" y="16691"/>
                </a:lnTo>
                <a:lnTo>
                  <a:pt x="1964" y="17673"/>
                </a:lnTo>
                <a:lnTo>
                  <a:pt x="2945" y="17673"/>
                </a:lnTo>
                <a:cubicBezTo>
                  <a:pt x="2945" y="17673"/>
                  <a:pt x="2945" y="16691"/>
                  <a:pt x="2945" y="16691"/>
                </a:cubicBezTo>
                <a:close/>
                <a:moveTo>
                  <a:pt x="2945" y="12764"/>
                </a:moveTo>
                <a:lnTo>
                  <a:pt x="1964" y="12764"/>
                </a:lnTo>
                <a:lnTo>
                  <a:pt x="1964" y="13745"/>
                </a:lnTo>
                <a:lnTo>
                  <a:pt x="2945" y="13745"/>
                </a:lnTo>
                <a:cubicBezTo>
                  <a:pt x="2945" y="13745"/>
                  <a:pt x="2945" y="12764"/>
                  <a:pt x="2945" y="12764"/>
                </a:cubicBezTo>
                <a:close/>
                <a:moveTo>
                  <a:pt x="2945" y="14727"/>
                </a:moveTo>
                <a:lnTo>
                  <a:pt x="1964" y="14727"/>
                </a:lnTo>
                <a:lnTo>
                  <a:pt x="1964" y="15709"/>
                </a:lnTo>
                <a:lnTo>
                  <a:pt x="2945" y="15709"/>
                </a:lnTo>
                <a:cubicBezTo>
                  <a:pt x="2945" y="15709"/>
                  <a:pt x="2945" y="14727"/>
                  <a:pt x="2945" y="14727"/>
                </a:cubicBezTo>
                <a:close/>
                <a:moveTo>
                  <a:pt x="2945" y="18655"/>
                </a:moveTo>
                <a:lnTo>
                  <a:pt x="1964" y="18655"/>
                </a:lnTo>
                <a:lnTo>
                  <a:pt x="1964" y="19636"/>
                </a:lnTo>
                <a:lnTo>
                  <a:pt x="2945" y="19636"/>
                </a:lnTo>
                <a:cubicBezTo>
                  <a:pt x="2945" y="19636"/>
                  <a:pt x="2945" y="18655"/>
                  <a:pt x="2945" y="18655"/>
                </a:cubicBezTo>
                <a:close/>
                <a:moveTo>
                  <a:pt x="1964" y="6873"/>
                </a:moveTo>
                <a:lnTo>
                  <a:pt x="2945" y="6873"/>
                </a:lnTo>
                <a:lnTo>
                  <a:pt x="2945" y="5891"/>
                </a:lnTo>
                <a:lnTo>
                  <a:pt x="1964" y="5891"/>
                </a:lnTo>
                <a:cubicBezTo>
                  <a:pt x="1964" y="5891"/>
                  <a:pt x="1964" y="6873"/>
                  <a:pt x="1964" y="6873"/>
                </a:cubicBezTo>
                <a:close/>
                <a:moveTo>
                  <a:pt x="1964" y="4909"/>
                </a:moveTo>
                <a:lnTo>
                  <a:pt x="2945" y="4909"/>
                </a:lnTo>
                <a:lnTo>
                  <a:pt x="2945" y="3927"/>
                </a:lnTo>
                <a:lnTo>
                  <a:pt x="1964" y="3927"/>
                </a:lnTo>
                <a:cubicBezTo>
                  <a:pt x="1964" y="3927"/>
                  <a:pt x="1964" y="4909"/>
                  <a:pt x="1964" y="4909"/>
                </a:cubicBezTo>
                <a:close/>
              </a:path>
            </a:pathLst>
          </a:custGeom>
          <a:solidFill>
            <a:srgbClr val="7f7f7f"/>
          </a:solidFill>
          <a:ln w="12600">
            <a:noFill/>
          </a:ln>
        </p:spPr>
        <p:style>
          <a:lnRef idx="0"/>
          <a:fillRef idx="0"/>
          <a:effectRef idx="0"/>
          <a:fontRef idx="minor"/>
        </p:style>
      </p:sp>
      <p:sp>
        <p:nvSpPr>
          <p:cNvPr id="977" name="CustomShape 21"/>
          <p:cNvSpPr/>
          <p:nvPr/>
        </p:nvSpPr>
        <p:spPr>
          <a:xfrm>
            <a:off x="1758600" y="6229080"/>
            <a:ext cx="558360" cy="558360"/>
          </a:xfrm>
          <a:custGeom>
            <a:avLst/>
            <a:gdLst/>
            <a:ahLst/>
            <a:rect l="l" t="t" r="r" b="b"/>
            <a:pathLst>
              <a:path w="21600" h="21600">
                <a:moveTo>
                  <a:pt x="10800" y="20619"/>
                </a:moveTo>
                <a:cubicBezTo>
                  <a:pt x="5377" y="20619"/>
                  <a:pt x="982" y="16223"/>
                  <a:pt x="982" y="10800"/>
                </a:cubicBezTo>
                <a:cubicBezTo>
                  <a:pt x="982" y="5378"/>
                  <a:pt x="5377" y="982"/>
                  <a:pt x="10800" y="982"/>
                </a:cubicBezTo>
                <a:cubicBezTo>
                  <a:pt x="13336" y="982"/>
                  <a:pt x="15638" y="1950"/>
                  <a:pt x="17377" y="3529"/>
                </a:cubicBezTo>
                <a:lnTo>
                  <a:pt x="10453" y="10453"/>
                </a:lnTo>
                <a:cubicBezTo>
                  <a:pt x="10364" y="10542"/>
                  <a:pt x="10309" y="10665"/>
                  <a:pt x="10309" y="10800"/>
                </a:cubicBezTo>
                <a:cubicBezTo>
                  <a:pt x="10309" y="11072"/>
                  <a:pt x="10529" y="11291"/>
                  <a:pt x="10800" y="11291"/>
                </a:cubicBezTo>
                <a:lnTo>
                  <a:pt x="20594" y="11291"/>
                </a:lnTo>
                <a:cubicBezTo>
                  <a:pt x="20336" y="16484"/>
                  <a:pt x="16057" y="20619"/>
                  <a:pt x="10800" y="20619"/>
                </a:cubicBezTo>
                <a:moveTo>
                  <a:pt x="20594" y="10309"/>
                </a:moveTo>
                <a:lnTo>
                  <a:pt x="11985" y="10309"/>
                </a:lnTo>
                <a:lnTo>
                  <a:pt x="18071" y="4223"/>
                </a:lnTo>
                <a:cubicBezTo>
                  <a:pt x="19541" y="5852"/>
                  <a:pt x="20477" y="7971"/>
                  <a:pt x="20594" y="10309"/>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path>
            </a:pathLst>
          </a:custGeom>
          <a:solidFill>
            <a:srgbClr val="7f7f7f"/>
          </a:solidFill>
          <a:ln w="12600">
            <a:noFill/>
          </a:ln>
        </p:spPr>
        <p:style>
          <a:lnRef idx="0"/>
          <a:fillRef idx="0"/>
          <a:effectRef idx="0"/>
          <a:fontRef idx="minor"/>
        </p:style>
      </p:sp>
      <p:sp>
        <p:nvSpPr>
          <p:cNvPr id="978" name="CustomShape 22"/>
          <p:cNvSpPr/>
          <p:nvPr/>
        </p:nvSpPr>
        <p:spPr>
          <a:xfrm>
            <a:off x="2824920" y="6279840"/>
            <a:ext cx="558360" cy="456840"/>
          </a:xfrm>
          <a:custGeom>
            <a:avLst/>
            <a:gdLst/>
            <a:ahLst/>
            <a:rect l="l" t="t" r="r" b="b"/>
            <a:pathLst>
              <a:path w="21600" h="2160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rgbClr val="7f7f7f"/>
          </a:solidFill>
          <a:ln w="12600">
            <a:noFill/>
          </a:ln>
        </p:spPr>
        <p:style>
          <a:lnRef idx="0"/>
          <a:fillRef idx="0"/>
          <a:effectRef idx="0"/>
          <a:fontRef idx="minor"/>
        </p:style>
      </p:sp>
      <p:sp>
        <p:nvSpPr>
          <p:cNvPr id="979" name="CustomShape 23"/>
          <p:cNvSpPr/>
          <p:nvPr/>
        </p:nvSpPr>
        <p:spPr>
          <a:xfrm>
            <a:off x="3891600" y="6229080"/>
            <a:ext cx="558360" cy="558360"/>
          </a:xfrm>
          <a:custGeom>
            <a:avLst/>
            <a:gdLst/>
            <a:ahLst/>
            <a:rect l="l" t="t" r="r" b="b"/>
            <a:pathLst>
              <a:path w="21600" h="2160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rgbClr val="7f7f7f"/>
          </a:solidFill>
          <a:ln w="12600">
            <a:noFill/>
          </a:ln>
        </p:spPr>
        <p:style>
          <a:lnRef idx="0"/>
          <a:fillRef idx="0"/>
          <a:effectRef idx="0"/>
          <a:fontRef idx="minor"/>
        </p:style>
      </p:sp>
      <p:sp>
        <p:nvSpPr>
          <p:cNvPr id="980" name="CustomShape 24"/>
          <p:cNvSpPr/>
          <p:nvPr/>
        </p:nvSpPr>
        <p:spPr>
          <a:xfrm>
            <a:off x="4958280" y="6444720"/>
            <a:ext cx="558360" cy="126720"/>
          </a:xfrm>
          <a:custGeom>
            <a:avLst/>
            <a:gdLst/>
            <a:ahLst/>
            <a:rect l="l" t="t" r="r" b="b"/>
            <a:pathLst>
              <a:path w="21600" h="21600">
                <a:moveTo>
                  <a:pt x="19145" y="17280"/>
                </a:moveTo>
                <a:cubicBezTo>
                  <a:pt x="18332" y="17280"/>
                  <a:pt x="17673" y="14380"/>
                  <a:pt x="17673" y="10800"/>
                </a:cubicBezTo>
                <a:cubicBezTo>
                  <a:pt x="17673" y="7224"/>
                  <a:pt x="18332" y="4320"/>
                  <a:pt x="19145" y="4320"/>
                </a:cubicBezTo>
                <a:cubicBezTo>
                  <a:pt x="19959" y="4320"/>
                  <a:pt x="20618" y="7224"/>
                  <a:pt x="20618" y="10800"/>
                </a:cubicBezTo>
                <a:cubicBezTo>
                  <a:pt x="20618" y="14380"/>
                  <a:pt x="19959" y="17280"/>
                  <a:pt x="19145" y="17280"/>
                </a:cubicBezTo>
                <a:moveTo>
                  <a:pt x="19145" y="0"/>
                </a:moveTo>
                <a:cubicBezTo>
                  <a:pt x="17790" y="0"/>
                  <a:pt x="16691" y="4837"/>
                  <a:pt x="16691" y="10800"/>
                </a:cubicBezTo>
                <a:cubicBezTo>
                  <a:pt x="16691" y="16766"/>
                  <a:pt x="17790" y="21600"/>
                  <a:pt x="19145" y="21600"/>
                </a:cubicBezTo>
                <a:cubicBezTo>
                  <a:pt x="20501" y="21600"/>
                  <a:pt x="21600" y="16766"/>
                  <a:pt x="21600" y="10800"/>
                </a:cubicBezTo>
                <a:cubicBezTo>
                  <a:pt x="21600" y="4837"/>
                  <a:pt x="20501" y="0"/>
                  <a:pt x="19145" y="0"/>
                </a:cubicBezTo>
                <a:moveTo>
                  <a:pt x="10800" y="17280"/>
                </a:moveTo>
                <a:cubicBezTo>
                  <a:pt x="9986" y="17280"/>
                  <a:pt x="9327" y="14380"/>
                  <a:pt x="9327" y="10800"/>
                </a:cubicBezTo>
                <a:cubicBezTo>
                  <a:pt x="9327" y="7224"/>
                  <a:pt x="9986" y="4320"/>
                  <a:pt x="10800" y="4320"/>
                </a:cubicBezTo>
                <a:cubicBezTo>
                  <a:pt x="11614" y="4320"/>
                  <a:pt x="12273" y="7224"/>
                  <a:pt x="12273" y="10800"/>
                </a:cubicBezTo>
                <a:cubicBezTo>
                  <a:pt x="12273" y="14380"/>
                  <a:pt x="11614" y="17280"/>
                  <a:pt x="10800" y="17280"/>
                </a:cubicBezTo>
                <a:moveTo>
                  <a:pt x="10800" y="0"/>
                </a:moveTo>
                <a:cubicBezTo>
                  <a:pt x="9444" y="0"/>
                  <a:pt x="8345" y="4837"/>
                  <a:pt x="8345" y="10800"/>
                </a:cubicBezTo>
                <a:cubicBezTo>
                  <a:pt x="8345" y="16766"/>
                  <a:pt x="9444" y="21600"/>
                  <a:pt x="10800" y="21600"/>
                </a:cubicBezTo>
                <a:cubicBezTo>
                  <a:pt x="12156" y="21600"/>
                  <a:pt x="13255" y="16766"/>
                  <a:pt x="13255" y="10800"/>
                </a:cubicBezTo>
                <a:cubicBezTo>
                  <a:pt x="13255" y="4837"/>
                  <a:pt x="12156" y="0"/>
                  <a:pt x="10800" y="0"/>
                </a:cubicBezTo>
                <a:moveTo>
                  <a:pt x="2455" y="17280"/>
                </a:moveTo>
                <a:cubicBezTo>
                  <a:pt x="1641" y="17280"/>
                  <a:pt x="982" y="14380"/>
                  <a:pt x="982" y="10800"/>
                </a:cubicBezTo>
                <a:cubicBezTo>
                  <a:pt x="982" y="7224"/>
                  <a:pt x="1641" y="4320"/>
                  <a:pt x="2455" y="4320"/>
                </a:cubicBezTo>
                <a:cubicBezTo>
                  <a:pt x="3268" y="4320"/>
                  <a:pt x="3927" y="7224"/>
                  <a:pt x="3927" y="10800"/>
                </a:cubicBezTo>
                <a:cubicBezTo>
                  <a:pt x="3927" y="14380"/>
                  <a:pt x="3268" y="17280"/>
                  <a:pt x="2455" y="17280"/>
                </a:cubicBezTo>
                <a:moveTo>
                  <a:pt x="2455" y="0"/>
                </a:moveTo>
                <a:cubicBezTo>
                  <a:pt x="1099" y="0"/>
                  <a:pt x="0" y="4837"/>
                  <a:pt x="0" y="10800"/>
                </a:cubicBezTo>
                <a:cubicBezTo>
                  <a:pt x="0" y="16766"/>
                  <a:pt x="1099" y="21600"/>
                  <a:pt x="2455" y="21600"/>
                </a:cubicBezTo>
                <a:cubicBezTo>
                  <a:pt x="3811" y="21600"/>
                  <a:pt x="4909" y="16766"/>
                  <a:pt x="4909" y="10800"/>
                </a:cubicBezTo>
                <a:cubicBezTo>
                  <a:pt x="4909" y="4837"/>
                  <a:pt x="3811" y="0"/>
                  <a:pt x="2455" y="0"/>
                </a:cubicBezTo>
              </a:path>
            </a:pathLst>
          </a:custGeom>
          <a:solidFill>
            <a:srgbClr val="7f7f7f"/>
          </a:solidFill>
          <a:ln w="12600">
            <a:noFill/>
          </a:ln>
        </p:spPr>
        <p:style>
          <a:lnRef idx="0"/>
          <a:fillRef idx="0"/>
          <a:effectRef idx="0"/>
          <a:fontRef idx="minor"/>
        </p:style>
      </p:sp>
      <p:sp>
        <p:nvSpPr>
          <p:cNvPr id="981" name="CustomShape 25"/>
          <p:cNvSpPr/>
          <p:nvPr/>
        </p:nvSpPr>
        <p:spPr>
          <a:xfrm>
            <a:off x="6024600" y="6229080"/>
            <a:ext cx="558360" cy="558360"/>
          </a:xfrm>
          <a:custGeom>
            <a:avLst/>
            <a:gdLst/>
            <a:ahLst/>
            <a:rect l="l" t="t" r="r" b="b"/>
            <a:pathLst>
              <a:path w="21600" h="2160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0800" y="11291"/>
                </a:moveTo>
                <a:cubicBezTo>
                  <a:pt x="10529" y="11291"/>
                  <a:pt x="10309" y="11072"/>
                  <a:pt x="10309" y="10800"/>
                </a:cubicBezTo>
                <a:cubicBezTo>
                  <a:pt x="10309" y="10529"/>
                  <a:pt x="10529" y="10309"/>
                  <a:pt x="10800" y="10309"/>
                </a:cubicBezTo>
                <a:cubicBezTo>
                  <a:pt x="11071" y="10309"/>
                  <a:pt x="11291" y="10529"/>
                  <a:pt x="11291" y="10800"/>
                </a:cubicBezTo>
                <a:cubicBezTo>
                  <a:pt x="11291" y="11072"/>
                  <a:pt x="11071" y="11291"/>
                  <a:pt x="10800" y="11291"/>
                </a:cubicBezTo>
                <a:moveTo>
                  <a:pt x="10800" y="9327"/>
                </a:moveTo>
                <a:cubicBezTo>
                  <a:pt x="9986" y="9327"/>
                  <a:pt x="9327" y="9987"/>
                  <a:pt x="9327" y="10800"/>
                </a:cubicBezTo>
                <a:cubicBezTo>
                  <a:pt x="9327" y="11614"/>
                  <a:pt x="9986" y="12273"/>
                  <a:pt x="10800" y="12273"/>
                </a:cubicBezTo>
                <a:cubicBezTo>
                  <a:pt x="11614" y="12273"/>
                  <a:pt x="12273" y="11614"/>
                  <a:pt x="12273" y="10800"/>
                </a:cubicBezTo>
                <a:cubicBezTo>
                  <a:pt x="12273" y="9987"/>
                  <a:pt x="11614" y="9327"/>
                  <a:pt x="10800" y="9327"/>
                </a:cubicBezTo>
                <a:moveTo>
                  <a:pt x="5400" y="11291"/>
                </a:moveTo>
                <a:cubicBezTo>
                  <a:pt x="5129" y="11291"/>
                  <a:pt x="4909" y="11072"/>
                  <a:pt x="4909" y="10800"/>
                </a:cubicBezTo>
                <a:cubicBezTo>
                  <a:pt x="4909" y="10529"/>
                  <a:pt x="5129" y="10309"/>
                  <a:pt x="5400" y="10309"/>
                </a:cubicBezTo>
                <a:cubicBezTo>
                  <a:pt x="5671" y="10309"/>
                  <a:pt x="5891" y="10529"/>
                  <a:pt x="5891" y="10800"/>
                </a:cubicBezTo>
                <a:cubicBezTo>
                  <a:pt x="5891" y="11072"/>
                  <a:pt x="5671" y="11291"/>
                  <a:pt x="5400" y="11291"/>
                </a:cubicBezTo>
                <a:moveTo>
                  <a:pt x="5400" y="9327"/>
                </a:moveTo>
                <a:cubicBezTo>
                  <a:pt x="4586" y="9327"/>
                  <a:pt x="3927" y="9987"/>
                  <a:pt x="3927" y="10800"/>
                </a:cubicBezTo>
                <a:cubicBezTo>
                  <a:pt x="3927" y="11614"/>
                  <a:pt x="4586" y="12273"/>
                  <a:pt x="5400" y="12273"/>
                </a:cubicBezTo>
                <a:cubicBezTo>
                  <a:pt x="6214" y="12273"/>
                  <a:pt x="6873" y="11614"/>
                  <a:pt x="6873" y="10800"/>
                </a:cubicBezTo>
                <a:cubicBezTo>
                  <a:pt x="6873" y="9987"/>
                  <a:pt x="6214" y="9327"/>
                  <a:pt x="5400" y="9327"/>
                </a:cubicBezTo>
                <a:moveTo>
                  <a:pt x="16200" y="11291"/>
                </a:moveTo>
                <a:cubicBezTo>
                  <a:pt x="15929" y="11291"/>
                  <a:pt x="15709" y="11072"/>
                  <a:pt x="15709" y="10800"/>
                </a:cubicBezTo>
                <a:cubicBezTo>
                  <a:pt x="15709" y="10529"/>
                  <a:pt x="15929" y="10309"/>
                  <a:pt x="16200" y="10309"/>
                </a:cubicBezTo>
                <a:cubicBezTo>
                  <a:pt x="16471" y="10309"/>
                  <a:pt x="16691" y="10529"/>
                  <a:pt x="16691" y="10800"/>
                </a:cubicBezTo>
                <a:cubicBezTo>
                  <a:pt x="16691" y="11072"/>
                  <a:pt x="16471" y="11291"/>
                  <a:pt x="16200" y="11291"/>
                </a:cubicBezTo>
                <a:moveTo>
                  <a:pt x="16200" y="9327"/>
                </a:moveTo>
                <a:cubicBezTo>
                  <a:pt x="15386" y="9327"/>
                  <a:pt x="14727" y="9987"/>
                  <a:pt x="14727" y="10800"/>
                </a:cubicBezTo>
                <a:cubicBezTo>
                  <a:pt x="14727" y="11614"/>
                  <a:pt x="15386" y="12273"/>
                  <a:pt x="16200" y="12273"/>
                </a:cubicBezTo>
                <a:cubicBezTo>
                  <a:pt x="17014" y="12273"/>
                  <a:pt x="17673" y="11614"/>
                  <a:pt x="17673" y="10800"/>
                </a:cubicBezTo>
                <a:cubicBezTo>
                  <a:pt x="17673" y="9987"/>
                  <a:pt x="17014" y="9327"/>
                  <a:pt x="16200" y="9327"/>
                </a:cubicBezTo>
              </a:path>
            </a:pathLst>
          </a:custGeom>
          <a:solidFill>
            <a:srgbClr val="7f7f7f"/>
          </a:solidFill>
          <a:ln w="12600">
            <a:noFill/>
          </a:ln>
        </p:spPr>
        <p:style>
          <a:lnRef idx="0"/>
          <a:fillRef idx="0"/>
          <a:effectRef idx="0"/>
          <a:fontRef idx="minor"/>
        </p:style>
      </p:sp>
      <p:sp>
        <p:nvSpPr>
          <p:cNvPr id="982" name="CustomShape 26"/>
          <p:cNvSpPr/>
          <p:nvPr/>
        </p:nvSpPr>
        <p:spPr>
          <a:xfrm>
            <a:off x="7091280" y="6229080"/>
            <a:ext cx="558360" cy="558360"/>
          </a:xfrm>
          <a:custGeom>
            <a:avLst/>
            <a:gdLst/>
            <a:ahLst/>
            <a:rect l="l" t="t" r="r" b="b"/>
            <a:pathLst>
              <a:path w="21600" h="2160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solidFill>
            <a:srgbClr val="7f7f7f"/>
          </a:solidFill>
          <a:ln w="12600">
            <a:noFill/>
          </a:ln>
        </p:spPr>
        <p:style>
          <a:lnRef idx="0"/>
          <a:fillRef idx="0"/>
          <a:effectRef idx="0"/>
          <a:fontRef idx="minor"/>
        </p:style>
      </p:sp>
      <p:sp>
        <p:nvSpPr>
          <p:cNvPr id="983" name="CustomShape 27"/>
          <p:cNvSpPr/>
          <p:nvPr/>
        </p:nvSpPr>
        <p:spPr>
          <a:xfrm>
            <a:off x="8157600" y="6229080"/>
            <a:ext cx="558360" cy="558360"/>
          </a:xfrm>
          <a:custGeom>
            <a:avLst/>
            <a:gdLst/>
            <a:ahLst/>
            <a:rect l="l" t="t" r="r" b="b"/>
            <a:pathLst>
              <a:path w="21600" h="21600">
                <a:moveTo>
                  <a:pt x="19755" y="6010"/>
                </a:moveTo>
                <a:lnTo>
                  <a:pt x="18630" y="7136"/>
                </a:lnTo>
                <a:lnTo>
                  <a:pt x="14465" y="2970"/>
                </a:lnTo>
                <a:lnTo>
                  <a:pt x="15590" y="1845"/>
                </a:lnTo>
                <a:cubicBezTo>
                  <a:pt x="15590" y="1845"/>
                  <a:pt x="16391" y="982"/>
                  <a:pt x="17673" y="982"/>
                </a:cubicBezTo>
                <a:cubicBezTo>
                  <a:pt x="19300" y="982"/>
                  <a:pt x="20618" y="2300"/>
                  <a:pt x="20618" y="3927"/>
                </a:cubicBezTo>
                <a:cubicBezTo>
                  <a:pt x="20618" y="4741"/>
                  <a:pt x="20288" y="5477"/>
                  <a:pt x="19755" y="6010"/>
                </a:cubicBezTo>
                <a:moveTo>
                  <a:pt x="7364" y="18402"/>
                </a:moveTo>
                <a:lnTo>
                  <a:pt x="7364" y="14727"/>
                </a:lnTo>
                <a:cubicBezTo>
                  <a:pt x="7364" y="14456"/>
                  <a:pt x="7144" y="14236"/>
                  <a:pt x="6873" y="14236"/>
                </a:cubicBezTo>
                <a:lnTo>
                  <a:pt x="3198" y="14236"/>
                </a:lnTo>
                <a:lnTo>
                  <a:pt x="13770" y="3665"/>
                </a:lnTo>
                <a:lnTo>
                  <a:pt x="17935" y="7830"/>
                </a:lnTo>
                <a:cubicBezTo>
                  <a:pt x="17935" y="7830"/>
                  <a:pt x="7364" y="18402"/>
                  <a:pt x="7364" y="18402"/>
                </a:cubicBezTo>
                <a:close/>
                <a:moveTo>
                  <a:pt x="6382" y="19042"/>
                </a:moveTo>
                <a:lnTo>
                  <a:pt x="2945" y="19845"/>
                </a:lnTo>
                <a:lnTo>
                  <a:pt x="2945" y="18655"/>
                </a:lnTo>
                <a:lnTo>
                  <a:pt x="1755" y="18655"/>
                </a:lnTo>
                <a:lnTo>
                  <a:pt x="2558" y="15218"/>
                </a:lnTo>
                <a:lnTo>
                  <a:pt x="6382" y="15218"/>
                </a:lnTo>
                <a:cubicBezTo>
                  <a:pt x="6382" y="15218"/>
                  <a:pt x="6382" y="19042"/>
                  <a:pt x="6382" y="19042"/>
                </a:cubicBezTo>
                <a:close/>
                <a:moveTo>
                  <a:pt x="17673" y="0"/>
                </a:moveTo>
                <a:cubicBezTo>
                  <a:pt x="16588" y="0"/>
                  <a:pt x="15606" y="439"/>
                  <a:pt x="14896" y="1151"/>
                </a:cubicBezTo>
                <a:lnTo>
                  <a:pt x="1641" y="14405"/>
                </a:lnTo>
                <a:lnTo>
                  <a:pt x="0" y="21600"/>
                </a:lnTo>
                <a:lnTo>
                  <a:pt x="7195" y="19959"/>
                </a:lnTo>
                <a:lnTo>
                  <a:pt x="20449" y="6704"/>
                </a:lnTo>
                <a:cubicBezTo>
                  <a:pt x="21160" y="5994"/>
                  <a:pt x="21600" y="5012"/>
                  <a:pt x="21600" y="3927"/>
                </a:cubicBezTo>
                <a:cubicBezTo>
                  <a:pt x="21600" y="1758"/>
                  <a:pt x="19842" y="0"/>
                  <a:pt x="17673" y="0"/>
                </a:cubicBezTo>
              </a:path>
            </a:pathLst>
          </a:custGeom>
          <a:solidFill>
            <a:srgbClr val="7f7f7f"/>
          </a:solidFill>
          <a:ln w="12600">
            <a:noFill/>
          </a:ln>
        </p:spPr>
        <p:style>
          <a:lnRef idx="0"/>
          <a:fillRef idx="0"/>
          <a:effectRef idx="0"/>
          <a:fontRef idx="minor"/>
        </p:style>
      </p:sp>
      <p:sp>
        <p:nvSpPr>
          <p:cNvPr id="984" name="CustomShape 28"/>
          <p:cNvSpPr/>
          <p:nvPr/>
        </p:nvSpPr>
        <p:spPr>
          <a:xfrm>
            <a:off x="9224280" y="6254280"/>
            <a:ext cx="558360" cy="507600"/>
          </a:xfrm>
          <a:custGeom>
            <a:avLst/>
            <a:gdLst/>
            <a:ahLst/>
            <a:rect l="l" t="t" r="r" b="b"/>
            <a:pathLst>
              <a:path w="21600" h="21600">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path>
            </a:pathLst>
          </a:custGeom>
          <a:solidFill>
            <a:srgbClr val="7f7f7f"/>
          </a:solidFill>
          <a:ln w="12600">
            <a:noFill/>
          </a:ln>
        </p:spPr>
        <p:style>
          <a:lnRef idx="0"/>
          <a:fillRef idx="0"/>
          <a:effectRef idx="0"/>
          <a:fontRef idx="minor"/>
        </p:style>
      </p:sp>
      <p:sp>
        <p:nvSpPr>
          <p:cNvPr id="985" name="CustomShape 29"/>
          <p:cNvSpPr/>
          <p:nvPr/>
        </p:nvSpPr>
        <p:spPr>
          <a:xfrm>
            <a:off x="10290600" y="6254280"/>
            <a:ext cx="558360" cy="507600"/>
          </a:xfrm>
          <a:custGeom>
            <a:avLst/>
            <a:gdLst/>
            <a:ahLst/>
            <a:rect l="l" t="t" r="r" b="b"/>
            <a:pathLst>
              <a:path w="21600" h="21600">
                <a:moveTo>
                  <a:pt x="15709" y="8100"/>
                </a:moveTo>
                <a:cubicBezTo>
                  <a:pt x="14896" y="8100"/>
                  <a:pt x="14236" y="8826"/>
                  <a:pt x="14236" y="9720"/>
                </a:cubicBezTo>
                <a:cubicBezTo>
                  <a:pt x="14236" y="10615"/>
                  <a:pt x="14896" y="11340"/>
                  <a:pt x="15709" y="11340"/>
                </a:cubicBezTo>
                <a:cubicBezTo>
                  <a:pt x="16522" y="11340"/>
                  <a:pt x="17182" y="10615"/>
                  <a:pt x="17182" y="9720"/>
                </a:cubicBezTo>
                <a:cubicBezTo>
                  <a:pt x="17182" y="8826"/>
                  <a:pt x="16522" y="8100"/>
                  <a:pt x="15709" y="8100"/>
                </a:cubicBezTo>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moveTo>
                  <a:pt x="10800" y="8100"/>
                </a:moveTo>
                <a:cubicBezTo>
                  <a:pt x="9987" y="8100"/>
                  <a:pt x="9327" y="8826"/>
                  <a:pt x="9327" y="9720"/>
                </a:cubicBezTo>
                <a:cubicBezTo>
                  <a:pt x="9327" y="10615"/>
                  <a:pt x="9987" y="11340"/>
                  <a:pt x="10800" y="11340"/>
                </a:cubicBezTo>
                <a:cubicBezTo>
                  <a:pt x="11613" y="11340"/>
                  <a:pt x="12273" y="10615"/>
                  <a:pt x="12273" y="9720"/>
                </a:cubicBezTo>
                <a:cubicBezTo>
                  <a:pt x="12273" y="8826"/>
                  <a:pt x="11613" y="8100"/>
                  <a:pt x="10800" y="8100"/>
                </a:cubicBezTo>
                <a:moveTo>
                  <a:pt x="5891" y="8100"/>
                </a:moveTo>
                <a:cubicBezTo>
                  <a:pt x="5078" y="8100"/>
                  <a:pt x="4418" y="8826"/>
                  <a:pt x="4418" y="9720"/>
                </a:cubicBezTo>
                <a:cubicBezTo>
                  <a:pt x="4418" y="10615"/>
                  <a:pt x="5078" y="11340"/>
                  <a:pt x="5891" y="11340"/>
                </a:cubicBezTo>
                <a:cubicBezTo>
                  <a:pt x="6704" y="11340"/>
                  <a:pt x="7364" y="10615"/>
                  <a:pt x="7364" y="9720"/>
                </a:cubicBezTo>
                <a:cubicBezTo>
                  <a:pt x="7364" y="8826"/>
                  <a:pt x="6704" y="8100"/>
                  <a:pt x="5891" y="8100"/>
                </a:cubicBezTo>
              </a:path>
            </a:pathLst>
          </a:custGeom>
          <a:solidFill>
            <a:srgbClr val="7f7f7f"/>
          </a:solidFill>
          <a:ln w="12600">
            <a:noFill/>
          </a:ln>
        </p:spPr>
        <p:style>
          <a:lnRef idx="0"/>
          <a:fillRef idx="0"/>
          <a:effectRef idx="0"/>
          <a:fontRef idx="minor"/>
        </p:style>
      </p:sp>
      <p:sp>
        <p:nvSpPr>
          <p:cNvPr id="986" name="CustomShape 30"/>
          <p:cNvSpPr/>
          <p:nvPr/>
        </p:nvSpPr>
        <p:spPr>
          <a:xfrm>
            <a:off x="11357280" y="6254280"/>
            <a:ext cx="558360" cy="507600"/>
          </a:xfrm>
          <a:custGeom>
            <a:avLst/>
            <a:gdLst/>
            <a:ahLst/>
            <a:rect l="l" t="t" r="r" b="b"/>
            <a:pathLst>
              <a:path w="21600" h="2160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rgbClr val="7f7f7f"/>
          </a:solidFill>
          <a:ln w="12600">
            <a:noFill/>
          </a:ln>
        </p:spPr>
        <p:style>
          <a:lnRef idx="0"/>
          <a:fillRef idx="0"/>
          <a:effectRef idx="0"/>
          <a:fontRef idx="minor"/>
        </p:style>
      </p:sp>
      <p:sp>
        <p:nvSpPr>
          <p:cNvPr id="987" name="CustomShape 31"/>
          <p:cNvSpPr/>
          <p:nvPr/>
        </p:nvSpPr>
        <p:spPr>
          <a:xfrm>
            <a:off x="1758600" y="7295400"/>
            <a:ext cx="558360" cy="558360"/>
          </a:xfrm>
          <a:custGeom>
            <a:avLst/>
            <a:gdLst/>
            <a:ahLst/>
            <a:rect l="l" t="t" r="r" b="b"/>
            <a:pathLst>
              <a:path w="21600" h="21600">
                <a:moveTo>
                  <a:pt x="18073" y="17379"/>
                </a:moveTo>
                <a:lnTo>
                  <a:pt x="4221" y="3527"/>
                </a:lnTo>
                <a:cubicBezTo>
                  <a:pt x="5963" y="1950"/>
                  <a:pt x="8265" y="982"/>
                  <a:pt x="10800" y="982"/>
                </a:cubicBezTo>
                <a:cubicBezTo>
                  <a:pt x="16223" y="982"/>
                  <a:pt x="20618" y="5377"/>
                  <a:pt x="20618" y="10800"/>
                </a:cubicBezTo>
                <a:cubicBezTo>
                  <a:pt x="20618" y="13335"/>
                  <a:pt x="19650" y="15637"/>
                  <a:pt x="18073" y="17379"/>
                </a:cubicBezTo>
                <a:moveTo>
                  <a:pt x="10800" y="20618"/>
                </a:moveTo>
                <a:cubicBezTo>
                  <a:pt x="5377" y="20618"/>
                  <a:pt x="982" y="16223"/>
                  <a:pt x="982" y="10800"/>
                </a:cubicBezTo>
                <a:cubicBezTo>
                  <a:pt x="982" y="8266"/>
                  <a:pt x="1950" y="5963"/>
                  <a:pt x="3527" y="4221"/>
                </a:cubicBezTo>
                <a:lnTo>
                  <a:pt x="17379" y="18073"/>
                </a:lnTo>
                <a:cubicBezTo>
                  <a:pt x="15637" y="19650"/>
                  <a:pt x="13334"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rgbClr val="7f7f7f"/>
          </a:solidFill>
          <a:ln w="12600">
            <a:noFill/>
          </a:ln>
        </p:spPr>
        <p:style>
          <a:lnRef idx="0"/>
          <a:fillRef idx="0"/>
          <a:effectRef idx="0"/>
          <a:fontRef idx="minor"/>
        </p:style>
      </p:sp>
      <p:sp>
        <p:nvSpPr>
          <p:cNvPr id="988" name="CustomShape 32"/>
          <p:cNvSpPr/>
          <p:nvPr/>
        </p:nvSpPr>
        <p:spPr>
          <a:xfrm>
            <a:off x="2824920" y="7295400"/>
            <a:ext cx="558360" cy="558360"/>
          </a:xfrm>
          <a:custGeom>
            <a:avLst/>
            <a:gdLst/>
            <a:ahLst/>
            <a:rect l="l" t="t" r="r" b="b"/>
            <a:pathLst>
              <a:path w="21600" h="2160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874" y="5396"/>
                </a:moveTo>
                <a:cubicBezTo>
                  <a:pt x="11493" y="5396"/>
                  <a:pt x="11166" y="5519"/>
                  <a:pt x="10894" y="5766"/>
                </a:cubicBezTo>
                <a:cubicBezTo>
                  <a:pt x="10621" y="6013"/>
                  <a:pt x="10484" y="6310"/>
                  <a:pt x="10484" y="6658"/>
                </a:cubicBezTo>
                <a:cubicBezTo>
                  <a:pt x="10484" y="7005"/>
                  <a:pt x="10621" y="7301"/>
                  <a:pt x="10894" y="7545"/>
                </a:cubicBezTo>
                <a:cubicBezTo>
                  <a:pt x="11166" y="7790"/>
                  <a:pt x="11493" y="7912"/>
                  <a:pt x="11874" y="7912"/>
                </a:cubicBezTo>
                <a:cubicBezTo>
                  <a:pt x="12255" y="7912"/>
                  <a:pt x="12581" y="7790"/>
                  <a:pt x="12852" y="7545"/>
                </a:cubicBezTo>
                <a:cubicBezTo>
                  <a:pt x="13122" y="7301"/>
                  <a:pt x="13257" y="7005"/>
                  <a:pt x="13257" y="6658"/>
                </a:cubicBezTo>
                <a:cubicBezTo>
                  <a:pt x="13257" y="6310"/>
                  <a:pt x="13122" y="6013"/>
                  <a:pt x="12852" y="5766"/>
                </a:cubicBezTo>
                <a:cubicBezTo>
                  <a:pt x="12581" y="5519"/>
                  <a:pt x="12255" y="5396"/>
                  <a:pt x="11874" y="5396"/>
                </a:cubicBezTo>
                <a:moveTo>
                  <a:pt x="12242" y="15228"/>
                </a:moveTo>
                <a:cubicBezTo>
                  <a:pt x="11942" y="15228"/>
                  <a:pt x="11730" y="15180"/>
                  <a:pt x="11608" y="15083"/>
                </a:cubicBezTo>
                <a:cubicBezTo>
                  <a:pt x="11486" y="14987"/>
                  <a:pt x="11425" y="14807"/>
                  <a:pt x="11425" y="14542"/>
                </a:cubicBezTo>
                <a:cubicBezTo>
                  <a:pt x="11425" y="14436"/>
                  <a:pt x="11444" y="14281"/>
                  <a:pt x="11482" y="14076"/>
                </a:cubicBezTo>
                <a:cubicBezTo>
                  <a:pt x="11519" y="13870"/>
                  <a:pt x="11562" y="13687"/>
                  <a:pt x="11609" y="13527"/>
                </a:cubicBezTo>
                <a:lnTo>
                  <a:pt x="12189" y="11532"/>
                </a:lnTo>
                <a:cubicBezTo>
                  <a:pt x="12246" y="11349"/>
                  <a:pt x="12284" y="11148"/>
                  <a:pt x="12306" y="10929"/>
                </a:cubicBezTo>
                <a:cubicBezTo>
                  <a:pt x="12327" y="10709"/>
                  <a:pt x="12337" y="10557"/>
                  <a:pt x="12337" y="10469"/>
                </a:cubicBezTo>
                <a:cubicBezTo>
                  <a:pt x="12337" y="10049"/>
                  <a:pt x="12185" y="9707"/>
                  <a:pt x="11882" y="9444"/>
                </a:cubicBezTo>
                <a:cubicBezTo>
                  <a:pt x="11578" y="9182"/>
                  <a:pt x="11146" y="9050"/>
                  <a:pt x="10586" y="9050"/>
                </a:cubicBezTo>
                <a:cubicBezTo>
                  <a:pt x="10275" y="9050"/>
                  <a:pt x="9945" y="9104"/>
                  <a:pt x="9597" y="9211"/>
                </a:cubicBezTo>
                <a:cubicBezTo>
                  <a:pt x="9248" y="9319"/>
                  <a:pt x="8884" y="9448"/>
                  <a:pt x="8502" y="9599"/>
                </a:cubicBezTo>
                <a:lnTo>
                  <a:pt x="8347" y="10216"/>
                </a:lnTo>
                <a:cubicBezTo>
                  <a:pt x="8460" y="10175"/>
                  <a:pt x="8595" y="10131"/>
                  <a:pt x="8753" y="10085"/>
                </a:cubicBezTo>
                <a:cubicBezTo>
                  <a:pt x="8911" y="10040"/>
                  <a:pt x="9066" y="10017"/>
                  <a:pt x="9217" y="10017"/>
                </a:cubicBezTo>
                <a:cubicBezTo>
                  <a:pt x="9524" y="10017"/>
                  <a:pt x="9731" y="10068"/>
                  <a:pt x="9839" y="10168"/>
                </a:cubicBezTo>
                <a:cubicBezTo>
                  <a:pt x="9948" y="10269"/>
                  <a:pt x="10002" y="10447"/>
                  <a:pt x="10002" y="10703"/>
                </a:cubicBezTo>
                <a:cubicBezTo>
                  <a:pt x="10002" y="10844"/>
                  <a:pt x="9985" y="11001"/>
                  <a:pt x="9949" y="11172"/>
                </a:cubicBezTo>
                <a:cubicBezTo>
                  <a:pt x="9914" y="11343"/>
                  <a:pt x="9870" y="11526"/>
                  <a:pt x="9818" y="11717"/>
                </a:cubicBezTo>
                <a:lnTo>
                  <a:pt x="9235" y="13719"/>
                </a:lnTo>
                <a:cubicBezTo>
                  <a:pt x="9184" y="13929"/>
                  <a:pt x="9146" y="14118"/>
                  <a:pt x="9123" y="14285"/>
                </a:cubicBezTo>
                <a:cubicBezTo>
                  <a:pt x="9100" y="14451"/>
                  <a:pt x="9088" y="14615"/>
                  <a:pt x="9088" y="14775"/>
                </a:cubicBezTo>
                <a:cubicBezTo>
                  <a:pt x="9088" y="15186"/>
                  <a:pt x="9244" y="15526"/>
                  <a:pt x="9556" y="15793"/>
                </a:cubicBezTo>
                <a:cubicBezTo>
                  <a:pt x="9869" y="16060"/>
                  <a:pt x="10308" y="16194"/>
                  <a:pt x="10872" y="16194"/>
                </a:cubicBezTo>
                <a:cubicBezTo>
                  <a:pt x="11239" y="16194"/>
                  <a:pt x="11561" y="16147"/>
                  <a:pt x="11839" y="16053"/>
                </a:cubicBezTo>
                <a:cubicBezTo>
                  <a:pt x="12117" y="15960"/>
                  <a:pt x="12488" y="15824"/>
                  <a:pt x="12954" y="15645"/>
                </a:cubicBezTo>
                <a:lnTo>
                  <a:pt x="13109" y="15028"/>
                </a:lnTo>
                <a:cubicBezTo>
                  <a:pt x="13029" y="15065"/>
                  <a:pt x="12900" y="15107"/>
                  <a:pt x="12721" y="15155"/>
                </a:cubicBezTo>
                <a:cubicBezTo>
                  <a:pt x="12543" y="15204"/>
                  <a:pt x="12383" y="15228"/>
                  <a:pt x="12242" y="15228"/>
                </a:cubicBezTo>
              </a:path>
            </a:pathLst>
          </a:custGeom>
          <a:solidFill>
            <a:srgbClr val="7f7f7f"/>
          </a:solidFill>
          <a:ln w="12600">
            <a:noFill/>
          </a:ln>
        </p:spPr>
        <p:style>
          <a:lnRef idx="0"/>
          <a:fillRef idx="0"/>
          <a:effectRef idx="0"/>
          <a:fontRef idx="minor"/>
        </p:style>
      </p:sp>
      <p:sp>
        <p:nvSpPr>
          <p:cNvPr id="989" name="CustomShape 33"/>
          <p:cNvSpPr/>
          <p:nvPr/>
        </p:nvSpPr>
        <p:spPr>
          <a:xfrm>
            <a:off x="3891600" y="7295400"/>
            <a:ext cx="558360" cy="558360"/>
          </a:xfrm>
          <a:custGeom>
            <a:avLst/>
            <a:gdLst/>
            <a:ahLst/>
            <a:rect l="l" t="t" r="r" b="b"/>
            <a:pathLst>
              <a:path w="21600" h="21600">
                <a:moveTo>
                  <a:pt x="12991" y="6559"/>
                </a:moveTo>
                <a:cubicBezTo>
                  <a:pt x="12727" y="6341"/>
                  <a:pt x="12420" y="6172"/>
                  <a:pt x="12078" y="6058"/>
                </a:cubicBezTo>
                <a:cubicBezTo>
                  <a:pt x="11737" y="5946"/>
                  <a:pt x="11367" y="5889"/>
                  <a:pt x="10978" y="5889"/>
                </a:cubicBezTo>
                <a:cubicBezTo>
                  <a:pt x="10477" y="5889"/>
                  <a:pt x="10025" y="5967"/>
                  <a:pt x="9633" y="6120"/>
                </a:cubicBezTo>
                <a:cubicBezTo>
                  <a:pt x="9239" y="6275"/>
                  <a:pt x="8900" y="6494"/>
                  <a:pt x="8623" y="6771"/>
                </a:cubicBezTo>
                <a:cubicBezTo>
                  <a:pt x="8346" y="7049"/>
                  <a:pt x="8133" y="7392"/>
                  <a:pt x="7992" y="7788"/>
                </a:cubicBezTo>
                <a:cubicBezTo>
                  <a:pt x="7853" y="8180"/>
                  <a:pt x="7782" y="8620"/>
                  <a:pt x="7782" y="9096"/>
                </a:cubicBezTo>
                <a:lnTo>
                  <a:pt x="7782" y="9217"/>
                </a:lnTo>
                <a:lnTo>
                  <a:pt x="8880" y="9217"/>
                </a:lnTo>
                <a:lnTo>
                  <a:pt x="8877" y="9093"/>
                </a:lnTo>
                <a:cubicBezTo>
                  <a:pt x="8868" y="8767"/>
                  <a:pt x="8908" y="8461"/>
                  <a:pt x="8993" y="8187"/>
                </a:cubicBezTo>
                <a:cubicBezTo>
                  <a:pt x="9079" y="7914"/>
                  <a:pt x="9207" y="7675"/>
                  <a:pt x="9377" y="7473"/>
                </a:cubicBezTo>
                <a:cubicBezTo>
                  <a:pt x="9545" y="7274"/>
                  <a:pt x="9762" y="7115"/>
                  <a:pt x="10024" y="7000"/>
                </a:cubicBezTo>
                <a:cubicBezTo>
                  <a:pt x="10287" y="6884"/>
                  <a:pt x="10594" y="6827"/>
                  <a:pt x="10937" y="6827"/>
                </a:cubicBezTo>
                <a:cubicBezTo>
                  <a:pt x="11182" y="6827"/>
                  <a:pt x="11418" y="6868"/>
                  <a:pt x="11639" y="6950"/>
                </a:cubicBezTo>
                <a:cubicBezTo>
                  <a:pt x="11858" y="7032"/>
                  <a:pt x="12053" y="7146"/>
                  <a:pt x="12218" y="7289"/>
                </a:cubicBezTo>
                <a:cubicBezTo>
                  <a:pt x="12381" y="7431"/>
                  <a:pt x="12512" y="7605"/>
                  <a:pt x="12609" y="7808"/>
                </a:cubicBezTo>
                <a:cubicBezTo>
                  <a:pt x="12704" y="8011"/>
                  <a:pt x="12752" y="8236"/>
                  <a:pt x="12752" y="8478"/>
                </a:cubicBezTo>
                <a:cubicBezTo>
                  <a:pt x="12752" y="8797"/>
                  <a:pt x="12674" y="9089"/>
                  <a:pt x="12519" y="9350"/>
                </a:cubicBezTo>
                <a:cubicBezTo>
                  <a:pt x="12359" y="9618"/>
                  <a:pt x="12154" y="9865"/>
                  <a:pt x="11913" y="10082"/>
                </a:cubicBezTo>
                <a:cubicBezTo>
                  <a:pt x="11624" y="10337"/>
                  <a:pt x="11374" y="10568"/>
                  <a:pt x="11170" y="10771"/>
                </a:cubicBezTo>
                <a:cubicBezTo>
                  <a:pt x="10959" y="10979"/>
                  <a:pt x="10789" y="11200"/>
                  <a:pt x="10662" y="11428"/>
                </a:cubicBezTo>
                <a:cubicBezTo>
                  <a:pt x="10534" y="11657"/>
                  <a:pt x="10441" y="11916"/>
                  <a:pt x="10385" y="12199"/>
                </a:cubicBezTo>
                <a:cubicBezTo>
                  <a:pt x="10329" y="12478"/>
                  <a:pt x="10305" y="12827"/>
                  <a:pt x="10315" y="13237"/>
                </a:cubicBezTo>
                <a:lnTo>
                  <a:pt x="10318" y="13355"/>
                </a:lnTo>
                <a:lnTo>
                  <a:pt x="11407" y="13355"/>
                </a:lnTo>
                <a:lnTo>
                  <a:pt x="11410" y="13237"/>
                </a:lnTo>
                <a:cubicBezTo>
                  <a:pt x="11418" y="12838"/>
                  <a:pt x="11436" y="12531"/>
                  <a:pt x="11463" y="12322"/>
                </a:cubicBezTo>
                <a:cubicBezTo>
                  <a:pt x="11488" y="12125"/>
                  <a:pt x="11538" y="11956"/>
                  <a:pt x="11611" y="11821"/>
                </a:cubicBezTo>
                <a:cubicBezTo>
                  <a:pt x="11687" y="11684"/>
                  <a:pt x="11803" y="11541"/>
                  <a:pt x="11959" y="11399"/>
                </a:cubicBezTo>
                <a:cubicBezTo>
                  <a:pt x="12127" y="11245"/>
                  <a:pt x="12351" y="11031"/>
                  <a:pt x="12630" y="10762"/>
                </a:cubicBezTo>
                <a:cubicBezTo>
                  <a:pt x="12979" y="10441"/>
                  <a:pt x="13270" y="10102"/>
                  <a:pt x="13495" y="9753"/>
                </a:cubicBezTo>
                <a:cubicBezTo>
                  <a:pt x="13729" y="9393"/>
                  <a:pt x="13847" y="8952"/>
                  <a:pt x="13847" y="8439"/>
                </a:cubicBezTo>
                <a:cubicBezTo>
                  <a:pt x="13847" y="8038"/>
                  <a:pt x="13770" y="7675"/>
                  <a:pt x="13618" y="7362"/>
                </a:cubicBezTo>
                <a:cubicBezTo>
                  <a:pt x="13467" y="7050"/>
                  <a:pt x="13256" y="6780"/>
                  <a:pt x="12991" y="6559"/>
                </a:cubicBezTo>
                <a:moveTo>
                  <a:pt x="10179" y="15706"/>
                </a:moveTo>
                <a:lnTo>
                  <a:pt x="11558" y="15706"/>
                </a:lnTo>
                <a:lnTo>
                  <a:pt x="11558" y="14072"/>
                </a:lnTo>
                <a:lnTo>
                  <a:pt x="10179" y="14072"/>
                </a:lnTo>
                <a:cubicBezTo>
                  <a:pt x="10179" y="14072"/>
                  <a:pt x="10179" y="15706"/>
                  <a:pt x="10179" y="15706"/>
                </a:cubicBezTo>
                <a:close/>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rgbClr val="7f7f7f"/>
          </a:solidFill>
          <a:ln w="12600">
            <a:noFill/>
          </a:ln>
        </p:spPr>
        <p:style>
          <a:lnRef idx="0"/>
          <a:fillRef idx="0"/>
          <a:effectRef idx="0"/>
          <a:fontRef idx="minor"/>
        </p:style>
      </p:sp>
      <p:sp>
        <p:nvSpPr>
          <p:cNvPr id="990" name="CustomShape 34"/>
          <p:cNvSpPr/>
          <p:nvPr/>
        </p:nvSpPr>
        <p:spPr>
          <a:xfrm>
            <a:off x="4958280" y="7295400"/>
            <a:ext cx="558360" cy="558360"/>
          </a:xfrm>
          <a:custGeom>
            <a:avLst/>
            <a:gdLst/>
            <a:ahLst/>
            <a:rect l="l" t="t" r="r" b="b"/>
            <a:pathLst>
              <a:path w="21600" h="2160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782" y="5891"/>
                </a:moveTo>
                <a:lnTo>
                  <a:pt x="9818" y="5891"/>
                </a:lnTo>
                <a:cubicBezTo>
                  <a:pt x="9547" y="5891"/>
                  <a:pt x="9327" y="6111"/>
                  <a:pt x="9327" y="6382"/>
                </a:cubicBezTo>
                <a:cubicBezTo>
                  <a:pt x="9327" y="6394"/>
                  <a:pt x="9334" y="6405"/>
                  <a:pt x="9334" y="6417"/>
                </a:cubicBezTo>
                <a:lnTo>
                  <a:pt x="9328" y="6417"/>
                </a:lnTo>
                <a:lnTo>
                  <a:pt x="9819" y="12308"/>
                </a:lnTo>
                <a:lnTo>
                  <a:pt x="9825" y="12307"/>
                </a:lnTo>
                <a:cubicBezTo>
                  <a:pt x="9844" y="12562"/>
                  <a:pt x="10050" y="12764"/>
                  <a:pt x="10309" y="12764"/>
                </a:cubicBezTo>
                <a:lnTo>
                  <a:pt x="11291" y="12764"/>
                </a:lnTo>
                <a:cubicBezTo>
                  <a:pt x="11550" y="12764"/>
                  <a:pt x="11756" y="12562"/>
                  <a:pt x="11775" y="12307"/>
                </a:cubicBezTo>
                <a:lnTo>
                  <a:pt x="11781" y="12308"/>
                </a:lnTo>
                <a:lnTo>
                  <a:pt x="12272" y="6417"/>
                </a:lnTo>
                <a:lnTo>
                  <a:pt x="12266" y="6417"/>
                </a:lnTo>
                <a:cubicBezTo>
                  <a:pt x="12267" y="6405"/>
                  <a:pt x="12273" y="6394"/>
                  <a:pt x="12273" y="6382"/>
                </a:cubicBezTo>
                <a:cubicBezTo>
                  <a:pt x="12273" y="6111"/>
                  <a:pt x="12053" y="5891"/>
                  <a:pt x="11782" y="5891"/>
                </a:cubicBezTo>
                <a:moveTo>
                  <a:pt x="10800" y="13745"/>
                </a:moveTo>
                <a:cubicBezTo>
                  <a:pt x="10258" y="13745"/>
                  <a:pt x="9818" y="14186"/>
                  <a:pt x="9818" y="14727"/>
                </a:cubicBezTo>
                <a:cubicBezTo>
                  <a:pt x="9818" y="15269"/>
                  <a:pt x="10258" y="15709"/>
                  <a:pt x="10800" y="15709"/>
                </a:cubicBezTo>
                <a:cubicBezTo>
                  <a:pt x="11342" y="15709"/>
                  <a:pt x="11782" y="15269"/>
                  <a:pt x="11782" y="14727"/>
                </a:cubicBezTo>
                <a:cubicBezTo>
                  <a:pt x="11782" y="14186"/>
                  <a:pt x="11342" y="13745"/>
                  <a:pt x="10800" y="13745"/>
                </a:cubicBezTo>
              </a:path>
            </a:pathLst>
          </a:custGeom>
          <a:solidFill>
            <a:srgbClr val="7f7f7f"/>
          </a:solidFill>
          <a:ln w="12600">
            <a:noFill/>
          </a:ln>
        </p:spPr>
        <p:style>
          <a:lnRef idx="0"/>
          <a:fillRef idx="0"/>
          <a:effectRef idx="0"/>
          <a:fontRef idx="minor"/>
        </p:style>
      </p:sp>
      <p:sp>
        <p:nvSpPr>
          <p:cNvPr id="991" name="CustomShape 35"/>
          <p:cNvSpPr/>
          <p:nvPr/>
        </p:nvSpPr>
        <p:spPr>
          <a:xfrm>
            <a:off x="6024600" y="7346520"/>
            <a:ext cx="558360" cy="456840"/>
          </a:xfrm>
          <a:custGeom>
            <a:avLst/>
            <a:gdLst/>
            <a:ahLst/>
            <a:rect l="l" t="t" r="r" b="b"/>
            <a:pathLst>
              <a:path w="21600" h="21600">
                <a:moveTo>
                  <a:pt x="2455" y="15600"/>
                </a:moveTo>
                <a:lnTo>
                  <a:pt x="982" y="15600"/>
                </a:lnTo>
                <a:lnTo>
                  <a:pt x="982" y="1200"/>
                </a:lnTo>
                <a:lnTo>
                  <a:pt x="16691" y="1200"/>
                </a:lnTo>
                <a:lnTo>
                  <a:pt x="16691" y="3000"/>
                </a:lnTo>
                <a:cubicBezTo>
                  <a:pt x="16691" y="3332"/>
                  <a:pt x="16911" y="3600"/>
                  <a:pt x="17182" y="3600"/>
                </a:cubicBezTo>
                <a:cubicBezTo>
                  <a:pt x="17453" y="3600"/>
                  <a:pt x="17673" y="3332"/>
                  <a:pt x="17673" y="3000"/>
                </a:cubicBezTo>
                <a:lnTo>
                  <a:pt x="17673" y="1200"/>
                </a:lnTo>
                <a:cubicBezTo>
                  <a:pt x="17673" y="538"/>
                  <a:pt x="17233" y="0"/>
                  <a:pt x="16691" y="0"/>
                </a:cubicBezTo>
                <a:lnTo>
                  <a:pt x="982" y="0"/>
                </a:lnTo>
                <a:cubicBezTo>
                  <a:pt x="440" y="0"/>
                  <a:pt x="0" y="538"/>
                  <a:pt x="0" y="1200"/>
                </a:cubicBezTo>
                <a:lnTo>
                  <a:pt x="0" y="15600"/>
                </a:lnTo>
                <a:cubicBezTo>
                  <a:pt x="0" y="16262"/>
                  <a:pt x="440" y="16800"/>
                  <a:pt x="982" y="16800"/>
                </a:cubicBezTo>
                <a:lnTo>
                  <a:pt x="2455" y="16800"/>
                </a:lnTo>
                <a:cubicBezTo>
                  <a:pt x="2725" y="16800"/>
                  <a:pt x="2945" y="16532"/>
                  <a:pt x="2945" y="16200"/>
                </a:cubicBezTo>
                <a:cubicBezTo>
                  <a:pt x="2945" y="15869"/>
                  <a:pt x="2725" y="15600"/>
                  <a:pt x="2455" y="15600"/>
                </a:cubicBezTo>
                <a:moveTo>
                  <a:pt x="20618" y="20400"/>
                </a:moveTo>
                <a:lnTo>
                  <a:pt x="4909" y="20400"/>
                </a:lnTo>
                <a:lnTo>
                  <a:pt x="4909" y="6000"/>
                </a:lnTo>
                <a:lnTo>
                  <a:pt x="20618" y="6000"/>
                </a:lnTo>
                <a:cubicBezTo>
                  <a:pt x="20618" y="6000"/>
                  <a:pt x="20618" y="20400"/>
                  <a:pt x="20618" y="20400"/>
                </a:cubicBezTo>
                <a:close/>
                <a:moveTo>
                  <a:pt x="20618" y="4800"/>
                </a:moveTo>
                <a:lnTo>
                  <a:pt x="4909" y="4800"/>
                </a:lnTo>
                <a:cubicBezTo>
                  <a:pt x="4367" y="4800"/>
                  <a:pt x="3927" y="5338"/>
                  <a:pt x="3927" y="6000"/>
                </a:cubicBezTo>
                <a:lnTo>
                  <a:pt x="3927" y="20400"/>
                </a:lnTo>
                <a:cubicBezTo>
                  <a:pt x="3927" y="21062"/>
                  <a:pt x="4367" y="21600"/>
                  <a:pt x="4909" y="21600"/>
                </a:cubicBezTo>
                <a:lnTo>
                  <a:pt x="20618" y="21600"/>
                </a:lnTo>
                <a:cubicBezTo>
                  <a:pt x="21160" y="21600"/>
                  <a:pt x="21600" y="21062"/>
                  <a:pt x="21600" y="20400"/>
                </a:cubicBezTo>
                <a:lnTo>
                  <a:pt x="21600" y="6000"/>
                </a:lnTo>
                <a:cubicBezTo>
                  <a:pt x="21600" y="5338"/>
                  <a:pt x="21160" y="4800"/>
                  <a:pt x="20618" y="4800"/>
                </a:cubicBezTo>
              </a:path>
            </a:pathLst>
          </a:custGeom>
          <a:solidFill>
            <a:srgbClr val="7f7f7f"/>
          </a:solidFill>
          <a:ln w="12600">
            <a:noFill/>
          </a:ln>
        </p:spPr>
        <p:style>
          <a:lnRef idx="0"/>
          <a:fillRef idx="0"/>
          <a:effectRef idx="0"/>
          <a:fontRef idx="minor"/>
        </p:style>
      </p:sp>
      <p:sp>
        <p:nvSpPr>
          <p:cNvPr id="992" name="CustomShape 36"/>
          <p:cNvSpPr/>
          <p:nvPr/>
        </p:nvSpPr>
        <p:spPr>
          <a:xfrm>
            <a:off x="7091280" y="7295400"/>
            <a:ext cx="558360" cy="558360"/>
          </a:xfrm>
          <a:custGeom>
            <a:avLst/>
            <a:gdLst/>
            <a:ahLst/>
            <a:rect l="l" t="t" r="r" b="b"/>
            <a:pathLst>
              <a:path w="21600" h="21600">
                <a:moveTo>
                  <a:pt x="2455" y="13745"/>
                </a:moveTo>
                <a:cubicBezTo>
                  <a:pt x="2726" y="13745"/>
                  <a:pt x="2945" y="13526"/>
                  <a:pt x="2945" y="13255"/>
                </a:cubicBezTo>
                <a:cubicBezTo>
                  <a:pt x="2945" y="12984"/>
                  <a:pt x="2726" y="12764"/>
                  <a:pt x="2455" y="12764"/>
                </a:cubicBezTo>
                <a:lnTo>
                  <a:pt x="982" y="12764"/>
                </a:lnTo>
                <a:lnTo>
                  <a:pt x="982" y="982"/>
                </a:lnTo>
                <a:lnTo>
                  <a:pt x="16691" y="982"/>
                </a:lnTo>
                <a:lnTo>
                  <a:pt x="16691" y="2455"/>
                </a:lnTo>
                <a:cubicBezTo>
                  <a:pt x="16691" y="2726"/>
                  <a:pt x="16910" y="2945"/>
                  <a:pt x="17182" y="2945"/>
                </a:cubicBezTo>
                <a:cubicBezTo>
                  <a:pt x="17453" y="2945"/>
                  <a:pt x="17673" y="2726"/>
                  <a:pt x="17673" y="2455"/>
                </a:cubicBezTo>
                <a:lnTo>
                  <a:pt x="17673" y="982"/>
                </a:lnTo>
                <a:cubicBezTo>
                  <a:pt x="17673" y="440"/>
                  <a:pt x="17233" y="0"/>
                  <a:pt x="16691" y="0"/>
                </a:cubicBezTo>
                <a:lnTo>
                  <a:pt x="982" y="0"/>
                </a:lnTo>
                <a:cubicBezTo>
                  <a:pt x="440" y="0"/>
                  <a:pt x="0" y="440"/>
                  <a:pt x="0" y="982"/>
                </a:cubicBezTo>
                <a:lnTo>
                  <a:pt x="0" y="16691"/>
                </a:lnTo>
                <a:cubicBezTo>
                  <a:pt x="0" y="17233"/>
                  <a:pt x="440" y="17673"/>
                  <a:pt x="982" y="17673"/>
                </a:cubicBezTo>
                <a:lnTo>
                  <a:pt x="2455" y="17673"/>
                </a:lnTo>
                <a:cubicBezTo>
                  <a:pt x="2726" y="17673"/>
                  <a:pt x="2945" y="17453"/>
                  <a:pt x="2945" y="17182"/>
                </a:cubicBezTo>
                <a:cubicBezTo>
                  <a:pt x="2945" y="16911"/>
                  <a:pt x="2726" y="16691"/>
                  <a:pt x="2455" y="16691"/>
                </a:cubicBezTo>
                <a:lnTo>
                  <a:pt x="982" y="16691"/>
                </a:lnTo>
                <a:lnTo>
                  <a:pt x="982" y="13745"/>
                </a:lnTo>
                <a:cubicBezTo>
                  <a:pt x="982" y="13745"/>
                  <a:pt x="2455" y="13745"/>
                  <a:pt x="2455" y="13745"/>
                </a:cubicBezTo>
                <a:close/>
                <a:moveTo>
                  <a:pt x="20618" y="16691"/>
                </a:moveTo>
                <a:lnTo>
                  <a:pt x="4909" y="16691"/>
                </a:lnTo>
                <a:lnTo>
                  <a:pt x="4909" y="4909"/>
                </a:lnTo>
                <a:lnTo>
                  <a:pt x="20618" y="4909"/>
                </a:lnTo>
                <a:cubicBezTo>
                  <a:pt x="20618" y="4909"/>
                  <a:pt x="20618" y="16691"/>
                  <a:pt x="20618" y="16691"/>
                </a:cubicBezTo>
                <a:close/>
                <a:moveTo>
                  <a:pt x="20618" y="20618"/>
                </a:moveTo>
                <a:lnTo>
                  <a:pt x="4909" y="20618"/>
                </a:lnTo>
                <a:lnTo>
                  <a:pt x="4909" y="17673"/>
                </a:lnTo>
                <a:lnTo>
                  <a:pt x="20618" y="17673"/>
                </a:lnTo>
                <a:cubicBezTo>
                  <a:pt x="20618" y="17673"/>
                  <a:pt x="20618" y="20618"/>
                  <a:pt x="20618" y="20618"/>
                </a:cubicBezTo>
                <a:close/>
                <a:moveTo>
                  <a:pt x="20618" y="3927"/>
                </a:moveTo>
                <a:lnTo>
                  <a:pt x="4909" y="3927"/>
                </a:lnTo>
                <a:cubicBezTo>
                  <a:pt x="4367" y="3927"/>
                  <a:pt x="3927" y="4367"/>
                  <a:pt x="3927" y="4909"/>
                </a:cubicBezTo>
                <a:lnTo>
                  <a:pt x="3927" y="20618"/>
                </a:lnTo>
                <a:cubicBezTo>
                  <a:pt x="3927" y="21160"/>
                  <a:pt x="4367" y="21600"/>
                  <a:pt x="4909" y="21600"/>
                </a:cubicBezTo>
                <a:lnTo>
                  <a:pt x="20618" y="21600"/>
                </a:lnTo>
                <a:cubicBezTo>
                  <a:pt x="21160" y="21600"/>
                  <a:pt x="21600" y="21160"/>
                  <a:pt x="21600" y="20618"/>
                </a:cubicBezTo>
                <a:lnTo>
                  <a:pt x="21600" y="4909"/>
                </a:lnTo>
                <a:cubicBezTo>
                  <a:pt x="21600" y="4367"/>
                  <a:pt x="21160" y="3927"/>
                  <a:pt x="20618" y="3927"/>
                </a:cubicBezTo>
              </a:path>
            </a:pathLst>
          </a:custGeom>
          <a:solidFill>
            <a:srgbClr val="7f7f7f"/>
          </a:solidFill>
          <a:ln w="12600">
            <a:noFill/>
          </a:ln>
        </p:spPr>
        <p:style>
          <a:lnRef idx="0"/>
          <a:fillRef idx="0"/>
          <a:effectRef idx="0"/>
          <a:fontRef idx="minor"/>
        </p:style>
      </p:sp>
      <p:sp>
        <p:nvSpPr>
          <p:cNvPr id="993" name="CustomShape 37"/>
          <p:cNvSpPr/>
          <p:nvPr/>
        </p:nvSpPr>
        <p:spPr>
          <a:xfrm>
            <a:off x="8157600" y="7346520"/>
            <a:ext cx="558360" cy="456840"/>
          </a:xfrm>
          <a:custGeom>
            <a:avLst/>
            <a:gdLst/>
            <a:ahLst/>
            <a:rect l="l" t="t" r="r" b="b"/>
            <a:pathLst>
              <a:path w="21600" h="21600">
                <a:moveTo>
                  <a:pt x="2455" y="3600"/>
                </a:moveTo>
                <a:lnTo>
                  <a:pt x="19145" y="3600"/>
                </a:lnTo>
                <a:cubicBezTo>
                  <a:pt x="19417" y="3600"/>
                  <a:pt x="19636" y="3332"/>
                  <a:pt x="19636" y="3000"/>
                </a:cubicBezTo>
                <a:cubicBezTo>
                  <a:pt x="19636" y="2669"/>
                  <a:pt x="19417" y="2400"/>
                  <a:pt x="19145" y="2400"/>
                </a:cubicBezTo>
                <a:lnTo>
                  <a:pt x="2455" y="2400"/>
                </a:lnTo>
                <a:cubicBezTo>
                  <a:pt x="2183" y="2400"/>
                  <a:pt x="1964" y="2669"/>
                  <a:pt x="1964" y="3000"/>
                </a:cubicBezTo>
                <a:cubicBezTo>
                  <a:pt x="1964" y="3332"/>
                  <a:pt x="2183" y="3600"/>
                  <a:pt x="2455" y="3600"/>
                </a:cubicBezTo>
                <a:moveTo>
                  <a:pt x="20618" y="20400"/>
                </a:moveTo>
                <a:lnTo>
                  <a:pt x="982" y="20400"/>
                </a:lnTo>
                <a:lnTo>
                  <a:pt x="982" y="6000"/>
                </a:lnTo>
                <a:lnTo>
                  <a:pt x="20618" y="6000"/>
                </a:lnTo>
                <a:cubicBezTo>
                  <a:pt x="20618" y="6000"/>
                  <a:pt x="20618" y="20400"/>
                  <a:pt x="20618" y="20400"/>
                </a:cubicBezTo>
                <a:close/>
                <a:moveTo>
                  <a:pt x="20618" y="4800"/>
                </a:moveTo>
                <a:lnTo>
                  <a:pt x="982" y="4800"/>
                </a:lnTo>
                <a:cubicBezTo>
                  <a:pt x="439" y="4800"/>
                  <a:pt x="0" y="5338"/>
                  <a:pt x="0" y="6000"/>
                </a:cubicBezTo>
                <a:lnTo>
                  <a:pt x="0" y="20400"/>
                </a:lnTo>
                <a:cubicBezTo>
                  <a:pt x="0" y="21062"/>
                  <a:pt x="439" y="21600"/>
                  <a:pt x="982" y="21600"/>
                </a:cubicBezTo>
                <a:lnTo>
                  <a:pt x="20618" y="21600"/>
                </a:lnTo>
                <a:cubicBezTo>
                  <a:pt x="21160" y="21600"/>
                  <a:pt x="21600" y="21062"/>
                  <a:pt x="21600" y="20400"/>
                </a:cubicBezTo>
                <a:lnTo>
                  <a:pt x="21600" y="6000"/>
                </a:lnTo>
                <a:cubicBezTo>
                  <a:pt x="21600" y="5338"/>
                  <a:pt x="21160" y="4800"/>
                  <a:pt x="20618" y="4800"/>
                </a:cubicBezTo>
                <a:moveTo>
                  <a:pt x="4418" y="1200"/>
                </a:moveTo>
                <a:lnTo>
                  <a:pt x="17182" y="1200"/>
                </a:lnTo>
                <a:cubicBezTo>
                  <a:pt x="17453" y="1200"/>
                  <a:pt x="17673" y="932"/>
                  <a:pt x="17673" y="600"/>
                </a:cubicBezTo>
                <a:cubicBezTo>
                  <a:pt x="17673" y="269"/>
                  <a:pt x="17453" y="0"/>
                  <a:pt x="17182" y="0"/>
                </a:cubicBezTo>
                <a:lnTo>
                  <a:pt x="4418" y="0"/>
                </a:lnTo>
                <a:cubicBezTo>
                  <a:pt x="4147" y="0"/>
                  <a:pt x="3927" y="269"/>
                  <a:pt x="3927" y="600"/>
                </a:cubicBezTo>
                <a:cubicBezTo>
                  <a:pt x="3927" y="932"/>
                  <a:pt x="4147" y="1200"/>
                  <a:pt x="4418" y="1200"/>
                </a:cubicBezTo>
              </a:path>
            </a:pathLst>
          </a:custGeom>
          <a:solidFill>
            <a:srgbClr val="7f7f7f"/>
          </a:solidFill>
          <a:ln w="12600">
            <a:noFill/>
          </a:ln>
        </p:spPr>
        <p:style>
          <a:lnRef idx="0"/>
          <a:fillRef idx="0"/>
          <a:effectRef idx="0"/>
          <a:fontRef idx="minor"/>
        </p:style>
      </p:sp>
      <p:sp>
        <p:nvSpPr>
          <p:cNvPr id="994" name="CustomShape 38"/>
          <p:cNvSpPr/>
          <p:nvPr/>
        </p:nvSpPr>
        <p:spPr>
          <a:xfrm>
            <a:off x="9224280" y="7295400"/>
            <a:ext cx="558360" cy="558360"/>
          </a:xfrm>
          <a:custGeom>
            <a:avLst/>
            <a:gdLst/>
            <a:ahLst/>
            <a:rect l="l" t="t" r="r" b="b"/>
            <a:pathLst>
              <a:path w="21600" h="21600">
                <a:moveTo>
                  <a:pt x="20618" y="19636"/>
                </a:moveTo>
                <a:cubicBezTo>
                  <a:pt x="20618" y="20179"/>
                  <a:pt x="20178" y="20619"/>
                  <a:pt x="19636" y="20619"/>
                </a:cubicBezTo>
                <a:lnTo>
                  <a:pt x="1964" y="20619"/>
                </a:lnTo>
                <a:cubicBezTo>
                  <a:pt x="1421" y="20619"/>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4294" y="17673"/>
                </a:moveTo>
                <a:lnTo>
                  <a:pt x="8376" y="10732"/>
                </a:lnTo>
                <a:lnTo>
                  <a:pt x="10838" y="14425"/>
                </a:lnTo>
                <a:cubicBezTo>
                  <a:pt x="10862" y="14484"/>
                  <a:pt x="10898" y="14536"/>
                  <a:pt x="10942" y="14581"/>
                </a:cubicBezTo>
                <a:lnTo>
                  <a:pt x="10944" y="14583"/>
                </a:lnTo>
                <a:cubicBezTo>
                  <a:pt x="11033" y="14673"/>
                  <a:pt x="11155" y="14727"/>
                  <a:pt x="11291" y="14727"/>
                </a:cubicBezTo>
                <a:cubicBezTo>
                  <a:pt x="11427" y="14727"/>
                  <a:pt x="11549" y="14673"/>
                  <a:pt x="11638" y="14583"/>
                </a:cubicBezTo>
                <a:lnTo>
                  <a:pt x="13686" y="12536"/>
                </a:lnTo>
                <a:lnTo>
                  <a:pt x="17242" y="17673"/>
                </a:lnTo>
                <a:cubicBezTo>
                  <a:pt x="17242" y="17673"/>
                  <a:pt x="4294" y="17673"/>
                  <a:pt x="4294" y="17673"/>
                </a:cubicBezTo>
                <a:close/>
                <a:moveTo>
                  <a:pt x="18620" y="17982"/>
                </a:moveTo>
                <a:lnTo>
                  <a:pt x="18617" y="17978"/>
                </a:lnTo>
                <a:cubicBezTo>
                  <a:pt x="18590" y="17913"/>
                  <a:pt x="18551" y="17858"/>
                  <a:pt x="18501" y="17810"/>
                </a:cubicBezTo>
                <a:lnTo>
                  <a:pt x="14201" y="11600"/>
                </a:lnTo>
                <a:lnTo>
                  <a:pt x="14200" y="11601"/>
                </a:lnTo>
                <a:cubicBezTo>
                  <a:pt x="14127" y="11420"/>
                  <a:pt x="13952" y="11291"/>
                  <a:pt x="13745" y="11291"/>
                </a:cubicBezTo>
                <a:cubicBezTo>
                  <a:pt x="13610" y="11291"/>
                  <a:pt x="13488" y="11346"/>
                  <a:pt x="13398" y="11435"/>
                </a:cubicBezTo>
                <a:lnTo>
                  <a:pt x="11360" y="13473"/>
                </a:lnTo>
                <a:lnTo>
                  <a:pt x="8798" y="9630"/>
                </a:lnTo>
                <a:cubicBezTo>
                  <a:pt x="8724" y="9453"/>
                  <a:pt x="8550" y="9327"/>
                  <a:pt x="8345" y="9327"/>
                </a:cubicBezTo>
                <a:cubicBezTo>
                  <a:pt x="8175" y="9327"/>
                  <a:pt x="8033" y="9420"/>
                  <a:pt x="7945" y="9551"/>
                </a:cubicBezTo>
                <a:lnTo>
                  <a:pt x="7937" y="9546"/>
                </a:lnTo>
                <a:lnTo>
                  <a:pt x="3028" y="17891"/>
                </a:lnTo>
                <a:lnTo>
                  <a:pt x="3036" y="17897"/>
                </a:lnTo>
                <a:cubicBezTo>
                  <a:pt x="2983" y="17974"/>
                  <a:pt x="2945" y="18063"/>
                  <a:pt x="2945" y="18164"/>
                </a:cubicBezTo>
                <a:cubicBezTo>
                  <a:pt x="2945" y="18435"/>
                  <a:pt x="3165" y="18655"/>
                  <a:pt x="3436" y="18655"/>
                </a:cubicBezTo>
                <a:lnTo>
                  <a:pt x="18164" y="18655"/>
                </a:lnTo>
                <a:cubicBezTo>
                  <a:pt x="18435" y="18655"/>
                  <a:pt x="18655" y="18435"/>
                  <a:pt x="18655" y="18164"/>
                </a:cubicBezTo>
                <a:cubicBezTo>
                  <a:pt x="18655" y="18099"/>
                  <a:pt x="18640" y="18039"/>
                  <a:pt x="18618" y="17983"/>
                </a:cubicBezTo>
                <a:cubicBezTo>
                  <a:pt x="18618" y="17983"/>
                  <a:pt x="18620" y="17982"/>
                  <a:pt x="18620" y="17982"/>
                </a:cubicBezTo>
                <a:close/>
                <a:moveTo>
                  <a:pt x="5400" y="3927"/>
                </a:moveTo>
                <a:cubicBezTo>
                  <a:pt x="6213" y="3927"/>
                  <a:pt x="6873" y="4587"/>
                  <a:pt x="6873" y="5400"/>
                </a:cubicBezTo>
                <a:cubicBezTo>
                  <a:pt x="6873" y="6214"/>
                  <a:pt x="6213" y="6873"/>
                  <a:pt x="5400" y="6873"/>
                </a:cubicBezTo>
                <a:cubicBezTo>
                  <a:pt x="4587" y="6873"/>
                  <a:pt x="3927" y="6214"/>
                  <a:pt x="3927" y="5400"/>
                </a:cubicBezTo>
                <a:cubicBezTo>
                  <a:pt x="3927" y="4587"/>
                  <a:pt x="4587" y="3927"/>
                  <a:pt x="5400" y="3927"/>
                </a:cubicBezTo>
                <a:moveTo>
                  <a:pt x="5400" y="7855"/>
                </a:moveTo>
                <a:cubicBezTo>
                  <a:pt x="6756" y="7855"/>
                  <a:pt x="7855" y="6756"/>
                  <a:pt x="7855" y="5400"/>
                </a:cubicBezTo>
                <a:cubicBezTo>
                  <a:pt x="7855" y="4045"/>
                  <a:pt x="6756" y="2945"/>
                  <a:pt x="5400" y="2945"/>
                </a:cubicBezTo>
                <a:cubicBezTo>
                  <a:pt x="4044" y="2945"/>
                  <a:pt x="2945" y="4045"/>
                  <a:pt x="2945" y="5400"/>
                </a:cubicBezTo>
                <a:cubicBezTo>
                  <a:pt x="2945" y="6756"/>
                  <a:pt x="4044" y="7855"/>
                  <a:pt x="5400" y="7855"/>
                </a:cubicBezTo>
              </a:path>
            </a:pathLst>
          </a:custGeom>
          <a:solidFill>
            <a:srgbClr val="7f7f7f"/>
          </a:solidFill>
          <a:ln w="12600">
            <a:noFill/>
          </a:ln>
        </p:spPr>
        <p:style>
          <a:lnRef idx="0"/>
          <a:fillRef idx="0"/>
          <a:effectRef idx="0"/>
          <a:fontRef idx="minor"/>
        </p:style>
      </p:sp>
      <p:sp>
        <p:nvSpPr>
          <p:cNvPr id="995" name="CustomShape 39"/>
          <p:cNvSpPr/>
          <p:nvPr/>
        </p:nvSpPr>
        <p:spPr>
          <a:xfrm>
            <a:off x="10290600" y="7295400"/>
            <a:ext cx="558360" cy="558360"/>
          </a:xfrm>
          <a:custGeom>
            <a:avLst/>
            <a:gdLst/>
            <a:ahLst/>
            <a:rect l="l" t="t" r="r" b="b"/>
            <a:pathLst>
              <a:path w="21600" h="21600">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4354" y="17673"/>
                </a:moveTo>
                <a:lnTo>
                  <a:pt x="7369" y="13149"/>
                </a:lnTo>
                <a:lnTo>
                  <a:pt x="8875" y="15407"/>
                </a:lnTo>
                <a:cubicBezTo>
                  <a:pt x="8949" y="15584"/>
                  <a:pt x="9123" y="15709"/>
                  <a:pt x="9327" y="15709"/>
                </a:cubicBezTo>
                <a:cubicBezTo>
                  <a:pt x="9463" y="15709"/>
                  <a:pt x="9586" y="15655"/>
                  <a:pt x="9674" y="15565"/>
                </a:cubicBezTo>
                <a:lnTo>
                  <a:pt x="11198" y="14042"/>
                </a:lnTo>
                <a:lnTo>
                  <a:pt x="13376" y="17673"/>
                </a:lnTo>
                <a:cubicBezTo>
                  <a:pt x="13376" y="17673"/>
                  <a:pt x="4354" y="17673"/>
                  <a:pt x="4354" y="17673"/>
                </a:cubicBezTo>
                <a:close/>
                <a:moveTo>
                  <a:pt x="14692" y="17982"/>
                </a:moveTo>
                <a:lnTo>
                  <a:pt x="14690" y="17977"/>
                </a:lnTo>
                <a:cubicBezTo>
                  <a:pt x="14685" y="17967"/>
                  <a:pt x="14677" y="17959"/>
                  <a:pt x="14673" y="17949"/>
                </a:cubicBezTo>
                <a:lnTo>
                  <a:pt x="11747" y="13073"/>
                </a:lnTo>
                <a:lnTo>
                  <a:pt x="11745" y="13073"/>
                </a:lnTo>
                <a:cubicBezTo>
                  <a:pt x="11673" y="12892"/>
                  <a:pt x="11498" y="12764"/>
                  <a:pt x="11291" y="12764"/>
                </a:cubicBezTo>
                <a:cubicBezTo>
                  <a:pt x="11155" y="12764"/>
                  <a:pt x="11033" y="12819"/>
                  <a:pt x="10944" y="12908"/>
                </a:cubicBezTo>
                <a:lnTo>
                  <a:pt x="9397" y="14454"/>
                </a:lnTo>
                <a:lnTo>
                  <a:pt x="7816" y="12084"/>
                </a:lnTo>
                <a:cubicBezTo>
                  <a:pt x="7742" y="11907"/>
                  <a:pt x="7568" y="11782"/>
                  <a:pt x="7364" y="11782"/>
                </a:cubicBezTo>
                <a:cubicBezTo>
                  <a:pt x="7193" y="11782"/>
                  <a:pt x="7051" y="11874"/>
                  <a:pt x="6963" y="12006"/>
                </a:cubicBezTo>
                <a:lnTo>
                  <a:pt x="6955" y="12000"/>
                </a:lnTo>
                <a:lnTo>
                  <a:pt x="3028" y="17891"/>
                </a:lnTo>
                <a:lnTo>
                  <a:pt x="3036" y="17897"/>
                </a:lnTo>
                <a:cubicBezTo>
                  <a:pt x="2983" y="17974"/>
                  <a:pt x="2945" y="18063"/>
                  <a:pt x="2945" y="18164"/>
                </a:cubicBezTo>
                <a:cubicBezTo>
                  <a:pt x="2945" y="18435"/>
                  <a:pt x="3165" y="18655"/>
                  <a:pt x="3436" y="18655"/>
                </a:cubicBezTo>
                <a:lnTo>
                  <a:pt x="14236" y="18655"/>
                </a:lnTo>
                <a:cubicBezTo>
                  <a:pt x="14508" y="18655"/>
                  <a:pt x="14727" y="18435"/>
                  <a:pt x="14727" y="18164"/>
                </a:cubicBezTo>
                <a:cubicBezTo>
                  <a:pt x="14727" y="18099"/>
                  <a:pt x="14713" y="18039"/>
                  <a:pt x="14691" y="17983"/>
                </a:cubicBezTo>
                <a:cubicBezTo>
                  <a:pt x="14691" y="17983"/>
                  <a:pt x="14692" y="17982"/>
                  <a:pt x="14692" y="17982"/>
                </a:cubicBezTo>
                <a:close/>
                <a:moveTo>
                  <a:pt x="4909" y="7855"/>
                </a:moveTo>
                <a:cubicBezTo>
                  <a:pt x="5451" y="7855"/>
                  <a:pt x="5891" y="8295"/>
                  <a:pt x="5891" y="8836"/>
                </a:cubicBezTo>
                <a:cubicBezTo>
                  <a:pt x="5891" y="9379"/>
                  <a:pt x="5451" y="9818"/>
                  <a:pt x="4909" y="9818"/>
                </a:cubicBezTo>
                <a:cubicBezTo>
                  <a:pt x="4367" y="9818"/>
                  <a:pt x="3927" y="9379"/>
                  <a:pt x="3927" y="8836"/>
                </a:cubicBezTo>
                <a:cubicBezTo>
                  <a:pt x="3927" y="8295"/>
                  <a:pt x="4367" y="7855"/>
                  <a:pt x="4909" y="7855"/>
                </a:cubicBezTo>
                <a:moveTo>
                  <a:pt x="4909" y="10800"/>
                </a:moveTo>
                <a:cubicBezTo>
                  <a:pt x="5994" y="10800"/>
                  <a:pt x="6873" y="9921"/>
                  <a:pt x="6873" y="8836"/>
                </a:cubicBezTo>
                <a:cubicBezTo>
                  <a:pt x="6873" y="7752"/>
                  <a:pt x="5994" y="6873"/>
                  <a:pt x="4909" y="6873"/>
                </a:cubicBezTo>
                <a:cubicBezTo>
                  <a:pt x="3825" y="6873"/>
                  <a:pt x="2945" y="7752"/>
                  <a:pt x="2945" y="8836"/>
                </a:cubicBezTo>
                <a:cubicBezTo>
                  <a:pt x="2945" y="9921"/>
                  <a:pt x="3825" y="10800"/>
                  <a:pt x="4909" y="10800"/>
                </a:cubicBezTo>
                <a:moveTo>
                  <a:pt x="16691" y="19636"/>
                </a:moveTo>
                <a:cubicBezTo>
                  <a:pt x="16691" y="20179"/>
                  <a:pt x="16251" y="20619"/>
                  <a:pt x="15709" y="20619"/>
                </a:cubicBezTo>
                <a:lnTo>
                  <a:pt x="1964" y="20619"/>
                </a:lnTo>
                <a:cubicBezTo>
                  <a:pt x="1422" y="20619"/>
                  <a:pt x="982" y="20179"/>
                  <a:pt x="982" y="19636"/>
                </a:cubicBezTo>
                <a:lnTo>
                  <a:pt x="982" y="5891"/>
                </a:lnTo>
                <a:cubicBezTo>
                  <a:pt x="982" y="5349"/>
                  <a:pt x="1422" y="4909"/>
                  <a:pt x="1964" y="4909"/>
                </a:cubicBezTo>
                <a:lnTo>
                  <a:pt x="15709" y="4909"/>
                </a:lnTo>
                <a:cubicBezTo>
                  <a:pt x="16251" y="4909"/>
                  <a:pt x="16691" y="5349"/>
                  <a:pt x="16691" y="5891"/>
                </a:cubicBezTo>
                <a:cubicBezTo>
                  <a:pt x="16691" y="5891"/>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rgbClr val="7f7f7f"/>
          </a:solidFill>
          <a:ln w="12600">
            <a:noFill/>
          </a:ln>
        </p:spPr>
        <p:style>
          <a:lnRef idx="0"/>
          <a:fillRef idx="0"/>
          <a:effectRef idx="0"/>
          <a:fontRef idx="minor"/>
        </p:style>
      </p:sp>
      <p:sp>
        <p:nvSpPr>
          <p:cNvPr id="996" name="CustomShape 40"/>
          <p:cNvSpPr/>
          <p:nvPr/>
        </p:nvSpPr>
        <p:spPr>
          <a:xfrm>
            <a:off x="11357280" y="7295400"/>
            <a:ext cx="558360" cy="558360"/>
          </a:xfrm>
          <a:custGeom>
            <a:avLst/>
            <a:gdLst/>
            <a:ahLst/>
            <a:rect l="l" t="t" r="r" b="b"/>
            <a:pathLst>
              <a:path w="21600" h="21600">
                <a:moveTo>
                  <a:pt x="9818" y="10800"/>
                </a:moveTo>
                <a:lnTo>
                  <a:pt x="11782" y="10800"/>
                </a:lnTo>
                <a:lnTo>
                  <a:pt x="11782" y="12764"/>
                </a:lnTo>
                <a:lnTo>
                  <a:pt x="9818" y="12764"/>
                </a:lnTo>
                <a:cubicBezTo>
                  <a:pt x="9818" y="12764"/>
                  <a:pt x="9818" y="10800"/>
                  <a:pt x="9818" y="10800"/>
                </a:cubicBezTo>
                <a:close/>
                <a:moveTo>
                  <a:pt x="9327" y="13745"/>
                </a:moveTo>
                <a:lnTo>
                  <a:pt x="12273" y="13745"/>
                </a:lnTo>
                <a:cubicBezTo>
                  <a:pt x="12544" y="13745"/>
                  <a:pt x="12764" y="13526"/>
                  <a:pt x="12764" y="13255"/>
                </a:cubicBezTo>
                <a:lnTo>
                  <a:pt x="12764" y="10309"/>
                </a:lnTo>
                <a:cubicBezTo>
                  <a:pt x="12764" y="10038"/>
                  <a:pt x="12544" y="9818"/>
                  <a:pt x="12273" y="9818"/>
                </a:cubicBezTo>
                <a:lnTo>
                  <a:pt x="9327" y="9818"/>
                </a:lnTo>
                <a:cubicBezTo>
                  <a:pt x="9056" y="9818"/>
                  <a:pt x="8836" y="10038"/>
                  <a:pt x="8836" y="10309"/>
                </a:cubicBezTo>
                <a:lnTo>
                  <a:pt x="8836" y="13255"/>
                </a:lnTo>
                <a:cubicBezTo>
                  <a:pt x="8836" y="13526"/>
                  <a:pt x="9056" y="13745"/>
                  <a:pt x="9327" y="13745"/>
                </a:cubicBezTo>
                <a:moveTo>
                  <a:pt x="14727" y="15709"/>
                </a:moveTo>
                <a:lnTo>
                  <a:pt x="16691" y="15709"/>
                </a:lnTo>
                <a:lnTo>
                  <a:pt x="16691" y="17673"/>
                </a:lnTo>
                <a:lnTo>
                  <a:pt x="14727" y="17673"/>
                </a:lnTo>
                <a:cubicBezTo>
                  <a:pt x="14727" y="17673"/>
                  <a:pt x="14727" y="15709"/>
                  <a:pt x="14727" y="15709"/>
                </a:cubicBezTo>
                <a:close/>
                <a:moveTo>
                  <a:pt x="14236" y="18655"/>
                </a:moveTo>
                <a:lnTo>
                  <a:pt x="17182" y="18655"/>
                </a:lnTo>
                <a:cubicBezTo>
                  <a:pt x="17453" y="18655"/>
                  <a:pt x="17673" y="18435"/>
                  <a:pt x="17673" y="18164"/>
                </a:cubicBezTo>
                <a:lnTo>
                  <a:pt x="17673" y="15218"/>
                </a:lnTo>
                <a:cubicBezTo>
                  <a:pt x="17673" y="14947"/>
                  <a:pt x="17453" y="14727"/>
                  <a:pt x="17182" y="14727"/>
                </a:cubicBezTo>
                <a:lnTo>
                  <a:pt x="14236" y="14727"/>
                </a:lnTo>
                <a:cubicBezTo>
                  <a:pt x="13965" y="14727"/>
                  <a:pt x="13745" y="14947"/>
                  <a:pt x="13745" y="15218"/>
                </a:cubicBezTo>
                <a:lnTo>
                  <a:pt x="13745" y="18164"/>
                </a:lnTo>
                <a:cubicBezTo>
                  <a:pt x="13745" y="18435"/>
                  <a:pt x="13965" y="18655"/>
                  <a:pt x="14236" y="18655"/>
                </a:cubicBezTo>
                <a:moveTo>
                  <a:pt x="9818" y="5891"/>
                </a:moveTo>
                <a:lnTo>
                  <a:pt x="11782" y="5891"/>
                </a:lnTo>
                <a:lnTo>
                  <a:pt x="11782" y="7855"/>
                </a:lnTo>
                <a:lnTo>
                  <a:pt x="9818" y="7855"/>
                </a:lnTo>
                <a:cubicBezTo>
                  <a:pt x="9818" y="7855"/>
                  <a:pt x="9818" y="5891"/>
                  <a:pt x="9818" y="5891"/>
                </a:cubicBezTo>
                <a:close/>
                <a:moveTo>
                  <a:pt x="9327" y="8836"/>
                </a:moveTo>
                <a:lnTo>
                  <a:pt x="12273" y="8836"/>
                </a:lnTo>
                <a:cubicBezTo>
                  <a:pt x="12544" y="8836"/>
                  <a:pt x="12764" y="8617"/>
                  <a:pt x="12764" y="8345"/>
                </a:cubicBezTo>
                <a:lnTo>
                  <a:pt x="12764" y="5400"/>
                </a:lnTo>
                <a:cubicBezTo>
                  <a:pt x="12764" y="5129"/>
                  <a:pt x="12544" y="4909"/>
                  <a:pt x="12273" y="4909"/>
                </a:cubicBezTo>
                <a:lnTo>
                  <a:pt x="9327" y="4909"/>
                </a:lnTo>
                <a:cubicBezTo>
                  <a:pt x="9056" y="4909"/>
                  <a:pt x="8836" y="5129"/>
                  <a:pt x="8836" y="5400"/>
                </a:cubicBezTo>
                <a:lnTo>
                  <a:pt x="8836" y="8345"/>
                </a:lnTo>
                <a:cubicBezTo>
                  <a:pt x="8836" y="8617"/>
                  <a:pt x="9056" y="8836"/>
                  <a:pt x="9327" y="8836"/>
                </a:cubicBezTo>
                <a:moveTo>
                  <a:pt x="4909" y="15709"/>
                </a:moveTo>
                <a:lnTo>
                  <a:pt x="6873" y="15709"/>
                </a:lnTo>
                <a:lnTo>
                  <a:pt x="6873" y="17673"/>
                </a:lnTo>
                <a:lnTo>
                  <a:pt x="4909" y="17673"/>
                </a:lnTo>
                <a:cubicBezTo>
                  <a:pt x="4909" y="17673"/>
                  <a:pt x="4909" y="15709"/>
                  <a:pt x="4909" y="15709"/>
                </a:cubicBezTo>
                <a:close/>
                <a:moveTo>
                  <a:pt x="4418" y="18655"/>
                </a:moveTo>
                <a:lnTo>
                  <a:pt x="7364" y="18655"/>
                </a:lnTo>
                <a:cubicBezTo>
                  <a:pt x="7635" y="18655"/>
                  <a:pt x="7855" y="18435"/>
                  <a:pt x="7855" y="18164"/>
                </a:cubicBezTo>
                <a:lnTo>
                  <a:pt x="7855" y="15218"/>
                </a:lnTo>
                <a:cubicBezTo>
                  <a:pt x="7855" y="14947"/>
                  <a:pt x="7635" y="14727"/>
                  <a:pt x="7364" y="14727"/>
                </a:cubicBezTo>
                <a:lnTo>
                  <a:pt x="4418" y="14727"/>
                </a:lnTo>
                <a:cubicBezTo>
                  <a:pt x="4147" y="14727"/>
                  <a:pt x="3927" y="14947"/>
                  <a:pt x="3927" y="15218"/>
                </a:cubicBezTo>
                <a:lnTo>
                  <a:pt x="3927" y="18164"/>
                </a:lnTo>
                <a:cubicBezTo>
                  <a:pt x="3927" y="18435"/>
                  <a:pt x="4147" y="18655"/>
                  <a:pt x="4418" y="18655"/>
                </a:cubicBezTo>
                <a:moveTo>
                  <a:pt x="14727" y="10800"/>
                </a:moveTo>
                <a:lnTo>
                  <a:pt x="16691" y="10800"/>
                </a:lnTo>
                <a:lnTo>
                  <a:pt x="16691" y="12764"/>
                </a:lnTo>
                <a:lnTo>
                  <a:pt x="14727" y="12764"/>
                </a:lnTo>
                <a:cubicBezTo>
                  <a:pt x="14727" y="12764"/>
                  <a:pt x="14727" y="10800"/>
                  <a:pt x="14727" y="10800"/>
                </a:cubicBezTo>
                <a:close/>
                <a:moveTo>
                  <a:pt x="14236" y="13745"/>
                </a:moveTo>
                <a:lnTo>
                  <a:pt x="17182" y="13745"/>
                </a:lnTo>
                <a:cubicBezTo>
                  <a:pt x="17453" y="13745"/>
                  <a:pt x="17673" y="13526"/>
                  <a:pt x="17673" y="13255"/>
                </a:cubicBezTo>
                <a:lnTo>
                  <a:pt x="17673" y="10309"/>
                </a:lnTo>
                <a:cubicBezTo>
                  <a:pt x="17673" y="10038"/>
                  <a:pt x="17453" y="9818"/>
                  <a:pt x="17182" y="9818"/>
                </a:cubicBezTo>
                <a:lnTo>
                  <a:pt x="14236" y="9818"/>
                </a:lnTo>
                <a:cubicBezTo>
                  <a:pt x="13965" y="9818"/>
                  <a:pt x="13745" y="10038"/>
                  <a:pt x="13745" y="10309"/>
                </a:cubicBezTo>
                <a:lnTo>
                  <a:pt x="13745" y="13255"/>
                </a:lnTo>
                <a:cubicBezTo>
                  <a:pt x="13745" y="13526"/>
                  <a:pt x="13965" y="13745"/>
                  <a:pt x="14236" y="13745"/>
                </a:cubicBezTo>
                <a:moveTo>
                  <a:pt x="4909" y="10800"/>
                </a:moveTo>
                <a:lnTo>
                  <a:pt x="6873" y="10800"/>
                </a:lnTo>
                <a:lnTo>
                  <a:pt x="6873" y="12764"/>
                </a:lnTo>
                <a:lnTo>
                  <a:pt x="4909" y="12764"/>
                </a:lnTo>
                <a:cubicBezTo>
                  <a:pt x="4909" y="12764"/>
                  <a:pt x="4909" y="10800"/>
                  <a:pt x="4909" y="10800"/>
                </a:cubicBezTo>
                <a:close/>
                <a:moveTo>
                  <a:pt x="4418" y="13745"/>
                </a:moveTo>
                <a:lnTo>
                  <a:pt x="7364" y="13745"/>
                </a:lnTo>
                <a:cubicBezTo>
                  <a:pt x="7635" y="13745"/>
                  <a:pt x="7855" y="13526"/>
                  <a:pt x="7855" y="13255"/>
                </a:cubicBezTo>
                <a:lnTo>
                  <a:pt x="7855" y="10309"/>
                </a:lnTo>
                <a:cubicBezTo>
                  <a:pt x="7855" y="10038"/>
                  <a:pt x="7635" y="9818"/>
                  <a:pt x="7364" y="9818"/>
                </a:cubicBezTo>
                <a:lnTo>
                  <a:pt x="4418" y="9818"/>
                </a:lnTo>
                <a:cubicBezTo>
                  <a:pt x="4147" y="9818"/>
                  <a:pt x="3927" y="10038"/>
                  <a:pt x="3927" y="10309"/>
                </a:cubicBezTo>
                <a:lnTo>
                  <a:pt x="3927" y="13255"/>
                </a:lnTo>
                <a:cubicBezTo>
                  <a:pt x="3927" y="13526"/>
                  <a:pt x="4147" y="13745"/>
                  <a:pt x="4418" y="13745"/>
                </a:cubicBezTo>
                <a:moveTo>
                  <a:pt x="4909" y="5891"/>
                </a:moveTo>
                <a:lnTo>
                  <a:pt x="6873" y="5891"/>
                </a:lnTo>
                <a:lnTo>
                  <a:pt x="6873" y="7855"/>
                </a:lnTo>
                <a:lnTo>
                  <a:pt x="4909" y="7855"/>
                </a:lnTo>
                <a:cubicBezTo>
                  <a:pt x="4909" y="7855"/>
                  <a:pt x="4909" y="5891"/>
                  <a:pt x="4909" y="5891"/>
                </a:cubicBezTo>
                <a:close/>
                <a:moveTo>
                  <a:pt x="4418" y="8836"/>
                </a:moveTo>
                <a:lnTo>
                  <a:pt x="7364" y="8836"/>
                </a:lnTo>
                <a:cubicBezTo>
                  <a:pt x="7635" y="8836"/>
                  <a:pt x="7855" y="8617"/>
                  <a:pt x="7855" y="8345"/>
                </a:cubicBezTo>
                <a:lnTo>
                  <a:pt x="7855" y="5400"/>
                </a:lnTo>
                <a:cubicBezTo>
                  <a:pt x="7855" y="5129"/>
                  <a:pt x="7635" y="4909"/>
                  <a:pt x="7364" y="4909"/>
                </a:cubicBezTo>
                <a:lnTo>
                  <a:pt x="4418" y="4909"/>
                </a:lnTo>
                <a:cubicBezTo>
                  <a:pt x="4147" y="4909"/>
                  <a:pt x="3927" y="5129"/>
                  <a:pt x="3927" y="5400"/>
                </a:cubicBezTo>
                <a:lnTo>
                  <a:pt x="3927" y="8345"/>
                </a:lnTo>
                <a:cubicBezTo>
                  <a:pt x="3927" y="8617"/>
                  <a:pt x="4147" y="8836"/>
                  <a:pt x="4418" y="8836"/>
                </a:cubicBezTo>
                <a:moveTo>
                  <a:pt x="14727" y="5891"/>
                </a:moveTo>
                <a:lnTo>
                  <a:pt x="16691" y="5891"/>
                </a:lnTo>
                <a:lnTo>
                  <a:pt x="16691" y="7855"/>
                </a:lnTo>
                <a:lnTo>
                  <a:pt x="14727" y="7855"/>
                </a:lnTo>
                <a:cubicBezTo>
                  <a:pt x="14727" y="7855"/>
                  <a:pt x="14727" y="5891"/>
                  <a:pt x="14727" y="5891"/>
                </a:cubicBezTo>
                <a:close/>
                <a:moveTo>
                  <a:pt x="14236" y="8836"/>
                </a:moveTo>
                <a:lnTo>
                  <a:pt x="17182" y="8836"/>
                </a:lnTo>
                <a:cubicBezTo>
                  <a:pt x="17453" y="8836"/>
                  <a:pt x="17673" y="8617"/>
                  <a:pt x="17673" y="8345"/>
                </a:cubicBezTo>
                <a:lnTo>
                  <a:pt x="17673" y="5400"/>
                </a:lnTo>
                <a:cubicBezTo>
                  <a:pt x="17673" y="5129"/>
                  <a:pt x="17453" y="4909"/>
                  <a:pt x="17182" y="4909"/>
                </a:cubicBezTo>
                <a:lnTo>
                  <a:pt x="14236" y="4909"/>
                </a:lnTo>
                <a:cubicBezTo>
                  <a:pt x="13965" y="4909"/>
                  <a:pt x="13745" y="5129"/>
                  <a:pt x="13745" y="5400"/>
                </a:cubicBezTo>
                <a:lnTo>
                  <a:pt x="13745" y="8345"/>
                </a:lnTo>
                <a:cubicBezTo>
                  <a:pt x="13745" y="8617"/>
                  <a:pt x="13965" y="8836"/>
                  <a:pt x="14236" y="8836"/>
                </a:cubicBezTo>
                <a:moveTo>
                  <a:pt x="19636" y="1964"/>
                </a:moveTo>
                <a:lnTo>
                  <a:pt x="1964" y="1964"/>
                </a:lnTo>
                <a:lnTo>
                  <a:pt x="1964" y="982"/>
                </a:lnTo>
                <a:lnTo>
                  <a:pt x="19636" y="982"/>
                </a:lnTo>
                <a:cubicBezTo>
                  <a:pt x="19636" y="982"/>
                  <a:pt x="19636" y="1964"/>
                  <a:pt x="19636" y="1964"/>
                </a:cubicBezTo>
                <a:close/>
                <a:moveTo>
                  <a:pt x="19636" y="20618"/>
                </a:moveTo>
                <a:lnTo>
                  <a:pt x="12764" y="20618"/>
                </a:lnTo>
                <a:lnTo>
                  <a:pt x="12764" y="15218"/>
                </a:lnTo>
                <a:cubicBezTo>
                  <a:pt x="12764" y="14947"/>
                  <a:pt x="12544" y="14727"/>
                  <a:pt x="12273" y="14727"/>
                </a:cubicBezTo>
                <a:lnTo>
                  <a:pt x="9327" y="14727"/>
                </a:lnTo>
                <a:cubicBezTo>
                  <a:pt x="9056" y="14727"/>
                  <a:pt x="8836" y="14947"/>
                  <a:pt x="8836" y="15218"/>
                </a:cubicBezTo>
                <a:lnTo>
                  <a:pt x="8836" y="20618"/>
                </a:lnTo>
                <a:lnTo>
                  <a:pt x="1964" y="20618"/>
                </a:lnTo>
                <a:lnTo>
                  <a:pt x="1964" y="2945"/>
                </a:lnTo>
                <a:lnTo>
                  <a:pt x="19636" y="2945"/>
                </a:lnTo>
                <a:cubicBezTo>
                  <a:pt x="19636" y="2945"/>
                  <a:pt x="19636" y="20618"/>
                  <a:pt x="19636" y="20618"/>
                </a:cubicBezTo>
                <a:close/>
                <a:moveTo>
                  <a:pt x="11782" y="20618"/>
                </a:moveTo>
                <a:lnTo>
                  <a:pt x="9818" y="20618"/>
                </a:lnTo>
                <a:lnTo>
                  <a:pt x="9818" y="15709"/>
                </a:lnTo>
                <a:lnTo>
                  <a:pt x="11782" y="15709"/>
                </a:lnTo>
                <a:cubicBezTo>
                  <a:pt x="11782" y="15709"/>
                  <a:pt x="11782" y="20618"/>
                  <a:pt x="11782" y="20618"/>
                </a:cubicBezTo>
                <a:close/>
                <a:moveTo>
                  <a:pt x="21109" y="1964"/>
                </a:moveTo>
                <a:lnTo>
                  <a:pt x="20618" y="1964"/>
                </a:lnTo>
                <a:lnTo>
                  <a:pt x="20618" y="491"/>
                </a:lnTo>
                <a:cubicBezTo>
                  <a:pt x="20618" y="220"/>
                  <a:pt x="20399" y="0"/>
                  <a:pt x="20127" y="0"/>
                </a:cubicBezTo>
                <a:lnTo>
                  <a:pt x="1473" y="0"/>
                </a:lnTo>
                <a:cubicBezTo>
                  <a:pt x="1201" y="0"/>
                  <a:pt x="982" y="220"/>
                  <a:pt x="982" y="491"/>
                </a:cubicBezTo>
                <a:lnTo>
                  <a:pt x="982" y="1964"/>
                </a:lnTo>
                <a:lnTo>
                  <a:pt x="491" y="1964"/>
                </a:lnTo>
                <a:cubicBezTo>
                  <a:pt x="220" y="1964"/>
                  <a:pt x="0" y="2184"/>
                  <a:pt x="0" y="2455"/>
                </a:cubicBezTo>
                <a:cubicBezTo>
                  <a:pt x="0" y="2726"/>
                  <a:pt x="220" y="2945"/>
                  <a:pt x="491" y="2945"/>
                </a:cubicBezTo>
                <a:lnTo>
                  <a:pt x="982" y="2945"/>
                </a:lnTo>
                <a:lnTo>
                  <a:pt x="982" y="21109"/>
                </a:lnTo>
                <a:cubicBezTo>
                  <a:pt x="982" y="21381"/>
                  <a:pt x="1201" y="21600"/>
                  <a:pt x="1473" y="21600"/>
                </a:cubicBezTo>
                <a:lnTo>
                  <a:pt x="20127" y="21600"/>
                </a:lnTo>
                <a:cubicBezTo>
                  <a:pt x="20399" y="21600"/>
                  <a:pt x="20618" y="21381"/>
                  <a:pt x="20618" y="21109"/>
                </a:cubicBezTo>
                <a:lnTo>
                  <a:pt x="20618" y="2945"/>
                </a:lnTo>
                <a:lnTo>
                  <a:pt x="21109" y="2945"/>
                </a:lnTo>
                <a:cubicBezTo>
                  <a:pt x="21380" y="2945"/>
                  <a:pt x="21600" y="2726"/>
                  <a:pt x="21600" y="2455"/>
                </a:cubicBezTo>
                <a:cubicBezTo>
                  <a:pt x="21600" y="2184"/>
                  <a:pt x="21380" y="1964"/>
                  <a:pt x="21109" y="1964"/>
                </a:cubicBezTo>
              </a:path>
            </a:pathLst>
          </a:custGeom>
          <a:solidFill>
            <a:srgbClr val="7f7f7f"/>
          </a:solidFill>
          <a:ln w="12600">
            <a:noFill/>
          </a:ln>
        </p:spPr>
        <p:style>
          <a:lnRef idx="0"/>
          <a:fillRef idx="0"/>
          <a:effectRef idx="0"/>
          <a:fontRef idx="minor"/>
        </p:style>
      </p:sp>
      <p:sp>
        <p:nvSpPr>
          <p:cNvPr id="997" name="CustomShape 41"/>
          <p:cNvSpPr/>
          <p:nvPr/>
        </p:nvSpPr>
        <p:spPr>
          <a:xfrm>
            <a:off x="1758600" y="8412840"/>
            <a:ext cx="558360" cy="456840"/>
          </a:xfrm>
          <a:custGeom>
            <a:avLst/>
            <a:gdLst/>
            <a:ahLst/>
            <a:rect l="l" t="t" r="r" b="b"/>
            <a:pathLst>
              <a:path w="21600" h="21600">
                <a:moveTo>
                  <a:pt x="7855" y="8400"/>
                </a:moveTo>
                <a:lnTo>
                  <a:pt x="13745" y="8400"/>
                </a:lnTo>
                <a:lnTo>
                  <a:pt x="13745" y="9600"/>
                </a:lnTo>
                <a:lnTo>
                  <a:pt x="7855" y="9600"/>
                </a:lnTo>
                <a:cubicBezTo>
                  <a:pt x="7855" y="9600"/>
                  <a:pt x="7855" y="8400"/>
                  <a:pt x="7855" y="8400"/>
                </a:cubicBezTo>
                <a:close/>
                <a:moveTo>
                  <a:pt x="7855" y="10800"/>
                </a:moveTo>
                <a:lnTo>
                  <a:pt x="13745" y="10800"/>
                </a:lnTo>
                <a:cubicBezTo>
                  <a:pt x="14287" y="10800"/>
                  <a:pt x="14727" y="10262"/>
                  <a:pt x="14727" y="9600"/>
                </a:cubicBezTo>
                <a:lnTo>
                  <a:pt x="14727" y="8400"/>
                </a:lnTo>
                <a:cubicBezTo>
                  <a:pt x="14727" y="7737"/>
                  <a:pt x="14287" y="7200"/>
                  <a:pt x="13745" y="7200"/>
                </a:cubicBezTo>
                <a:lnTo>
                  <a:pt x="7855" y="7200"/>
                </a:lnTo>
                <a:cubicBezTo>
                  <a:pt x="7313" y="7200"/>
                  <a:pt x="6873" y="7737"/>
                  <a:pt x="6873" y="8400"/>
                </a:cubicBezTo>
                <a:lnTo>
                  <a:pt x="6873" y="9600"/>
                </a:lnTo>
                <a:cubicBezTo>
                  <a:pt x="6873" y="10262"/>
                  <a:pt x="7313" y="10800"/>
                  <a:pt x="7855" y="10800"/>
                </a:cubicBezTo>
                <a:moveTo>
                  <a:pt x="20618" y="3600"/>
                </a:moveTo>
                <a:lnTo>
                  <a:pt x="982" y="3600"/>
                </a:lnTo>
                <a:lnTo>
                  <a:pt x="982" y="1200"/>
                </a:lnTo>
                <a:lnTo>
                  <a:pt x="20618" y="1200"/>
                </a:lnTo>
                <a:cubicBezTo>
                  <a:pt x="20618" y="1200"/>
                  <a:pt x="20618" y="3600"/>
                  <a:pt x="20618" y="3600"/>
                </a:cubicBezTo>
                <a:close/>
                <a:moveTo>
                  <a:pt x="18655" y="20399"/>
                </a:moveTo>
                <a:lnTo>
                  <a:pt x="2945" y="20399"/>
                </a:lnTo>
                <a:lnTo>
                  <a:pt x="2945" y="4800"/>
                </a:lnTo>
                <a:lnTo>
                  <a:pt x="18655" y="4800"/>
                </a:lnTo>
                <a:cubicBezTo>
                  <a:pt x="18655" y="4800"/>
                  <a:pt x="18655" y="20399"/>
                  <a:pt x="18655" y="20399"/>
                </a:cubicBezTo>
                <a:close/>
                <a:moveTo>
                  <a:pt x="20618" y="0"/>
                </a:moveTo>
                <a:lnTo>
                  <a:pt x="982" y="0"/>
                </a:lnTo>
                <a:cubicBezTo>
                  <a:pt x="440" y="0"/>
                  <a:pt x="0" y="538"/>
                  <a:pt x="0" y="1200"/>
                </a:cubicBezTo>
                <a:lnTo>
                  <a:pt x="0" y="3600"/>
                </a:lnTo>
                <a:cubicBezTo>
                  <a:pt x="0" y="4263"/>
                  <a:pt x="440" y="4800"/>
                  <a:pt x="982" y="4800"/>
                </a:cubicBezTo>
                <a:lnTo>
                  <a:pt x="1964" y="4800"/>
                </a:lnTo>
                <a:lnTo>
                  <a:pt x="1964" y="20399"/>
                </a:lnTo>
                <a:cubicBezTo>
                  <a:pt x="1964" y="21062"/>
                  <a:pt x="2403" y="21600"/>
                  <a:pt x="2945" y="21600"/>
                </a:cubicBezTo>
                <a:lnTo>
                  <a:pt x="18655" y="21600"/>
                </a:lnTo>
                <a:cubicBezTo>
                  <a:pt x="19197" y="21600"/>
                  <a:pt x="19636" y="21062"/>
                  <a:pt x="19636" y="20399"/>
                </a:cubicBezTo>
                <a:lnTo>
                  <a:pt x="19636" y="4800"/>
                </a:lnTo>
                <a:lnTo>
                  <a:pt x="20618" y="4800"/>
                </a:lnTo>
                <a:cubicBezTo>
                  <a:pt x="21160" y="4800"/>
                  <a:pt x="21600" y="4263"/>
                  <a:pt x="21600" y="3600"/>
                </a:cubicBezTo>
                <a:lnTo>
                  <a:pt x="21600" y="1200"/>
                </a:lnTo>
                <a:cubicBezTo>
                  <a:pt x="21600" y="538"/>
                  <a:pt x="21160" y="0"/>
                  <a:pt x="20618" y="0"/>
                </a:cubicBezTo>
              </a:path>
            </a:pathLst>
          </a:custGeom>
          <a:solidFill>
            <a:srgbClr val="7f7f7f"/>
          </a:solidFill>
          <a:ln w="12600">
            <a:noFill/>
          </a:ln>
        </p:spPr>
        <p:style>
          <a:lnRef idx="0"/>
          <a:fillRef idx="0"/>
          <a:effectRef idx="0"/>
          <a:fontRef idx="minor"/>
        </p:style>
      </p:sp>
      <p:sp>
        <p:nvSpPr>
          <p:cNvPr id="998" name="CustomShape 42"/>
          <p:cNvSpPr/>
          <p:nvPr/>
        </p:nvSpPr>
        <p:spPr>
          <a:xfrm>
            <a:off x="2824920" y="8412840"/>
            <a:ext cx="558360" cy="456840"/>
          </a:xfrm>
          <a:custGeom>
            <a:avLst/>
            <a:gdLst/>
            <a:ahLst/>
            <a:rect l="l" t="t" r="r" b="b"/>
            <a:pathLst>
              <a:path w="21600" h="21600">
                <a:moveTo>
                  <a:pt x="6382" y="12000"/>
                </a:moveTo>
                <a:cubicBezTo>
                  <a:pt x="6653" y="12000"/>
                  <a:pt x="6873" y="12268"/>
                  <a:pt x="6873" y="12599"/>
                </a:cubicBezTo>
                <a:cubicBezTo>
                  <a:pt x="6873" y="12931"/>
                  <a:pt x="6653" y="13199"/>
                  <a:pt x="6382" y="13199"/>
                </a:cubicBezTo>
                <a:cubicBezTo>
                  <a:pt x="6111" y="13199"/>
                  <a:pt x="5891" y="12931"/>
                  <a:pt x="5891" y="12599"/>
                </a:cubicBezTo>
                <a:cubicBezTo>
                  <a:pt x="5891" y="12268"/>
                  <a:pt x="6111" y="12000"/>
                  <a:pt x="6382" y="12000"/>
                </a:cubicBezTo>
                <a:moveTo>
                  <a:pt x="6382" y="14399"/>
                </a:moveTo>
                <a:cubicBezTo>
                  <a:pt x="7195" y="14399"/>
                  <a:pt x="7855" y="13594"/>
                  <a:pt x="7855" y="12599"/>
                </a:cubicBezTo>
                <a:cubicBezTo>
                  <a:pt x="7855" y="11606"/>
                  <a:pt x="7195" y="10800"/>
                  <a:pt x="6382" y="10800"/>
                </a:cubicBezTo>
                <a:cubicBezTo>
                  <a:pt x="5568" y="10800"/>
                  <a:pt x="4909" y="11606"/>
                  <a:pt x="4909" y="12599"/>
                </a:cubicBezTo>
                <a:cubicBezTo>
                  <a:pt x="4909" y="13594"/>
                  <a:pt x="5568" y="14399"/>
                  <a:pt x="6382" y="14399"/>
                </a:cubicBezTo>
                <a:moveTo>
                  <a:pt x="20618" y="3600"/>
                </a:moveTo>
                <a:lnTo>
                  <a:pt x="982" y="3600"/>
                </a:lnTo>
                <a:lnTo>
                  <a:pt x="982" y="1200"/>
                </a:lnTo>
                <a:lnTo>
                  <a:pt x="20618" y="1200"/>
                </a:lnTo>
                <a:cubicBezTo>
                  <a:pt x="20618" y="1200"/>
                  <a:pt x="20618" y="3600"/>
                  <a:pt x="20618" y="3600"/>
                </a:cubicBezTo>
                <a:close/>
                <a:moveTo>
                  <a:pt x="18655" y="20399"/>
                </a:moveTo>
                <a:lnTo>
                  <a:pt x="2945" y="20399"/>
                </a:lnTo>
                <a:lnTo>
                  <a:pt x="2945" y="4800"/>
                </a:lnTo>
                <a:lnTo>
                  <a:pt x="18655" y="4800"/>
                </a:lnTo>
                <a:cubicBezTo>
                  <a:pt x="18655" y="4800"/>
                  <a:pt x="18655" y="20399"/>
                  <a:pt x="18655" y="20399"/>
                </a:cubicBezTo>
                <a:close/>
                <a:moveTo>
                  <a:pt x="20618" y="0"/>
                </a:moveTo>
                <a:lnTo>
                  <a:pt x="982" y="0"/>
                </a:lnTo>
                <a:cubicBezTo>
                  <a:pt x="440" y="0"/>
                  <a:pt x="0" y="538"/>
                  <a:pt x="0" y="1200"/>
                </a:cubicBezTo>
                <a:lnTo>
                  <a:pt x="0" y="3600"/>
                </a:lnTo>
                <a:cubicBezTo>
                  <a:pt x="0" y="4263"/>
                  <a:pt x="440" y="4800"/>
                  <a:pt x="982" y="4800"/>
                </a:cubicBezTo>
                <a:lnTo>
                  <a:pt x="1964" y="4800"/>
                </a:lnTo>
                <a:lnTo>
                  <a:pt x="1964" y="20399"/>
                </a:lnTo>
                <a:cubicBezTo>
                  <a:pt x="1964" y="21062"/>
                  <a:pt x="2403" y="21600"/>
                  <a:pt x="2945" y="21600"/>
                </a:cubicBezTo>
                <a:lnTo>
                  <a:pt x="18655" y="21600"/>
                </a:lnTo>
                <a:cubicBezTo>
                  <a:pt x="19197" y="21600"/>
                  <a:pt x="19636" y="21062"/>
                  <a:pt x="19636" y="20399"/>
                </a:cubicBezTo>
                <a:lnTo>
                  <a:pt x="19636" y="4800"/>
                </a:lnTo>
                <a:lnTo>
                  <a:pt x="20618" y="4800"/>
                </a:lnTo>
                <a:cubicBezTo>
                  <a:pt x="21160" y="4800"/>
                  <a:pt x="21600" y="4263"/>
                  <a:pt x="21600" y="3600"/>
                </a:cubicBezTo>
                <a:lnTo>
                  <a:pt x="21600" y="1200"/>
                </a:lnTo>
                <a:cubicBezTo>
                  <a:pt x="21600" y="538"/>
                  <a:pt x="21160" y="0"/>
                  <a:pt x="20618" y="0"/>
                </a:cubicBezTo>
                <a:moveTo>
                  <a:pt x="10800" y="12000"/>
                </a:moveTo>
                <a:cubicBezTo>
                  <a:pt x="11071" y="12000"/>
                  <a:pt x="11291" y="12268"/>
                  <a:pt x="11291" y="12599"/>
                </a:cubicBezTo>
                <a:cubicBezTo>
                  <a:pt x="11291" y="12931"/>
                  <a:pt x="11071" y="13199"/>
                  <a:pt x="10800" y="13199"/>
                </a:cubicBezTo>
                <a:cubicBezTo>
                  <a:pt x="10529" y="13199"/>
                  <a:pt x="10309" y="12931"/>
                  <a:pt x="10309" y="12599"/>
                </a:cubicBezTo>
                <a:cubicBezTo>
                  <a:pt x="10309" y="12268"/>
                  <a:pt x="10529" y="12000"/>
                  <a:pt x="10800" y="12000"/>
                </a:cubicBezTo>
                <a:moveTo>
                  <a:pt x="10800" y="14399"/>
                </a:moveTo>
                <a:cubicBezTo>
                  <a:pt x="11614" y="14399"/>
                  <a:pt x="12273" y="13594"/>
                  <a:pt x="12273" y="12599"/>
                </a:cubicBezTo>
                <a:cubicBezTo>
                  <a:pt x="12273" y="11606"/>
                  <a:pt x="11614" y="10800"/>
                  <a:pt x="10800" y="10800"/>
                </a:cubicBezTo>
                <a:cubicBezTo>
                  <a:pt x="9986" y="10800"/>
                  <a:pt x="9327" y="11606"/>
                  <a:pt x="9327" y="12599"/>
                </a:cubicBezTo>
                <a:cubicBezTo>
                  <a:pt x="9327" y="13594"/>
                  <a:pt x="9986" y="14399"/>
                  <a:pt x="10800" y="14399"/>
                </a:cubicBezTo>
                <a:moveTo>
                  <a:pt x="15218" y="12000"/>
                </a:moveTo>
                <a:cubicBezTo>
                  <a:pt x="15489" y="12000"/>
                  <a:pt x="15709" y="12268"/>
                  <a:pt x="15709" y="12599"/>
                </a:cubicBezTo>
                <a:cubicBezTo>
                  <a:pt x="15709" y="12931"/>
                  <a:pt x="15489" y="13199"/>
                  <a:pt x="15218" y="13199"/>
                </a:cubicBezTo>
                <a:cubicBezTo>
                  <a:pt x="14947" y="13199"/>
                  <a:pt x="14727" y="12931"/>
                  <a:pt x="14727" y="12599"/>
                </a:cubicBezTo>
                <a:cubicBezTo>
                  <a:pt x="14727" y="12268"/>
                  <a:pt x="14947" y="12000"/>
                  <a:pt x="15218" y="12000"/>
                </a:cubicBezTo>
                <a:moveTo>
                  <a:pt x="15218" y="14399"/>
                </a:moveTo>
                <a:cubicBezTo>
                  <a:pt x="16032" y="14399"/>
                  <a:pt x="16691" y="13594"/>
                  <a:pt x="16691" y="12599"/>
                </a:cubicBezTo>
                <a:cubicBezTo>
                  <a:pt x="16691" y="11606"/>
                  <a:pt x="16032" y="10800"/>
                  <a:pt x="15218" y="10800"/>
                </a:cubicBezTo>
                <a:cubicBezTo>
                  <a:pt x="14405" y="10800"/>
                  <a:pt x="13745" y="11606"/>
                  <a:pt x="13745" y="12599"/>
                </a:cubicBezTo>
                <a:cubicBezTo>
                  <a:pt x="13745" y="13594"/>
                  <a:pt x="14405" y="14399"/>
                  <a:pt x="15218" y="14399"/>
                </a:cubicBezTo>
              </a:path>
            </a:pathLst>
          </a:custGeom>
          <a:solidFill>
            <a:srgbClr val="7f7f7f"/>
          </a:solidFill>
          <a:ln w="12600">
            <a:noFill/>
          </a:ln>
        </p:spPr>
        <p:style>
          <a:lnRef idx="0"/>
          <a:fillRef idx="0"/>
          <a:effectRef idx="0"/>
          <a:fontRef idx="minor"/>
        </p:style>
      </p:sp>
      <p:sp>
        <p:nvSpPr>
          <p:cNvPr id="999" name="CustomShape 43"/>
          <p:cNvSpPr/>
          <p:nvPr/>
        </p:nvSpPr>
        <p:spPr>
          <a:xfrm>
            <a:off x="3891600" y="8362080"/>
            <a:ext cx="558360" cy="558360"/>
          </a:xfrm>
          <a:custGeom>
            <a:avLst/>
            <a:gdLst/>
            <a:ahLst/>
            <a:rect l="l" t="t" r="r" b="b"/>
            <a:pathLst>
              <a:path w="21600" h="2160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11782"/>
                </a:moveTo>
                <a:cubicBezTo>
                  <a:pt x="7584" y="11782"/>
                  <a:pt x="7364" y="12001"/>
                  <a:pt x="7364" y="12272"/>
                </a:cubicBezTo>
                <a:cubicBezTo>
                  <a:pt x="7364" y="12408"/>
                  <a:pt x="7419" y="12531"/>
                  <a:pt x="7507" y="12619"/>
                </a:cubicBezTo>
                <a:lnTo>
                  <a:pt x="10453" y="15565"/>
                </a:lnTo>
                <a:cubicBezTo>
                  <a:pt x="10542" y="15654"/>
                  <a:pt x="10665" y="15709"/>
                  <a:pt x="10800" y="15709"/>
                </a:cubicBezTo>
                <a:cubicBezTo>
                  <a:pt x="10935" y="15709"/>
                  <a:pt x="11058" y="15654"/>
                  <a:pt x="11147" y="15565"/>
                </a:cubicBezTo>
                <a:lnTo>
                  <a:pt x="14093" y="12619"/>
                </a:lnTo>
                <a:cubicBezTo>
                  <a:pt x="14181" y="12531"/>
                  <a:pt x="14236" y="12408"/>
                  <a:pt x="14236" y="12272"/>
                </a:cubicBezTo>
                <a:cubicBezTo>
                  <a:pt x="14236" y="12001"/>
                  <a:pt x="14016" y="11782"/>
                  <a:pt x="13745" y="11782"/>
                </a:cubicBezTo>
                <a:cubicBezTo>
                  <a:pt x="13610" y="11782"/>
                  <a:pt x="13487" y="11837"/>
                  <a:pt x="13398" y="11925"/>
                </a:cubicBezTo>
                <a:lnTo>
                  <a:pt x="11291" y="14033"/>
                </a:lnTo>
                <a:lnTo>
                  <a:pt x="11291" y="492"/>
                </a:lnTo>
                <a:lnTo>
                  <a:pt x="11291" y="491"/>
                </a:lnTo>
                <a:cubicBezTo>
                  <a:pt x="11291" y="220"/>
                  <a:pt x="11071" y="0"/>
                  <a:pt x="10800" y="0"/>
                </a:cubicBezTo>
                <a:cubicBezTo>
                  <a:pt x="10529" y="0"/>
                  <a:pt x="10309" y="220"/>
                  <a:pt x="10309" y="491"/>
                </a:cubicBezTo>
                <a:lnTo>
                  <a:pt x="10309" y="14033"/>
                </a:lnTo>
                <a:lnTo>
                  <a:pt x="8202" y="11925"/>
                </a:lnTo>
                <a:cubicBezTo>
                  <a:pt x="8113" y="11837"/>
                  <a:pt x="7990" y="11782"/>
                  <a:pt x="7855" y="11782"/>
                </a:cubicBezTo>
              </a:path>
            </a:pathLst>
          </a:custGeom>
          <a:solidFill>
            <a:srgbClr val="7f7f7f"/>
          </a:solidFill>
          <a:ln w="12600">
            <a:noFill/>
          </a:ln>
        </p:spPr>
        <p:style>
          <a:lnRef idx="0"/>
          <a:fillRef idx="0"/>
          <a:effectRef idx="0"/>
          <a:fontRef idx="minor"/>
        </p:style>
      </p:sp>
      <p:sp>
        <p:nvSpPr>
          <p:cNvPr id="1000" name="CustomShape 44"/>
          <p:cNvSpPr/>
          <p:nvPr/>
        </p:nvSpPr>
        <p:spPr>
          <a:xfrm>
            <a:off x="4958280" y="8362080"/>
            <a:ext cx="558360" cy="558360"/>
          </a:xfrm>
          <a:custGeom>
            <a:avLst/>
            <a:gdLst/>
            <a:ahLst/>
            <a:rect l="l" t="t" r="r" b="b"/>
            <a:pathLst>
              <a:path w="21600" h="2160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3927"/>
                </a:moveTo>
                <a:cubicBezTo>
                  <a:pt x="7990" y="3927"/>
                  <a:pt x="8113" y="3872"/>
                  <a:pt x="8202" y="3784"/>
                </a:cubicBezTo>
                <a:lnTo>
                  <a:pt x="10309" y="1676"/>
                </a:lnTo>
                <a:lnTo>
                  <a:pt x="10309" y="15218"/>
                </a:lnTo>
                <a:lnTo>
                  <a:pt x="10309" y="15218"/>
                </a:lnTo>
                <a:cubicBezTo>
                  <a:pt x="10309" y="15489"/>
                  <a:pt x="10529" y="15709"/>
                  <a:pt x="10800" y="15709"/>
                </a:cubicBezTo>
                <a:cubicBezTo>
                  <a:pt x="11071" y="15709"/>
                  <a:pt x="11291" y="15489"/>
                  <a:pt x="11291" y="15218"/>
                </a:cubicBezTo>
                <a:lnTo>
                  <a:pt x="11291" y="1676"/>
                </a:lnTo>
                <a:lnTo>
                  <a:pt x="13398" y="3784"/>
                </a:lnTo>
                <a:cubicBezTo>
                  <a:pt x="13487" y="3872"/>
                  <a:pt x="13610" y="3927"/>
                  <a:pt x="13745" y="3927"/>
                </a:cubicBezTo>
                <a:cubicBezTo>
                  <a:pt x="14016" y="3927"/>
                  <a:pt x="14236" y="3708"/>
                  <a:pt x="14236" y="3436"/>
                </a:cubicBezTo>
                <a:cubicBezTo>
                  <a:pt x="14236" y="3301"/>
                  <a:pt x="14181" y="3178"/>
                  <a:pt x="14093" y="3089"/>
                </a:cubicBezTo>
                <a:lnTo>
                  <a:pt x="11147" y="144"/>
                </a:lnTo>
                <a:cubicBezTo>
                  <a:pt x="11058" y="55"/>
                  <a:pt x="10935" y="0"/>
                  <a:pt x="10800" y="0"/>
                </a:cubicBezTo>
                <a:cubicBezTo>
                  <a:pt x="10665" y="0"/>
                  <a:pt x="10542" y="55"/>
                  <a:pt x="10453" y="144"/>
                </a:cubicBezTo>
                <a:lnTo>
                  <a:pt x="7507" y="3089"/>
                </a:lnTo>
                <a:cubicBezTo>
                  <a:pt x="7419" y="3178"/>
                  <a:pt x="7364" y="3301"/>
                  <a:pt x="7364" y="3436"/>
                </a:cubicBezTo>
                <a:cubicBezTo>
                  <a:pt x="7364" y="3708"/>
                  <a:pt x="7584" y="3927"/>
                  <a:pt x="7855" y="3927"/>
                </a:cubicBezTo>
              </a:path>
            </a:pathLst>
          </a:custGeom>
          <a:solidFill>
            <a:srgbClr val="7f7f7f"/>
          </a:solidFill>
          <a:ln w="12600">
            <a:noFill/>
          </a:ln>
        </p:spPr>
        <p:style>
          <a:lnRef idx="0"/>
          <a:fillRef idx="0"/>
          <a:effectRef idx="0"/>
          <a:fontRef idx="minor"/>
        </p:style>
      </p:sp>
      <p:sp>
        <p:nvSpPr>
          <p:cNvPr id="1001" name="CustomShape 45"/>
          <p:cNvSpPr/>
          <p:nvPr/>
        </p:nvSpPr>
        <p:spPr>
          <a:xfrm>
            <a:off x="6024600" y="8362080"/>
            <a:ext cx="558360" cy="558360"/>
          </a:xfrm>
          <a:custGeom>
            <a:avLst/>
            <a:gdLst/>
            <a:ahLst/>
            <a:rect l="l" t="t" r="r" b="b"/>
            <a:pathLst>
              <a:path w="21600" h="21600">
                <a:moveTo>
                  <a:pt x="20618" y="8836"/>
                </a:moveTo>
                <a:lnTo>
                  <a:pt x="982" y="8836"/>
                </a:lnTo>
                <a:lnTo>
                  <a:pt x="982" y="6873"/>
                </a:lnTo>
                <a:lnTo>
                  <a:pt x="20618" y="6873"/>
                </a:lnTo>
                <a:cubicBezTo>
                  <a:pt x="20618" y="6873"/>
                  <a:pt x="20618" y="8836"/>
                  <a:pt x="20618" y="8836"/>
                </a:cubicBezTo>
                <a:close/>
                <a:moveTo>
                  <a:pt x="18655" y="20618"/>
                </a:moveTo>
                <a:lnTo>
                  <a:pt x="2945" y="20618"/>
                </a:lnTo>
                <a:lnTo>
                  <a:pt x="2945" y="9818"/>
                </a:lnTo>
                <a:lnTo>
                  <a:pt x="18655" y="9818"/>
                </a:lnTo>
                <a:cubicBezTo>
                  <a:pt x="18655" y="9818"/>
                  <a:pt x="18655" y="20618"/>
                  <a:pt x="18655" y="20618"/>
                </a:cubicBezTo>
                <a:close/>
                <a:moveTo>
                  <a:pt x="3927" y="982"/>
                </a:moveTo>
                <a:lnTo>
                  <a:pt x="11782" y="982"/>
                </a:lnTo>
                <a:lnTo>
                  <a:pt x="11782" y="3436"/>
                </a:lnTo>
                <a:cubicBezTo>
                  <a:pt x="11782" y="3708"/>
                  <a:pt x="12002" y="3927"/>
                  <a:pt x="12273" y="3927"/>
                </a:cubicBezTo>
                <a:lnTo>
                  <a:pt x="14727" y="3927"/>
                </a:lnTo>
                <a:lnTo>
                  <a:pt x="14727" y="5891"/>
                </a:lnTo>
                <a:lnTo>
                  <a:pt x="3927" y="5891"/>
                </a:lnTo>
                <a:cubicBezTo>
                  <a:pt x="3927" y="5891"/>
                  <a:pt x="3927" y="982"/>
                  <a:pt x="3927" y="982"/>
                </a:cubicBezTo>
                <a:close/>
                <a:moveTo>
                  <a:pt x="12764" y="1473"/>
                </a:moveTo>
                <a:lnTo>
                  <a:pt x="14236" y="2945"/>
                </a:lnTo>
                <a:lnTo>
                  <a:pt x="12764" y="2945"/>
                </a:lnTo>
                <a:cubicBezTo>
                  <a:pt x="12764" y="2945"/>
                  <a:pt x="12764" y="1473"/>
                  <a:pt x="12764" y="1473"/>
                </a:cubicBezTo>
                <a:close/>
                <a:moveTo>
                  <a:pt x="17673" y="1964"/>
                </a:moveTo>
                <a:lnTo>
                  <a:pt x="17673" y="5891"/>
                </a:lnTo>
                <a:lnTo>
                  <a:pt x="15709" y="5891"/>
                </a:lnTo>
                <a:lnTo>
                  <a:pt x="15709" y="2945"/>
                </a:lnTo>
                <a:lnTo>
                  <a:pt x="14727" y="1964"/>
                </a:lnTo>
                <a:cubicBezTo>
                  <a:pt x="14727" y="1964"/>
                  <a:pt x="17673" y="1964"/>
                  <a:pt x="17673" y="1964"/>
                </a:cubicBezTo>
                <a:close/>
                <a:moveTo>
                  <a:pt x="20618" y="5891"/>
                </a:moveTo>
                <a:lnTo>
                  <a:pt x="18655" y="5891"/>
                </a:lnTo>
                <a:lnTo>
                  <a:pt x="18655" y="1964"/>
                </a:lnTo>
                <a:cubicBezTo>
                  <a:pt x="18655" y="1422"/>
                  <a:pt x="18215" y="982"/>
                  <a:pt x="17673" y="982"/>
                </a:cubicBezTo>
                <a:lnTo>
                  <a:pt x="13745" y="982"/>
                </a:lnTo>
                <a:lnTo>
                  <a:pt x="12764" y="0"/>
                </a:lnTo>
                <a:lnTo>
                  <a:pt x="3927" y="0"/>
                </a:lnTo>
                <a:cubicBezTo>
                  <a:pt x="3385" y="0"/>
                  <a:pt x="2945" y="440"/>
                  <a:pt x="2945" y="982"/>
                </a:cubicBezTo>
                <a:lnTo>
                  <a:pt x="2945" y="5891"/>
                </a:lnTo>
                <a:lnTo>
                  <a:pt x="982" y="5891"/>
                </a:lnTo>
                <a:cubicBezTo>
                  <a:pt x="440" y="5891"/>
                  <a:pt x="0" y="6331"/>
                  <a:pt x="0" y="6873"/>
                </a:cubicBezTo>
                <a:lnTo>
                  <a:pt x="0" y="8836"/>
                </a:lnTo>
                <a:cubicBezTo>
                  <a:pt x="0" y="9379"/>
                  <a:pt x="440" y="9818"/>
                  <a:pt x="982" y="9818"/>
                </a:cubicBezTo>
                <a:lnTo>
                  <a:pt x="1964" y="9818"/>
                </a:lnTo>
                <a:lnTo>
                  <a:pt x="1964" y="20618"/>
                </a:lnTo>
                <a:cubicBezTo>
                  <a:pt x="1964" y="21160"/>
                  <a:pt x="2403" y="21600"/>
                  <a:pt x="2945" y="21600"/>
                </a:cubicBezTo>
                <a:lnTo>
                  <a:pt x="18655" y="21600"/>
                </a:lnTo>
                <a:cubicBezTo>
                  <a:pt x="19197" y="21600"/>
                  <a:pt x="19636" y="21160"/>
                  <a:pt x="19636" y="20618"/>
                </a:cubicBezTo>
                <a:lnTo>
                  <a:pt x="19636" y="9818"/>
                </a:lnTo>
                <a:lnTo>
                  <a:pt x="20618" y="9818"/>
                </a:lnTo>
                <a:cubicBezTo>
                  <a:pt x="21160" y="9818"/>
                  <a:pt x="21600" y="9379"/>
                  <a:pt x="21600" y="8836"/>
                </a:cubicBezTo>
                <a:lnTo>
                  <a:pt x="21600" y="6873"/>
                </a:lnTo>
                <a:cubicBezTo>
                  <a:pt x="21600" y="6331"/>
                  <a:pt x="21160" y="5891"/>
                  <a:pt x="20618" y="5891"/>
                </a:cubicBezTo>
                <a:moveTo>
                  <a:pt x="7855" y="12763"/>
                </a:moveTo>
                <a:lnTo>
                  <a:pt x="13745" y="12763"/>
                </a:lnTo>
                <a:lnTo>
                  <a:pt x="13745" y="13745"/>
                </a:lnTo>
                <a:lnTo>
                  <a:pt x="7855" y="13745"/>
                </a:lnTo>
                <a:cubicBezTo>
                  <a:pt x="7855" y="13745"/>
                  <a:pt x="7855" y="12763"/>
                  <a:pt x="7855" y="12763"/>
                </a:cubicBezTo>
                <a:close/>
                <a:moveTo>
                  <a:pt x="7855" y="14727"/>
                </a:moveTo>
                <a:lnTo>
                  <a:pt x="13745" y="14727"/>
                </a:lnTo>
                <a:cubicBezTo>
                  <a:pt x="14287" y="14727"/>
                  <a:pt x="14727" y="14287"/>
                  <a:pt x="14727" y="13745"/>
                </a:cubicBezTo>
                <a:lnTo>
                  <a:pt x="14727" y="12763"/>
                </a:lnTo>
                <a:cubicBezTo>
                  <a:pt x="14727" y="12221"/>
                  <a:pt x="14287" y="11782"/>
                  <a:pt x="13745" y="11782"/>
                </a:cubicBezTo>
                <a:lnTo>
                  <a:pt x="7855" y="11782"/>
                </a:lnTo>
                <a:cubicBezTo>
                  <a:pt x="7313" y="11782"/>
                  <a:pt x="6873" y="12221"/>
                  <a:pt x="6873" y="12763"/>
                </a:cubicBezTo>
                <a:lnTo>
                  <a:pt x="6873" y="13745"/>
                </a:lnTo>
                <a:cubicBezTo>
                  <a:pt x="6873" y="14287"/>
                  <a:pt x="7313" y="14727"/>
                  <a:pt x="7855" y="14727"/>
                </a:cubicBezTo>
              </a:path>
            </a:pathLst>
          </a:custGeom>
          <a:solidFill>
            <a:srgbClr val="7f7f7f"/>
          </a:solidFill>
          <a:ln w="12600">
            <a:noFill/>
          </a:ln>
        </p:spPr>
        <p:style>
          <a:lnRef idx="0"/>
          <a:fillRef idx="0"/>
          <a:effectRef idx="0"/>
          <a:fontRef idx="minor"/>
        </p:style>
      </p:sp>
      <p:sp>
        <p:nvSpPr>
          <p:cNvPr id="1002" name="CustomShape 46"/>
          <p:cNvSpPr/>
          <p:nvPr/>
        </p:nvSpPr>
        <p:spPr>
          <a:xfrm>
            <a:off x="7091280" y="8374680"/>
            <a:ext cx="558360" cy="545760"/>
          </a:xfrm>
          <a:custGeom>
            <a:avLst/>
            <a:gdLst/>
            <a:ahLst/>
            <a:rect l="l" t="t" r="r" b="b"/>
            <a:pathLst>
              <a:path w="21600" h="21319">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rgbClr val="7f7f7f"/>
          </a:solidFill>
          <a:ln w="12600">
            <a:noFill/>
          </a:ln>
        </p:spPr>
        <p:style>
          <a:lnRef idx="0"/>
          <a:fillRef idx="0"/>
          <a:effectRef idx="0"/>
          <a:fontRef idx="minor"/>
        </p:style>
      </p:sp>
      <p:sp>
        <p:nvSpPr>
          <p:cNvPr id="1003" name="CustomShape 47"/>
          <p:cNvSpPr/>
          <p:nvPr/>
        </p:nvSpPr>
        <p:spPr>
          <a:xfrm>
            <a:off x="8157600" y="8362080"/>
            <a:ext cx="558360" cy="558360"/>
          </a:xfrm>
          <a:custGeom>
            <a:avLst/>
            <a:gdLst/>
            <a:ahLst/>
            <a:rect l="l" t="t" r="r" b="b"/>
            <a:pathLst>
              <a:path w="21600" h="2160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path>
            </a:pathLst>
          </a:custGeom>
          <a:solidFill>
            <a:srgbClr val="7f7f7f"/>
          </a:solidFill>
          <a:ln w="12600">
            <a:noFill/>
          </a:ln>
        </p:spPr>
        <p:style>
          <a:lnRef idx="0"/>
          <a:fillRef idx="0"/>
          <a:effectRef idx="0"/>
          <a:fontRef idx="minor"/>
        </p:style>
      </p:sp>
      <p:sp>
        <p:nvSpPr>
          <p:cNvPr id="1004" name="CustomShape 48"/>
          <p:cNvSpPr/>
          <p:nvPr/>
        </p:nvSpPr>
        <p:spPr>
          <a:xfrm>
            <a:off x="9224280" y="8362080"/>
            <a:ext cx="558360" cy="558360"/>
          </a:xfrm>
          <a:custGeom>
            <a:avLst/>
            <a:gdLst/>
            <a:ahLst/>
            <a:rect l="l" t="t" r="r" b="b"/>
            <a:pathLst>
              <a:path w="21600" h="2160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9818" y="8836"/>
                </a:lnTo>
                <a:lnTo>
                  <a:pt x="9818" y="4909"/>
                </a:lnTo>
                <a:cubicBezTo>
                  <a:pt x="9818" y="4638"/>
                  <a:pt x="9599" y="4418"/>
                  <a:pt x="9327" y="4418"/>
                </a:cubicBezTo>
                <a:cubicBezTo>
                  <a:pt x="9056" y="4418"/>
                  <a:pt x="8836" y="4638"/>
                  <a:pt x="8836" y="4909"/>
                </a:cubicBezTo>
                <a:lnTo>
                  <a:pt x="8836" y="8836"/>
                </a:lnTo>
                <a:lnTo>
                  <a:pt x="4909" y="8836"/>
                </a:lnTo>
                <a:cubicBezTo>
                  <a:pt x="4638" y="8836"/>
                  <a:pt x="4418" y="9056"/>
                  <a:pt x="4418" y="9327"/>
                </a:cubicBezTo>
                <a:cubicBezTo>
                  <a:pt x="4418" y="9599"/>
                  <a:pt x="4638" y="9818"/>
                  <a:pt x="4909" y="9818"/>
                </a:cubicBezTo>
                <a:lnTo>
                  <a:pt x="8836" y="9818"/>
                </a:lnTo>
                <a:lnTo>
                  <a:pt x="8836" y="13745"/>
                </a:lnTo>
                <a:cubicBezTo>
                  <a:pt x="8836" y="14017"/>
                  <a:pt x="9056" y="14236"/>
                  <a:pt x="9327" y="14236"/>
                </a:cubicBezTo>
                <a:cubicBezTo>
                  <a:pt x="9599" y="14236"/>
                  <a:pt x="9818" y="14017"/>
                  <a:pt x="9818" y="13745"/>
                </a:cubicBezTo>
                <a:lnTo>
                  <a:pt x="9818" y="9818"/>
                </a:lnTo>
                <a:lnTo>
                  <a:pt x="13745" y="9818"/>
                </a:lnTo>
                <a:cubicBezTo>
                  <a:pt x="14017" y="9818"/>
                  <a:pt x="14236" y="9599"/>
                  <a:pt x="14236" y="9327"/>
                </a:cubicBezTo>
                <a:cubicBezTo>
                  <a:pt x="14236" y="9056"/>
                  <a:pt x="14017" y="8836"/>
                  <a:pt x="13745" y="8836"/>
                </a:cubicBezTo>
              </a:path>
            </a:pathLst>
          </a:custGeom>
          <a:solidFill>
            <a:srgbClr val="7f7f7f"/>
          </a:solidFill>
          <a:ln w="12600">
            <a:noFill/>
          </a:ln>
        </p:spPr>
        <p:style>
          <a:lnRef idx="0"/>
          <a:fillRef idx="0"/>
          <a:effectRef idx="0"/>
          <a:fontRef idx="minor"/>
        </p:style>
      </p:sp>
      <p:sp>
        <p:nvSpPr>
          <p:cNvPr id="1005" name="CustomShape 49"/>
          <p:cNvSpPr/>
          <p:nvPr/>
        </p:nvSpPr>
        <p:spPr>
          <a:xfrm>
            <a:off x="10290600" y="8362080"/>
            <a:ext cx="558360" cy="558360"/>
          </a:xfrm>
          <a:custGeom>
            <a:avLst/>
            <a:gdLst/>
            <a:ahLst/>
            <a:rect l="l" t="t" r="r" b="b"/>
            <a:pathLst>
              <a:path w="21600" h="2160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4909" y="8836"/>
                </a:lnTo>
                <a:cubicBezTo>
                  <a:pt x="4638" y="8836"/>
                  <a:pt x="4418" y="9056"/>
                  <a:pt x="4418" y="9327"/>
                </a:cubicBezTo>
                <a:cubicBezTo>
                  <a:pt x="4418" y="9599"/>
                  <a:pt x="4638" y="9818"/>
                  <a:pt x="4909" y="9818"/>
                </a:cubicBezTo>
                <a:lnTo>
                  <a:pt x="13745" y="9818"/>
                </a:lnTo>
                <a:cubicBezTo>
                  <a:pt x="14017" y="9818"/>
                  <a:pt x="14236" y="9599"/>
                  <a:pt x="14236" y="9327"/>
                </a:cubicBezTo>
                <a:cubicBezTo>
                  <a:pt x="14236" y="9056"/>
                  <a:pt x="14017" y="8836"/>
                  <a:pt x="13745" y="8836"/>
                </a:cubicBezTo>
              </a:path>
            </a:pathLst>
          </a:custGeom>
          <a:solidFill>
            <a:srgbClr val="7f7f7f"/>
          </a:solidFill>
          <a:ln w="12600">
            <a:noFill/>
          </a:ln>
        </p:spPr>
        <p:style>
          <a:lnRef idx="0"/>
          <a:fillRef idx="0"/>
          <a:effectRef idx="0"/>
          <a:fontRef idx="minor"/>
        </p:style>
      </p:sp>
      <p:sp>
        <p:nvSpPr>
          <p:cNvPr id="1006" name="CustomShape 50"/>
          <p:cNvSpPr/>
          <p:nvPr/>
        </p:nvSpPr>
        <p:spPr>
          <a:xfrm>
            <a:off x="11382480" y="8362080"/>
            <a:ext cx="507600" cy="558360"/>
          </a:xfrm>
          <a:custGeom>
            <a:avLst/>
            <a:gdLst/>
            <a:ahLst/>
            <a:rect l="l" t="t" r="r" b="b"/>
            <a:pathLst>
              <a:path w="21600" h="21600">
                <a:moveTo>
                  <a:pt x="10800" y="4909"/>
                </a:moveTo>
                <a:cubicBezTo>
                  <a:pt x="5432" y="4909"/>
                  <a:pt x="1080" y="4030"/>
                  <a:pt x="1080" y="2945"/>
                </a:cubicBezTo>
                <a:cubicBezTo>
                  <a:pt x="1080" y="1861"/>
                  <a:pt x="5432" y="982"/>
                  <a:pt x="10800" y="982"/>
                </a:cubicBezTo>
                <a:cubicBezTo>
                  <a:pt x="16168" y="982"/>
                  <a:pt x="20520" y="1861"/>
                  <a:pt x="20520" y="2945"/>
                </a:cubicBezTo>
                <a:cubicBezTo>
                  <a:pt x="20520" y="4030"/>
                  <a:pt x="16168" y="4909"/>
                  <a:pt x="10800" y="4909"/>
                </a:cubicBezTo>
                <a:moveTo>
                  <a:pt x="16305" y="8659"/>
                </a:moveTo>
                <a:cubicBezTo>
                  <a:pt x="14130" y="10260"/>
                  <a:pt x="11880" y="11916"/>
                  <a:pt x="11880" y="14727"/>
                </a:cubicBezTo>
                <a:cubicBezTo>
                  <a:pt x="11880" y="17561"/>
                  <a:pt x="11880" y="19270"/>
                  <a:pt x="11642" y="20135"/>
                </a:cubicBezTo>
                <a:cubicBezTo>
                  <a:pt x="11522" y="20573"/>
                  <a:pt x="11509" y="20618"/>
                  <a:pt x="10800" y="20618"/>
                </a:cubicBezTo>
                <a:cubicBezTo>
                  <a:pt x="10091" y="20618"/>
                  <a:pt x="10078" y="20573"/>
                  <a:pt x="9957" y="20135"/>
                </a:cubicBezTo>
                <a:cubicBezTo>
                  <a:pt x="9818" y="19627"/>
                  <a:pt x="9761" y="18820"/>
                  <a:pt x="9738" y="17673"/>
                </a:cubicBezTo>
                <a:lnTo>
                  <a:pt x="10260" y="17673"/>
                </a:lnTo>
                <a:cubicBezTo>
                  <a:pt x="10558" y="17673"/>
                  <a:pt x="10800" y="17453"/>
                  <a:pt x="10800" y="17182"/>
                </a:cubicBezTo>
                <a:cubicBezTo>
                  <a:pt x="10800" y="16911"/>
                  <a:pt x="10558" y="16691"/>
                  <a:pt x="10260" y="16691"/>
                </a:cubicBezTo>
                <a:lnTo>
                  <a:pt x="9724" y="16691"/>
                </a:lnTo>
                <a:cubicBezTo>
                  <a:pt x="9722" y="16381"/>
                  <a:pt x="9721" y="16059"/>
                  <a:pt x="9721" y="15709"/>
                </a:cubicBezTo>
                <a:lnTo>
                  <a:pt x="10260" y="15709"/>
                </a:lnTo>
                <a:cubicBezTo>
                  <a:pt x="10558" y="15709"/>
                  <a:pt x="10800" y="15489"/>
                  <a:pt x="10800" y="15218"/>
                </a:cubicBezTo>
                <a:cubicBezTo>
                  <a:pt x="10800" y="14947"/>
                  <a:pt x="10558" y="14727"/>
                  <a:pt x="10260" y="14727"/>
                </a:cubicBezTo>
                <a:lnTo>
                  <a:pt x="9720" y="14727"/>
                </a:lnTo>
                <a:cubicBezTo>
                  <a:pt x="9720" y="11916"/>
                  <a:pt x="7470" y="10260"/>
                  <a:pt x="5295" y="8659"/>
                </a:cubicBezTo>
                <a:cubicBezTo>
                  <a:pt x="3543" y="7370"/>
                  <a:pt x="1872" y="6139"/>
                  <a:pt x="1294" y="4344"/>
                </a:cubicBezTo>
                <a:cubicBezTo>
                  <a:pt x="3119" y="5266"/>
                  <a:pt x="6691" y="5891"/>
                  <a:pt x="10800" y="5891"/>
                </a:cubicBezTo>
                <a:cubicBezTo>
                  <a:pt x="14905" y="5891"/>
                  <a:pt x="18475" y="5266"/>
                  <a:pt x="20302" y="4347"/>
                </a:cubicBezTo>
                <a:cubicBezTo>
                  <a:pt x="19721" y="6143"/>
                  <a:pt x="18053" y="7373"/>
                  <a:pt x="16305" y="8659"/>
                </a:cubicBezTo>
                <a:moveTo>
                  <a:pt x="10800" y="0"/>
                </a:moveTo>
                <a:cubicBezTo>
                  <a:pt x="4835" y="0"/>
                  <a:pt x="0" y="1319"/>
                  <a:pt x="0" y="2945"/>
                </a:cubicBezTo>
                <a:cubicBezTo>
                  <a:pt x="0" y="8836"/>
                  <a:pt x="8640" y="9818"/>
                  <a:pt x="8640" y="14727"/>
                </a:cubicBezTo>
                <a:lnTo>
                  <a:pt x="8640" y="15217"/>
                </a:lnTo>
                <a:lnTo>
                  <a:pt x="8640" y="15218"/>
                </a:lnTo>
                <a:lnTo>
                  <a:pt x="8640" y="15219"/>
                </a:lnTo>
                <a:cubicBezTo>
                  <a:pt x="8641" y="15938"/>
                  <a:pt x="8642" y="16572"/>
                  <a:pt x="8649" y="17142"/>
                </a:cubicBezTo>
                <a:cubicBezTo>
                  <a:pt x="8647" y="17155"/>
                  <a:pt x="8640" y="17168"/>
                  <a:pt x="8640" y="17182"/>
                </a:cubicBezTo>
                <a:cubicBezTo>
                  <a:pt x="8640" y="17199"/>
                  <a:pt x="8648" y="17212"/>
                  <a:pt x="8651" y="17230"/>
                </a:cubicBezTo>
                <a:cubicBezTo>
                  <a:pt x="8699" y="20896"/>
                  <a:pt x="8995" y="21600"/>
                  <a:pt x="10800" y="21600"/>
                </a:cubicBezTo>
                <a:cubicBezTo>
                  <a:pt x="12960" y="21600"/>
                  <a:pt x="12960" y="20618"/>
                  <a:pt x="12960" y="14727"/>
                </a:cubicBezTo>
                <a:cubicBezTo>
                  <a:pt x="12960" y="9818"/>
                  <a:pt x="21600" y="8836"/>
                  <a:pt x="21600" y="2945"/>
                </a:cubicBezTo>
                <a:cubicBezTo>
                  <a:pt x="21600" y="1319"/>
                  <a:pt x="16765" y="0"/>
                  <a:pt x="10800" y="0"/>
                </a:cubicBezTo>
              </a:path>
            </a:pathLst>
          </a:custGeom>
          <a:solidFill>
            <a:srgbClr val="7f7f7f"/>
          </a:solidFill>
          <a:ln w="12600">
            <a:noFill/>
          </a:ln>
        </p:spPr>
        <p:style>
          <a:lnRef idx="0"/>
          <a:fillRef idx="0"/>
          <a:effectRef idx="0"/>
          <a:fontRef idx="minor"/>
        </p:style>
      </p:sp>
      <p:sp>
        <p:nvSpPr>
          <p:cNvPr id="1007" name="CustomShape 51"/>
          <p:cNvSpPr/>
          <p:nvPr/>
        </p:nvSpPr>
        <p:spPr>
          <a:xfrm>
            <a:off x="1758600" y="9428760"/>
            <a:ext cx="558360" cy="558360"/>
          </a:xfrm>
          <a:custGeom>
            <a:avLst/>
            <a:gdLst/>
            <a:ahLst/>
            <a:rect l="l" t="t" r="r" b="b"/>
            <a:pathLst>
              <a:path w="21600" h="21600">
                <a:moveTo>
                  <a:pt x="21109" y="14727"/>
                </a:moveTo>
                <a:lnTo>
                  <a:pt x="18655" y="14727"/>
                </a:lnTo>
                <a:lnTo>
                  <a:pt x="18655" y="12273"/>
                </a:lnTo>
                <a:cubicBezTo>
                  <a:pt x="18655" y="12002"/>
                  <a:pt x="18434" y="11782"/>
                  <a:pt x="18164" y="11782"/>
                </a:cubicBezTo>
                <a:cubicBezTo>
                  <a:pt x="17893" y="11782"/>
                  <a:pt x="17673" y="12002"/>
                  <a:pt x="17673" y="12273"/>
                </a:cubicBezTo>
                <a:lnTo>
                  <a:pt x="17673" y="14727"/>
                </a:lnTo>
                <a:lnTo>
                  <a:pt x="15218" y="14727"/>
                </a:lnTo>
                <a:cubicBezTo>
                  <a:pt x="14947" y="14727"/>
                  <a:pt x="14727" y="14947"/>
                  <a:pt x="14727" y="15218"/>
                </a:cubicBezTo>
                <a:cubicBezTo>
                  <a:pt x="14727" y="15490"/>
                  <a:pt x="14947" y="15709"/>
                  <a:pt x="15218" y="15709"/>
                </a:cubicBezTo>
                <a:lnTo>
                  <a:pt x="17673" y="15709"/>
                </a:lnTo>
                <a:lnTo>
                  <a:pt x="17673" y="18164"/>
                </a:lnTo>
                <a:cubicBezTo>
                  <a:pt x="17673" y="18435"/>
                  <a:pt x="17893" y="18655"/>
                  <a:pt x="18164" y="18655"/>
                </a:cubicBezTo>
                <a:cubicBezTo>
                  <a:pt x="18434" y="18655"/>
                  <a:pt x="18655" y="18435"/>
                  <a:pt x="18655" y="18164"/>
                </a:cubicBezTo>
                <a:lnTo>
                  <a:pt x="18655" y="15709"/>
                </a:lnTo>
                <a:lnTo>
                  <a:pt x="21109" y="15709"/>
                </a:lnTo>
                <a:cubicBezTo>
                  <a:pt x="21380" y="15709"/>
                  <a:pt x="21600" y="15490"/>
                  <a:pt x="21600" y="15218"/>
                </a:cubicBezTo>
                <a:cubicBezTo>
                  <a:pt x="21600" y="14947"/>
                  <a:pt x="21380" y="14727"/>
                  <a:pt x="21109" y="14727"/>
                </a:cubicBezTo>
                <a:moveTo>
                  <a:pt x="14823" y="8659"/>
                </a:moveTo>
                <a:cubicBezTo>
                  <a:pt x="12845" y="10260"/>
                  <a:pt x="10800" y="11916"/>
                  <a:pt x="10800" y="14727"/>
                </a:cubicBezTo>
                <a:cubicBezTo>
                  <a:pt x="10800" y="17561"/>
                  <a:pt x="10800" y="19270"/>
                  <a:pt x="10584" y="20135"/>
                </a:cubicBezTo>
                <a:cubicBezTo>
                  <a:pt x="10474" y="20573"/>
                  <a:pt x="10463" y="20618"/>
                  <a:pt x="9818" y="20618"/>
                </a:cubicBezTo>
                <a:cubicBezTo>
                  <a:pt x="9173" y="20618"/>
                  <a:pt x="9162" y="20573"/>
                  <a:pt x="9052" y="20135"/>
                </a:cubicBezTo>
                <a:cubicBezTo>
                  <a:pt x="8926" y="19627"/>
                  <a:pt x="8874" y="18820"/>
                  <a:pt x="8853" y="17673"/>
                </a:cubicBezTo>
                <a:lnTo>
                  <a:pt x="9327" y="17673"/>
                </a:lnTo>
                <a:cubicBezTo>
                  <a:pt x="9598" y="17673"/>
                  <a:pt x="9818" y="17453"/>
                  <a:pt x="9818" y="17182"/>
                </a:cubicBezTo>
                <a:cubicBezTo>
                  <a:pt x="9818" y="16910"/>
                  <a:pt x="9598" y="16691"/>
                  <a:pt x="9327" y="16691"/>
                </a:cubicBezTo>
                <a:lnTo>
                  <a:pt x="8840" y="16691"/>
                </a:lnTo>
                <a:cubicBezTo>
                  <a:pt x="8838" y="16381"/>
                  <a:pt x="8837" y="16059"/>
                  <a:pt x="8837" y="15709"/>
                </a:cubicBezTo>
                <a:lnTo>
                  <a:pt x="9327" y="15709"/>
                </a:lnTo>
                <a:cubicBezTo>
                  <a:pt x="9598" y="15709"/>
                  <a:pt x="9818" y="15490"/>
                  <a:pt x="9818" y="15218"/>
                </a:cubicBezTo>
                <a:cubicBezTo>
                  <a:pt x="9818" y="14947"/>
                  <a:pt x="9598" y="14727"/>
                  <a:pt x="9327" y="14727"/>
                </a:cubicBezTo>
                <a:lnTo>
                  <a:pt x="8836" y="14727"/>
                </a:lnTo>
                <a:cubicBezTo>
                  <a:pt x="8836" y="11916"/>
                  <a:pt x="6791" y="10260"/>
                  <a:pt x="4813" y="8659"/>
                </a:cubicBezTo>
                <a:cubicBezTo>
                  <a:pt x="3221" y="7370"/>
                  <a:pt x="1702" y="6139"/>
                  <a:pt x="1176" y="4344"/>
                </a:cubicBezTo>
                <a:cubicBezTo>
                  <a:pt x="2835" y="5266"/>
                  <a:pt x="6083" y="5891"/>
                  <a:pt x="9818" y="5891"/>
                </a:cubicBezTo>
                <a:cubicBezTo>
                  <a:pt x="13550" y="5891"/>
                  <a:pt x="16795" y="5266"/>
                  <a:pt x="18456" y="4347"/>
                </a:cubicBezTo>
                <a:cubicBezTo>
                  <a:pt x="17928" y="6143"/>
                  <a:pt x="16412" y="7373"/>
                  <a:pt x="14823" y="8659"/>
                </a:cubicBezTo>
                <a:moveTo>
                  <a:pt x="982" y="2945"/>
                </a:moveTo>
                <a:cubicBezTo>
                  <a:pt x="982" y="1861"/>
                  <a:pt x="4938" y="982"/>
                  <a:pt x="9818" y="982"/>
                </a:cubicBezTo>
                <a:cubicBezTo>
                  <a:pt x="14698" y="982"/>
                  <a:pt x="18655" y="1861"/>
                  <a:pt x="18655" y="2945"/>
                </a:cubicBezTo>
                <a:cubicBezTo>
                  <a:pt x="18655" y="4031"/>
                  <a:pt x="14698" y="4909"/>
                  <a:pt x="9818" y="4909"/>
                </a:cubicBezTo>
                <a:cubicBezTo>
                  <a:pt x="4938" y="4909"/>
                  <a:pt x="982" y="4031"/>
                  <a:pt x="982" y="2945"/>
                </a:cubicBezTo>
                <a:moveTo>
                  <a:pt x="19636" y="2945"/>
                </a:moveTo>
                <a:cubicBezTo>
                  <a:pt x="19636" y="1319"/>
                  <a:pt x="15241" y="0"/>
                  <a:pt x="9818" y="0"/>
                </a:cubicBezTo>
                <a:cubicBezTo>
                  <a:pt x="4396" y="0"/>
                  <a:pt x="0" y="1319"/>
                  <a:pt x="0" y="2945"/>
                </a:cubicBezTo>
                <a:cubicBezTo>
                  <a:pt x="0" y="8836"/>
                  <a:pt x="7855" y="9818"/>
                  <a:pt x="7855" y="14727"/>
                </a:cubicBezTo>
                <a:cubicBezTo>
                  <a:pt x="7855" y="14900"/>
                  <a:pt x="7855" y="15053"/>
                  <a:pt x="7855" y="15217"/>
                </a:cubicBezTo>
                <a:cubicBezTo>
                  <a:pt x="7855" y="15217"/>
                  <a:pt x="7855" y="15218"/>
                  <a:pt x="7855" y="15218"/>
                </a:cubicBezTo>
                <a:cubicBezTo>
                  <a:pt x="7855" y="15219"/>
                  <a:pt x="7855" y="15219"/>
                  <a:pt x="7855" y="15219"/>
                </a:cubicBezTo>
                <a:cubicBezTo>
                  <a:pt x="7855" y="15938"/>
                  <a:pt x="7856" y="16572"/>
                  <a:pt x="7863" y="17142"/>
                </a:cubicBezTo>
                <a:cubicBezTo>
                  <a:pt x="7861" y="17155"/>
                  <a:pt x="7855" y="17168"/>
                  <a:pt x="7855" y="17182"/>
                </a:cubicBezTo>
                <a:cubicBezTo>
                  <a:pt x="7855" y="17199"/>
                  <a:pt x="7862" y="17212"/>
                  <a:pt x="7864" y="17229"/>
                </a:cubicBezTo>
                <a:cubicBezTo>
                  <a:pt x="7908" y="20896"/>
                  <a:pt x="8177" y="21600"/>
                  <a:pt x="9818" y="21600"/>
                </a:cubicBezTo>
                <a:cubicBezTo>
                  <a:pt x="11782" y="21600"/>
                  <a:pt x="11782" y="20618"/>
                  <a:pt x="11782" y="14727"/>
                </a:cubicBezTo>
                <a:cubicBezTo>
                  <a:pt x="11782" y="9818"/>
                  <a:pt x="19636" y="8836"/>
                  <a:pt x="19636" y="2945"/>
                </a:cubicBezTo>
              </a:path>
            </a:pathLst>
          </a:custGeom>
          <a:solidFill>
            <a:srgbClr val="7f7f7f"/>
          </a:solidFill>
          <a:ln w="12600">
            <a:noFill/>
          </a:ln>
        </p:spPr>
        <p:style>
          <a:lnRef idx="0"/>
          <a:fillRef idx="0"/>
          <a:effectRef idx="0"/>
          <a:fontRef idx="minor"/>
        </p:style>
      </p:sp>
      <p:sp>
        <p:nvSpPr>
          <p:cNvPr id="1008" name="CustomShape 52"/>
          <p:cNvSpPr/>
          <p:nvPr/>
        </p:nvSpPr>
        <p:spPr>
          <a:xfrm>
            <a:off x="2824920" y="9428760"/>
            <a:ext cx="558360" cy="558360"/>
          </a:xfrm>
          <a:custGeom>
            <a:avLst/>
            <a:gdLst/>
            <a:ahLst/>
            <a:rect l="l" t="t" r="r" b="b"/>
            <a:pathLst>
              <a:path w="21600" h="21600">
                <a:moveTo>
                  <a:pt x="21109" y="14727"/>
                </a:moveTo>
                <a:lnTo>
                  <a:pt x="15218" y="14727"/>
                </a:lnTo>
                <a:cubicBezTo>
                  <a:pt x="14947" y="14727"/>
                  <a:pt x="14727" y="14947"/>
                  <a:pt x="14727" y="15218"/>
                </a:cubicBezTo>
                <a:cubicBezTo>
                  <a:pt x="14727" y="15490"/>
                  <a:pt x="14947" y="15709"/>
                  <a:pt x="15218" y="15709"/>
                </a:cubicBezTo>
                <a:lnTo>
                  <a:pt x="21109" y="15709"/>
                </a:lnTo>
                <a:cubicBezTo>
                  <a:pt x="21380" y="15709"/>
                  <a:pt x="21600" y="15490"/>
                  <a:pt x="21600" y="15218"/>
                </a:cubicBezTo>
                <a:cubicBezTo>
                  <a:pt x="21600" y="14947"/>
                  <a:pt x="21380" y="14727"/>
                  <a:pt x="21109" y="14727"/>
                </a:cubicBezTo>
                <a:moveTo>
                  <a:pt x="14823" y="8659"/>
                </a:moveTo>
                <a:cubicBezTo>
                  <a:pt x="12845" y="10260"/>
                  <a:pt x="10800" y="11916"/>
                  <a:pt x="10800" y="14727"/>
                </a:cubicBezTo>
                <a:cubicBezTo>
                  <a:pt x="10800" y="17561"/>
                  <a:pt x="10800" y="19270"/>
                  <a:pt x="10584" y="20135"/>
                </a:cubicBezTo>
                <a:cubicBezTo>
                  <a:pt x="10474" y="20573"/>
                  <a:pt x="10463" y="20618"/>
                  <a:pt x="9818" y="20618"/>
                </a:cubicBezTo>
                <a:cubicBezTo>
                  <a:pt x="9173" y="20618"/>
                  <a:pt x="9162" y="20573"/>
                  <a:pt x="9052" y="20135"/>
                </a:cubicBezTo>
                <a:cubicBezTo>
                  <a:pt x="8926" y="19627"/>
                  <a:pt x="8874" y="18820"/>
                  <a:pt x="8853" y="17673"/>
                </a:cubicBezTo>
                <a:lnTo>
                  <a:pt x="9327" y="17673"/>
                </a:lnTo>
                <a:cubicBezTo>
                  <a:pt x="9598" y="17673"/>
                  <a:pt x="9818" y="17453"/>
                  <a:pt x="9818" y="17182"/>
                </a:cubicBezTo>
                <a:cubicBezTo>
                  <a:pt x="9818" y="16910"/>
                  <a:pt x="9598" y="16691"/>
                  <a:pt x="9327" y="16691"/>
                </a:cubicBezTo>
                <a:lnTo>
                  <a:pt x="8840" y="16691"/>
                </a:lnTo>
                <a:cubicBezTo>
                  <a:pt x="8838" y="16381"/>
                  <a:pt x="8837" y="16059"/>
                  <a:pt x="8837" y="15709"/>
                </a:cubicBezTo>
                <a:lnTo>
                  <a:pt x="9327" y="15709"/>
                </a:lnTo>
                <a:cubicBezTo>
                  <a:pt x="9598" y="15709"/>
                  <a:pt x="9818" y="15490"/>
                  <a:pt x="9818" y="15218"/>
                </a:cubicBezTo>
                <a:cubicBezTo>
                  <a:pt x="9818" y="14947"/>
                  <a:pt x="9598" y="14727"/>
                  <a:pt x="9327" y="14727"/>
                </a:cubicBezTo>
                <a:lnTo>
                  <a:pt x="8836" y="14727"/>
                </a:lnTo>
                <a:cubicBezTo>
                  <a:pt x="8836" y="11916"/>
                  <a:pt x="6791" y="10260"/>
                  <a:pt x="4813" y="8659"/>
                </a:cubicBezTo>
                <a:cubicBezTo>
                  <a:pt x="3221" y="7370"/>
                  <a:pt x="1702" y="6139"/>
                  <a:pt x="1176" y="4344"/>
                </a:cubicBezTo>
                <a:cubicBezTo>
                  <a:pt x="2835" y="5266"/>
                  <a:pt x="6083" y="5891"/>
                  <a:pt x="9818" y="5891"/>
                </a:cubicBezTo>
                <a:cubicBezTo>
                  <a:pt x="13550" y="5891"/>
                  <a:pt x="16795" y="5266"/>
                  <a:pt x="18456" y="4347"/>
                </a:cubicBezTo>
                <a:cubicBezTo>
                  <a:pt x="17928" y="6143"/>
                  <a:pt x="16412" y="7373"/>
                  <a:pt x="14823" y="8659"/>
                </a:cubicBezTo>
                <a:moveTo>
                  <a:pt x="982" y="2945"/>
                </a:moveTo>
                <a:cubicBezTo>
                  <a:pt x="982" y="1861"/>
                  <a:pt x="4938" y="982"/>
                  <a:pt x="9818" y="982"/>
                </a:cubicBezTo>
                <a:cubicBezTo>
                  <a:pt x="14698" y="982"/>
                  <a:pt x="18655" y="1861"/>
                  <a:pt x="18655" y="2945"/>
                </a:cubicBezTo>
                <a:cubicBezTo>
                  <a:pt x="18655" y="4031"/>
                  <a:pt x="14698" y="4909"/>
                  <a:pt x="9818" y="4909"/>
                </a:cubicBezTo>
                <a:cubicBezTo>
                  <a:pt x="4938" y="4909"/>
                  <a:pt x="982" y="4031"/>
                  <a:pt x="982" y="2945"/>
                </a:cubicBezTo>
                <a:moveTo>
                  <a:pt x="19636" y="2945"/>
                </a:moveTo>
                <a:cubicBezTo>
                  <a:pt x="19636" y="1319"/>
                  <a:pt x="15241" y="0"/>
                  <a:pt x="9818" y="0"/>
                </a:cubicBezTo>
                <a:cubicBezTo>
                  <a:pt x="4396" y="0"/>
                  <a:pt x="0" y="1319"/>
                  <a:pt x="0" y="2945"/>
                </a:cubicBezTo>
                <a:cubicBezTo>
                  <a:pt x="0" y="8836"/>
                  <a:pt x="7855" y="9818"/>
                  <a:pt x="7855" y="14727"/>
                </a:cubicBezTo>
                <a:cubicBezTo>
                  <a:pt x="7855" y="14900"/>
                  <a:pt x="7855" y="15053"/>
                  <a:pt x="7855" y="15217"/>
                </a:cubicBezTo>
                <a:cubicBezTo>
                  <a:pt x="7855" y="15217"/>
                  <a:pt x="7855" y="15218"/>
                  <a:pt x="7855" y="15218"/>
                </a:cubicBezTo>
                <a:cubicBezTo>
                  <a:pt x="7855" y="15219"/>
                  <a:pt x="7855" y="15219"/>
                  <a:pt x="7855" y="15219"/>
                </a:cubicBezTo>
                <a:cubicBezTo>
                  <a:pt x="7855" y="15938"/>
                  <a:pt x="7856" y="16572"/>
                  <a:pt x="7863" y="17142"/>
                </a:cubicBezTo>
                <a:cubicBezTo>
                  <a:pt x="7861" y="17155"/>
                  <a:pt x="7855" y="17168"/>
                  <a:pt x="7855" y="17182"/>
                </a:cubicBezTo>
                <a:cubicBezTo>
                  <a:pt x="7855" y="17199"/>
                  <a:pt x="7862" y="17212"/>
                  <a:pt x="7864" y="17229"/>
                </a:cubicBezTo>
                <a:cubicBezTo>
                  <a:pt x="7908" y="20896"/>
                  <a:pt x="8177" y="21600"/>
                  <a:pt x="9818" y="21600"/>
                </a:cubicBezTo>
                <a:cubicBezTo>
                  <a:pt x="11782" y="21600"/>
                  <a:pt x="11782" y="20618"/>
                  <a:pt x="11782" y="14727"/>
                </a:cubicBezTo>
                <a:cubicBezTo>
                  <a:pt x="11782" y="9818"/>
                  <a:pt x="19636" y="8836"/>
                  <a:pt x="19636" y="2945"/>
                </a:cubicBezTo>
              </a:path>
            </a:pathLst>
          </a:custGeom>
          <a:solidFill>
            <a:srgbClr val="7f7f7f"/>
          </a:solidFill>
          <a:ln w="12600">
            <a:noFill/>
          </a:ln>
        </p:spPr>
        <p:style>
          <a:lnRef idx="0"/>
          <a:fillRef idx="0"/>
          <a:effectRef idx="0"/>
          <a:fontRef idx="minor"/>
        </p:style>
      </p:sp>
      <p:sp>
        <p:nvSpPr>
          <p:cNvPr id="1009" name="CustomShape 53"/>
          <p:cNvSpPr/>
          <p:nvPr/>
        </p:nvSpPr>
        <p:spPr>
          <a:xfrm>
            <a:off x="3916800" y="9428760"/>
            <a:ext cx="507600" cy="558360"/>
          </a:xfrm>
          <a:custGeom>
            <a:avLst/>
            <a:gdLst/>
            <a:ahLst/>
            <a:rect l="l" t="t" r="r" b="b"/>
            <a:pathLst>
              <a:path w="21600" h="21600">
                <a:moveTo>
                  <a:pt x="20520" y="4979"/>
                </a:moveTo>
                <a:lnTo>
                  <a:pt x="7560" y="6792"/>
                </a:lnTo>
                <a:lnTo>
                  <a:pt x="7560" y="2876"/>
                </a:lnTo>
                <a:lnTo>
                  <a:pt x="20520" y="1063"/>
                </a:lnTo>
                <a:cubicBezTo>
                  <a:pt x="20520" y="1063"/>
                  <a:pt x="20520" y="4979"/>
                  <a:pt x="20520" y="4979"/>
                </a:cubicBezTo>
                <a:close/>
                <a:moveTo>
                  <a:pt x="18900" y="17673"/>
                </a:moveTo>
                <a:lnTo>
                  <a:pt x="16740" y="17673"/>
                </a:lnTo>
                <a:cubicBezTo>
                  <a:pt x="15845" y="17673"/>
                  <a:pt x="15120" y="17014"/>
                  <a:pt x="15120" y="16200"/>
                </a:cubicBezTo>
                <a:cubicBezTo>
                  <a:pt x="15120" y="15387"/>
                  <a:pt x="15845" y="14727"/>
                  <a:pt x="16740" y="14727"/>
                </a:cubicBezTo>
                <a:lnTo>
                  <a:pt x="18900" y="14727"/>
                </a:lnTo>
                <a:cubicBezTo>
                  <a:pt x="19795" y="14727"/>
                  <a:pt x="20520" y="15387"/>
                  <a:pt x="20520" y="16200"/>
                </a:cubicBezTo>
                <a:cubicBezTo>
                  <a:pt x="20520" y="17014"/>
                  <a:pt x="19795" y="17673"/>
                  <a:pt x="18900" y="17673"/>
                </a:cubicBezTo>
                <a:moveTo>
                  <a:pt x="4860" y="20618"/>
                </a:moveTo>
                <a:lnTo>
                  <a:pt x="2700" y="20618"/>
                </a:lnTo>
                <a:cubicBezTo>
                  <a:pt x="1805" y="20618"/>
                  <a:pt x="1080" y="19959"/>
                  <a:pt x="1080" y="19146"/>
                </a:cubicBezTo>
                <a:cubicBezTo>
                  <a:pt x="1080" y="18332"/>
                  <a:pt x="1805" y="17673"/>
                  <a:pt x="2700" y="17673"/>
                </a:cubicBezTo>
                <a:lnTo>
                  <a:pt x="4860" y="17673"/>
                </a:lnTo>
                <a:cubicBezTo>
                  <a:pt x="5755" y="17673"/>
                  <a:pt x="6480" y="18332"/>
                  <a:pt x="6480" y="19146"/>
                </a:cubicBezTo>
                <a:cubicBezTo>
                  <a:pt x="6480" y="19959"/>
                  <a:pt x="5755" y="20618"/>
                  <a:pt x="4860" y="20618"/>
                </a:cubicBezTo>
                <a:moveTo>
                  <a:pt x="21060" y="0"/>
                </a:moveTo>
                <a:cubicBezTo>
                  <a:pt x="21031" y="0"/>
                  <a:pt x="21006" y="11"/>
                  <a:pt x="20980" y="15"/>
                </a:cubicBezTo>
                <a:lnTo>
                  <a:pt x="20978" y="6"/>
                </a:lnTo>
                <a:lnTo>
                  <a:pt x="6938" y="1969"/>
                </a:lnTo>
                <a:lnTo>
                  <a:pt x="6940" y="1979"/>
                </a:lnTo>
                <a:cubicBezTo>
                  <a:pt x="6681" y="2016"/>
                  <a:pt x="6480" y="2210"/>
                  <a:pt x="6480" y="2455"/>
                </a:cubicBezTo>
                <a:lnTo>
                  <a:pt x="6480" y="17193"/>
                </a:lnTo>
                <a:cubicBezTo>
                  <a:pt x="6028" y="16882"/>
                  <a:pt x="5471" y="16691"/>
                  <a:pt x="4860" y="16691"/>
                </a:cubicBezTo>
                <a:lnTo>
                  <a:pt x="2700" y="16691"/>
                </a:lnTo>
                <a:cubicBezTo>
                  <a:pt x="1209" y="16691"/>
                  <a:pt x="0" y="17790"/>
                  <a:pt x="0" y="19146"/>
                </a:cubicBezTo>
                <a:cubicBezTo>
                  <a:pt x="0" y="20501"/>
                  <a:pt x="1209" y="21600"/>
                  <a:pt x="2700" y="21600"/>
                </a:cubicBezTo>
                <a:lnTo>
                  <a:pt x="4860" y="21600"/>
                </a:lnTo>
                <a:cubicBezTo>
                  <a:pt x="6352" y="21600"/>
                  <a:pt x="7560" y="20501"/>
                  <a:pt x="7560" y="19146"/>
                </a:cubicBezTo>
                <a:lnTo>
                  <a:pt x="7560" y="7785"/>
                </a:lnTo>
                <a:lnTo>
                  <a:pt x="20520" y="5972"/>
                </a:lnTo>
                <a:lnTo>
                  <a:pt x="20520" y="14248"/>
                </a:lnTo>
                <a:cubicBezTo>
                  <a:pt x="20068" y="13937"/>
                  <a:pt x="19511" y="13745"/>
                  <a:pt x="18900" y="13745"/>
                </a:cubicBezTo>
                <a:lnTo>
                  <a:pt x="16740" y="13745"/>
                </a:lnTo>
                <a:cubicBezTo>
                  <a:pt x="15249" y="13745"/>
                  <a:pt x="14040" y="14845"/>
                  <a:pt x="14040" y="16200"/>
                </a:cubicBezTo>
                <a:cubicBezTo>
                  <a:pt x="14040" y="17556"/>
                  <a:pt x="15249" y="18655"/>
                  <a:pt x="16740" y="18655"/>
                </a:cubicBezTo>
                <a:lnTo>
                  <a:pt x="18900" y="18655"/>
                </a:lnTo>
                <a:cubicBezTo>
                  <a:pt x="20392" y="18655"/>
                  <a:pt x="21600" y="17556"/>
                  <a:pt x="21600" y="16200"/>
                </a:cubicBezTo>
                <a:lnTo>
                  <a:pt x="21600" y="491"/>
                </a:lnTo>
                <a:cubicBezTo>
                  <a:pt x="21600" y="220"/>
                  <a:pt x="21358" y="0"/>
                  <a:pt x="21060" y="0"/>
                </a:cubicBezTo>
              </a:path>
            </a:pathLst>
          </a:custGeom>
          <a:solidFill>
            <a:srgbClr val="7f7f7f"/>
          </a:solidFill>
          <a:ln w="12600">
            <a:noFill/>
          </a:ln>
        </p:spPr>
        <p:style>
          <a:lnRef idx="0"/>
          <a:fillRef idx="0"/>
          <a:effectRef idx="0"/>
          <a:fontRef idx="minor"/>
        </p:style>
      </p:sp>
      <p:sp>
        <p:nvSpPr>
          <p:cNvPr id="1010" name="CustomShape 54"/>
          <p:cNvSpPr/>
          <p:nvPr/>
        </p:nvSpPr>
        <p:spPr>
          <a:xfrm>
            <a:off x="5059800" y="9428760"/>
            <a:ext cx="355320" cy="558360"/>
          </a:xfrm>
          <a:custGeom>
            <a:avLst/>
            <a:gdLst/>
            <a:ahLst/>
            <a:rect l="l" t="t" r="r" b="b"/>
            <a:pathLst>
              <a:path w="21600" h="21600">
                <a:moveTo>
                  <a:pt x="20057" y="5837"/>
                </a:moveTo>
                <a:lnTo>
                  <a:pt x="10800" y="4996"/>
                </a:lnTo>
                <a:lnTo>
                  <a:pt x="10800" y="1036"/>
                </a:lnTo>
                <a:lnTo>
                  <a:pt x="20057" y="1878"/>
                </a:lnTo>
                <a:cubicBezTo>
                  <a:pt x="20057" y="1878"/>
                  <a:pt x="20057" y="5837"/>
                  <a:pt x="20057" y="5837"/>
                </a:cubicBezTo>
                <a:close/>
                <a:moveTo>
                  <a:pt x="6943" y="20618"/>
                </a:moveTo>
                <a:lnTo>
                  <a:pt x="3857" y="20618"/>
                </a:lnTo>
                <a:cubicBezTo>
                  <a:pt x="2579" y="20618"/>
                  <a:pt x="1543" y="19959"/>
                  <a:pt x="1543" y="19146"/>
                </a:cubicBezTo>
                <a:cubicBezTo>
                  <a:pt x="1543" y="18332"/>
                  <a:pt x="2579" y="17673"/>
                  <a:pt x="3857" y="17673"/>
                </a:cubicBezTo>
                <a:lnTo>
                  <a:pt x="6943" y="17673"/>
                </a:lnTo>
                <a:cubicBezTo>
                  <a:pt x="8221" y="17673"/>
                  <a:pt x="9257" y="18332"/>
                  <a:pt x="9257" y="19146"/>
                </a:cubicBezTo>
                <a:cubicBezTo>
                  <a:pt x="9257" y="19959"/>
                  <a:pt x="8221" y="20618"/>
                  <a:pt x="6943" y="20618"/>
                </a:cubicBezTo>
                <a:moveTo>
                  <a:pt x="20829" y="982"/>
                </a:moveTo>
                <a:cubicBezTo>
                  <a:pt x="20788" y="982"/>
                  <a:pt x="20752" y="993"/>
                  <a:pt x="20714" y="997"/>
                </a:cubicBezTo>
                <a:lnTo>
                  <a:pt x="20711" y="988"/>
                </a:lnTo>
                <a:lnTo>
                  <a:pt x="10344" y="45"/>
                </a:lnTo>
                <a:cubicBezTo>
                  <a:pt x="10248" y="17"/>
                  <a:pt x="10141" y="0"/>
                  <a:pt x="10029" y="0"/>
                </a:cubicBezTo>
                <a:cubicBezTo>
                  <a:pt x="10002" y="0"/>
                  <a:pt x="9979" y="8"/>
                  <a:pt x="9954" y="10"/>
                </a:cubicBezTo>
                <a:lnTo>
                  <a:pt x="9911" y="6"/>
                </a:lnTo>
                <a:lnTo>
                  <a:pt x="9914" y="15"/>
                </a:lnTo>
                <a:cubicBezTo>
                  <a:pt x="9545" y="52"/>
                  <a:pt x="9257" y="246"/>
                  <a:pt x="9257" y="491"/>
                </a:cubicBezTo>
                <a:lnTo>
                  <a:pt x="9257" y="17193"/>
                </a:lnTo>
                <a:cubicBezTo>
                  <a:pt x="8612" y="16882"/>
                  <a:pt x="7815" y="16691"/>
                  <a:pt x="6943" y="16691"/>
                </a:cubicBezTo>
                <a:lnTo>
                  <a:pt x="3857" y="16691"/>
                </a:lnTo>
                <a:cubicBezTo>
                  <a:pt x="1727" y="16691"/>
                  <a:pt x="0" y="17790"/>
                  <a:pt x="0" y="19146"/>
                </a:cubicBezTo>
                <a:cubicBezTo>
                  <a:pt x="0" y="20501"/>
                  <a:pt x="1727" y="21600"/>
                  <a:pt x="3857" y="21600"/>
                </a:cubicBezTo>
                <a:lnTo>
                  <a:pt x="6943" y="21600"/>
                </a:lnTo>
                <a:cubicBezTo>
                  <a:pt x="9074" y="21600"/>
                  <a:pt x="10800" y="20501"/>
                  <a:pt x="10800" y="19146"/>
                </a:cubicBezTo>
                <a:lnTo>
                  <a:pt x="10800" y="5945"/>
                </a:lnTo>
                <a:lnTo>
                  <a:pt x="20513" y="6828"/>
                </a:lnTo>
                <a:cubicBezTo>
                  <a:pt x="20610" y="6855"/>
                  <a:pt x="20715" y="6873"/>
                  <a:pt x="20829" y="6873"/>
                </a:cubicBezTo>
                <a:cubicBezTo>
                  <a:pt x="20855" y="6873"/>
                  <a:pt x="20877" y="6865"/>
                  <a:pt x="20904" y="6864"/>
                </a:cubicBezTo>
                <a:lnTo>
                  <a:pt x="20946" y="6867"/>
                </a:lnTo>
                <a:lnTo>
                  <a:pt x="20943" y="6858"/>
                </a:lnTo>
                <a:cubicBezTo>
                  <a:pt x="21313" y="6822"/>
                  <a:pt x="21600" y="6627"/>
                  <a:pt x="21600" y="6382"/>
                </a:cubicBezTo>
                <a:lnTo>
                  <a:pt x="21600" y="1473"/>
                </a:lnTo>
                <a:cubicBezTo>
                  <a:pt x="21600" y="1202"/>
                  <a:pt x="21254" y="982"/>
                  <a:pt x="20829" y="982"/>
                </a:cubicBezTo>
              </a:path>
            </a:pathLst>
          </a:custGeom>
          <a:solidFill>
            <a:srgbClr val="7f7f7f"/>
          </a:solidFill>
          <a:ln w="12600">
            <a:noFill/>
          </a:ln>
        </p:spPr>
        <p:style>
          <a:lnRef idx="0"/>
          <a:fillRef idx="0"/>
          <a:effectRef idx="0"/>
          <a:fontRef idx="minor"/>
        </p:style>
      </p:sp>
      <p:sp>
        <p:nvSpPr>
          <p:cNvPr id="1011" name="CustomShape 55"/>
          <p:cNvSpPr/>
          <p:nvPr/>
        </p:nvSpPr>
        <p:spPr>
          <a:xfrm>
            <a:off x="6024600" y="9428760"/>
            <a:ext cx="558360" cy="558360"/>
          </a:xfrm>
          <a:custGeom>
            <a:avLst/>
            <a:gdLst/>
            <a:ahLst/>
            <a:rect l="l" t="t" r="r" b="b"/>
            <a:pathLst>
              <a:path w="21600" h="21600">
                <a:moveTo>
                  <a:pt x="16257" y="18984"/>
                </a:moveTo>
                <a:lnTo>
                  <a:pt x="11380" y="15408"/>
                </a:lnTo>
                <a:lnTo>
                  <a:pt x="10800" y="14983"/>
                </a:lnTo>
                <a:lnTo>
                  <a:pt x="10219" y="15408"/>
                </a:lnTo>
                <a:lnTo>
                  <a:pt x="5343" y="18984"/>
                </a:lnTo>
                <a:lnTo>
                  <a:pt x="7313" y="13075"/>
                </a:lnTo>
                <a:lnTo>
                  <a:pt x="7534" y="12411"/>
                </a:lnTo>
                <a:lnTo>
                  <a:pt x="6980" y="11985"/>
                </a:lnTo>
                <a:lnTo>
                  <a:pt x="2887" y="8836"/>
                </a:lnTo>
                <a:lnTo>
                  <a:pt x="8535" y="8836"/>
                </a:lnTo>
                <a:lnTo>
                  <a:pt x="8774" y="8199"/>
                </a:lnTo>
                <a:lnTo>
                  <a:pt x="10800" y="2796"/>
                </a:lnTo>
                <a:lnTo>
                  <a:pt x="12826" y="8199"/>
                </a:lnTo>
                <a:lnTo>
                  <a:pt x="13065" y="8836"/>
                </a:lnTo>
                <a:lnTo>
                  <a:pt x="18714" y="8836"/>
                </a:lnTo>
                <a:lnTo>
                  <a:pt x="14619" y="11985"/>
                </a:lnTo>
                <a:lnTo>
                  <a:pt x="14066" y="12411"/>
                </a:lnTo>
                <a:cubicBezTo>
                  <a:pt x="14066" y="12411"/>
                  <a:pt x="16257" y="18984"/>
                  <a:pt x="16257" y="18984"/>
                </a:cubicBezTo>
                <a:close/>
                <a:moveTo>
                  <a:pt x="21600" y="7855"/>
                </a:moveTo>
                <a:lnTo>
                  <a:pt x="13745" y="7855"/>
                </a:lnTo>
                <a:lnTo>
                  <a:pt x="10800" y="0"/>
                </a:lnTo>
                <a:lnTo>
                  <a:pt x="7855" y="7855"/>
                </a:lnTo>
                <a:lnTo>
                  <a:pt x="0" y="7855"/>
                </a:lnTo>
                <a:lnTo>
                  <a:pt x="6382" y="12764"/>
                </a:lnTo>
                <a:lnTo>
                  <a:pt x="3436" y="21600"/>
                </a:lnTo>
                <a:lnTo>
                  <a:pt x="10800" y="16200"/>
                </a:lnTo>
                <a:lnTo>
                  <a:pt x="18164" y="21600"/>
                </a:lnTo>
                <a:lnTo>
                  <a:pt x="15218" y="12764"/>
                </a:lnTo>
                <a:cubicBezTo>
                  <a:pt x="15218" y="12764"/>
                  <a:pt x="21600" y="7855"/>
                  <a:pt x="21600" y="7855"/>
                </a:cubicBezTo>
                <a:close/>
              </a:path>
            </a:pathLst>
          </a:custGeom>
          <a:solidFill>
            <a:srgbClr val="7f7f7f"/>
          </a:solidFill>
          <a:ln w="12600">
            <a:noFill/>
          </a:ln>
        </p:spPr>
        <p:style>
          <a:lnRef idx="0"/>
          <a:fillRef idx="0"/>
          <a:effectRef idx="0"/>
          <a:fontRef idx="minor"/>
        </p:style>
      </p:sp>
      <p:sp>
        <p:nvSpPr>
          <p:cNvPr id="1012" name="CustomShape 56"/>
          <p:cNvSpPr/>
          <p:nvPr/>
        </p:nvSpPr>
        <p:spPr>
          <a:xfrm>
            <a:off x="7091280" y="9428760"/>
            <a:ext cx="558360" cy="558360"/>
          </a:xfrm>
          <a:custGeom>
            <a:avLst/>
            <a:gdLst/>
            <a:ahLst/>
            <a:rect l="l" t="t" r="r" b="b"/>
            <a:pathLst>
              <a:path w="21600" h="21600">
                <a:moveTo>
                  <a:pt x="9445" y="15886"/>
                </a:moveTo>
                <a:lnTo>
                  <a:pt x="10478" y="18984"/>
                </a:lnTo>
                <a:lnTo>
                  <a:pt x="7944" y="17126"/>
                </a:lnTo>
                <a:lnTo>
                  <a:pt x="7364" y="16700"/>
                </a:lnTo>
                <a:lnTo>
                  <a:pt x="6783" y="17126"/>
                </a:lnTo>
                <a:lnTo>
                  <a:pt x="4249" y="18984"/>
                </a:lnTo>
                <a:lnTo>
                  <a:pt x="5283" y="15886"/>
                </a:lnTo>
                <a:lnTo>
                  <a:pt x="5505" y="15220"/>
                </a:lnTo>
                <a:lnTo>
                  <a:pt x="4946" y="14794"/>
                </a:lnTo>
                <a:lnTo>
                  <a:pt x="2908" y="13240"/>
                </a:lnTo>
                <a:lnTo>
                  <a:pt x="6037" y="13240"/>
                </a:lnTo>
                <a:lnTo>
                  <a:pt x="6275" y="12602"/>
                </a:lnTo>
                <a:lnTo>
                  <a:pt x="7364" y="9683"/>
                </a:lnTo>
                <a:lnTo>
                  <a:pt x="8452" y="12602"/>
                </a:lnTo>
                <a:lnTo>
                  <a:pt x="8690" y="13240"/>
                </a:lnTo>
                <a:lnTo>
                  <a:pt x="11820" y="13240"/>
                </a:lnTo>
                <a:lnTo>
                  <a:pt x="9781" y="14794"/>
                </a:lnTo>
                <a:lnTo>
                  <a:pt x="9223" y="15220"/>
                </a:lnTo>
                <a:cubicBezTo>
                  <a:pt x="9223" y="15220"/>
                  <a:pt x="9445" y="15886"/>
                  <a:pt x="9445" y="15886"/>
                </a:cubicBezTo>
                <a:close/>
                <a:moveTo>
                  <a:pt x="9372" y="12259"/>
                </a:moveTo>
                <a:lnTo>
                  <a:pt x="7364" y="6873"/>
                </a:lnTo>
                <a:lnTo>
                  <a:pt x="5355" y="12259"/>
                </a:lnTo>
                <a:lnTo>
                  <a:pt x="0" y="12259"/>
                </a:lnTo>
                <a:lnTo>
                  <a:pt x="4351" y="15575"/>
                </a:lnTo>
                <a:lnTo>
                  <a:pt x="2343" y="21600"/>
                </a:lnTo>
                <a:lnTo>
                  <a:pt x="7364" y="17918"/>
                </a:lnTo>
                <a:lnTo>
                  <a:pt x="12384" y="21600"/>
                </a:lnTo>
                <a:lnTo>
                  <a:pt x="10376" y="15575"/>
                </a:lnTo>
                <a:lnTo>
                  <a:pt x="14727" y="12259"/>
                </a:lnTo>
                <a:cubicBezTo>
                  <a:pt x="14727" y="12259"/>
                  <a:pt x="9372" y="12259"/>
                  <a:pt x="9372" y="12259"/>
                </a:cubicBezTo>
                <a:close/>
                <a:moveTo>
                  <a:pt x="16781" y="7308"/>
                </a:moveTo>
                <a:lnTo>
                  <a:pt x="16200" y="6883"/>
                </a:lnTo>
                <a:lnTo>
                  <a:pt x="15619" y="7308"/>
                </a:lnTo>
                <a:lnTo>
                  <a:pt x="14426" y="8184"/>
                </a:lnTo>
                <a:lnTo>
                  <a:pt x="14922" y="6693"/>
                </a:lnTo>
                <a:lnTo>
                  <a:pt x="15143" y="6031"/>
                </a:lnTo>
                <a:lnTo>
                  <a:pt x="14590" y="5605"/>
                </a:lnTo>
                <a:lnTo>
                  <a:pt x="13682" y="4905"/>
                </a:lnTo>
                <a:lnTo>
                  <a:pt x="15408" y="4905"/>
                </a:lnTo>
                <a:lnTo>
                  <a:pt x="15647" y="4267"/>
                </a:lnTo>
                <a:lnTo>
                  <a:pt x="16200" y="2793"/>
                </a:lnTo>
                <a:lnTo>
                  <a:pt x="16754" y="4267"/>
                </a:lnTo>
                <a:lnTo>
                  <a:pt x="16992" y="4905"/>
                </a:lnTo>
                <a:lnTo>
                  <a:pt x="18718" y="4905"/>
                </a:lnTo>
                <a:lnTo>
                  <a:pt x="17810" y="5605"/>
                </a:lnTo>
                <a:lnTo>
                  <a:pt x="17257" y="6031"/>
                </a:lnTo>
                <a:lnTo>
                  <a:pt x="17478" y="6693"/>
                </a:lnTo>
                <a:lnTo>
                  <a:pt x="17975" y="8184"/>
                </a:lnTo>
                <a:cubicBezTo>
                  <a:pt x="17975" y="8184"/>
                  <a:pt x="16781" y="7308"/>
                  <a:pt x="16781" y="7308"/>
                </a:cubicBezTo>
                <a:close/>
                <a:moveTo>
                  <a:pt x="21600" y="3922"/>
                </a:moveTo>
                <a:lnTo>
                  <a:pt x="17673" y="3922"/>
                </a:lnTo>
                <a:lnTo>
                  <a:pt x="16200" y="0"/>
                </a:lnTo>
                <a:lnTo>
                  <a:pt x="14727" y="3922"/>
                </a:lnTo>
                <a:lnTo>
                  <a:pt x="10800" y="3922"/>
                </a:lnTo>
                <a:lnTo>
                  <a:pt x="13991" y="6382"/>
                </a:lnTo>
                <a:lnTo>
                  <a:pt x="12518" y="10800"/>
                </a:lnTo>
                <a:lnTo>
                  <a:pt x="16200" y="8100"/>
                </a:lnTo>
                <a:lnTo>
                  <a:pt x="19882" y="10800"/>
                </a:lnTo>
                <a:lnTo>
                  <a:pt x="18409" y="6382"/>
                </a:lnTo>
                <a:cubicBezTo>
                  <a:pt x="18409" y="6382"/>
                  <a:pt x="21600" y="3922"/>
                  <a:pt x="21600" y="3922"/>
                </a:cubicBezTo>
                <a:close/>
              </a:path>
            </a:pathLst>
          </a:custGeom>
          <a:solidFill>
            <a:srgbClr val="7f7f7f"/>
          </a:solidFill>
          <a:ln w="12600">
            <a:noFill/>
          </a:ln>
        </p:spPr>
        <p:style>
          <a:lnRef idx="0"/>
          <a:fillRef idx="0"/>
          <a:effectRef idx="0"/>
          <a:fontRef idx="minor"/>
        </p:style>
      </p:sp>
      <p:sp>
        <p:nvSpPr>
          <p:cNvPr id="1013" name="CustomShape 57"/>
          <p:cNvSpPr/>
          <p:nvPr/>
        </p:nvSpPr>
        <p:spPr>
          <a:xfrm>
            <a:off x="8157600" y="9428760"/>
            <a:ext cx="558360" cy="558360"/>
          </a:xfrm>
          <a:custGeom>
            <a:avLst/>
            <a:gdLst/>
            <a:ahLst/>
            <a:rect l="l" t="t" r="r" b="b"/>
            <a:pathLst>
              <a:path w="21600" h="21600">
                <a:moveTo>
                  <a:pt x="12133" y="11950"/>
                </a:moveTo>
                <a:lnTo>
                  <a:pt x="12831" y="14044"/>
                </a:lnTo>
                <a:lnTo>
                  <a:pt x="11135" y="12801"/>
                </a:lnTo>
                <a:lnTo>
                  <a:pt x="10555" y="12375"/>
                </a:lnTo>
                <a:lnTo>
                  <a:pt x="9974" y="12801"/>
                </a:lnTo>
                <a:lnTo>
                  <a:pt x="8277" y="14044"/>
                </a:lnTo>
                <a:lnTo>
                  <a:pt x="8976" y="11950"/>
                </a:lnTo>
                <a:lnTo>
                  <a:pt x="9195" y="11291"/>
                </a:lnTo>
                <a:lnTo>
                  <a:pt x="8647" y="10864"/>
                </a:lnTo>
                <a:lnTo>
                  <a:pt x="7280" y="9801"/>
                </a:lnTo>
                <a:lnTo>
                  <a:pt x="9560" y="9801"/>
                </a:lnTo>
                <a:lnTo>
                  <a:pt x="9799" y="9167"/>
                </a:lnTo>
                <a:lnTo>
                  <a:pt x="10555" y="7167"/>
                </a:lnTo>
                <a:lnTo>
                  <a:pt x="11310" y="9167"/>
                </a:lnTo>
                <a:lnTo>
                  <a:pt x="11549" y="9801"/>
                </a:lnTo>
                <a:lnTo>
                  <a:pt x="13829" y="9801"/>
                </a:lnTo>
                <a:lnTo>
                  <a:pt x="12462" y="10864"/>
                </a:lnTo>
                <a:lnTo>
                  <a:pt x="11914" y="11291"/>
                </a:lnTo>
                <a:cubicBezTo>
                  <a:pt x="11914" y="11291"/>
                  <a:pt x="12133" y="11950"/>
                  <a:pt x="12133" y="11950"/>
                </a:cubicBezTo>
                <a:close/>
                <a:moveTo>
                  <a:pt x="12228" y="8820"/>
                </a:moveTo>
                <a:lnTo>
                  <a:pt x="10555" y="4388"/>
                </a:lnTo>
                <a:lnTo>
                  <a:pt x="8881" y="8820"/>
                </a:lnTo>
                <a:lnTo>
                  <a:pt x="4418" y="8820"/>
                </a:lnTo>
                <a:lnTo>
                  <a:pt x="8044" y="11639"/>
                </a:lnTo>
                <a:lnTo>
                  <a:pt x="6371" y="16660"/>
                </a:lnTo>
                <a:lnTo>
                  <a:pt x="10555" y="13592"/>
                </a:lnTo>
                <a:lnTo>
                  <a:pt x="14738" y="16660"/>
                </a:lnTo>
                <a:lnTo>
                  <a:pt x="13065" y="11639"/>
                </a:lnTo>
                <a:lnTo>
                  <a:pt x="16691" y="8820"/>
                </a:lnTo>
                <a:cubicBezTo>
                  <a:pt x="16691" y="8820"/>
                  <a:pt x="12228" y="8820"/>
                  <a:pt x="12228" y="8820"/>
                </a:cubicBezTo>
                <a:close/>
                <a:moveTo>
                  <a:pt x="10800" y="20618"/>
                </a:moveTo>
                <a:cubicBezTo>
                  <a:pt x="5378" y="20618"/>
                  <a:pt x="982" y="16223"/>
                  <a:pt x="982" y="10800"/>
                </a:cubicBezTo>
                <a:cubicBezTo>
                  <a:pt x="982" y="5377"/>
                  <a:pt x="5378"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path>
            </a:pathLst>
          </a:custGeom>
          <a:solidFill>
            <a:srgbClr val="7f7f7f"/>
          </a:solidFill>
          <a:ln w="12600">
            <a:noFill/>
          </a:ln>
        </p:spPr>
        <p:style>
          <a:lnRef idx="0"/>
          <a:fillRef idx="0"/>
          <a:effectRef idx="0"/>
          <a:fontRef idx="minor"/>
        </p:style>
      </p:sp>
      <p:sp>
        <p:nvSpPr>
          <p:cNvPr id="1014" name="CustomShape 58"/>
          <p:cNvSpPr/>
          <p:nvPr/>
        </p:nvSpPr>
        <p:spPr>
          <a:xfrm>
            <a:off x="9224280" y="9428760"/>
            <a:ext cx="558360" cy="558360"/>
          </a:xfrm>
          <a:custGeom>
            <a:avLst/>
            <a:gdLst/>
            <a:ahLst/>
            <a:rect l="l" t="t" r="r" b="b"/>
            <a:pathLst>
              <a:path w="21600" h="21600">
                <a:moveTo>
                  <a:pt x="18164" y="4419"/>
                </a:moveTo>
                <a:lnTo>
                  <a:pt x="9327" y="4419"/>
                </a:lnTo>
                <a:cubicBezTo>
                  <a:pt x="9056" y="4419"/>
                  <a:pt x="8836" y="4638"/>
                  <a:pt x="8836" y="4909"/>
                </a:cubicBezTo>
                <a:cubicBezTo>
                  <a:pt x="8836" y="5181"/>
                  <a:pt x="9056" y="5400"/>
                  <a:pt x="9327" y="5400"/>
                </a:cubicBezTo>
                <a:lnTo>
                  <a:pt x="18164" y="5400"/>
                </a:lnTo>
                <a:cubicBezTo>
                  <a:pt x="18435" y="5400"/>
                  <a:pt x="18655" y="5181"/>
                  <a:pt x="18655" y="4909"/>
                </a:cubicBezTo>
                <a:cubicBezTo>
                  <a:pt x="18655" y="4638"/>
                  <a:pt x="18435" y="4419"/>
                  <a:pt x="18164" y="4419"/>
                </a:cubicBezTo>
                <a:moveTo>
                  <a:pt x="20618" y="19636"/>
                </a:moveTo>
                <a:cubicBezTo>
                  <a:pt x="20618" y="20179"/>
                  <a:pt x="20178"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8164" y="10310"/>
                </a:moveTo>
                <a:lnTo>
                  <a:pt x="9327" y="10310"/>
                </a:lnTo>
                <a:cubicBezTo>
                  <a:pt x="9056" y="10310"/>
                  <a:pt x="8836" y="10529"/>
                  <a:pt x="8836" y="10800"/>
                </a:cubicBezTo>
                <a:cubicBezTo>
                  <a:pt x="8836" y="11072"/>
                  <a:pt x="9056" y="11291"/>
                  <a:pt x="9327" y="11291"/>
                </a:cubicBezTo>
                <a:lnTo>
                  <a:pt x="18164" y="11291"/>
                </a:lnTo>
                <a:cubicBezTo>
                  <a:pt x="18435" y="11291"/>
                  <a:pt x="18655" y="11072"/>
                  <a:pt x="18655" y="10800"/>
                </a:cubicBezTo>
                <a:cubicBezTo>
                  <a:pt x="18655" y="10529"/>
                  <a:pt x="18435" y="10310"/>
                  <a:pt x="18164" y="10310"/>
                </a:cubicBezTo>
                <a:moveTo>
                  <a:pt x="5445" y="16155"/>
                </a:moveTo>
                <a:lnTo>
                  <a:pt x="4909" y="14728"/>
                </a:lnTo>
                <a:lnTo>
                  <a:pt x="4374" y="16155"/>
                </a:lnTo>
                <a:lnTo>
                  <a:pt x="2945" y="16155"/>
                </a:lnTo>
                <a:lnTo>
                  <a:pt x="4106" y="17048"/>
                </a:lnTo>
                <a:lnTo>
                  <a:pt x="3571" y="18655"/>
                </a:lnTo>
                <a:lnTo>
                  <a:pt x="4909" y="17673"/>
                </a:lnTo>
                <a:lnTo>
                  <a:pt x="6248" y="18655"/>
                </a:lnTo>
                <a:lnTo>
                  <a:pt x="5713" y="17048"/>
                </a:lnTo>
                <a:lnTo>
                  <a:pt x="6873" y="16155"/>
                </a:lnTo>
                <a:cubicBezTo>
                  <a:pt x="6873" y="16155"/>
                  <a:pt x="5445" y="16155"/>
                  <a:pt x="5445" y="16155"/>
                </a:cubicBezTo>
                <a:close/>
                <a:moveTo>
                  <a:pt x="4909" y="8836"/>
                </a:moveTo>
                <a:lnTo>
                  <a:pt x="4374" y="10265"/>
                </a:lnTo>
                <a:lnTo>
                  <a:pt x="2945" y="10265"/>
                </a:lnTo>
                <a:lnTo>
                  <a:pt x="4106" y="11157"/>
                </a:lnTo>
                <a:lnTo>
                  <a:pt x="3571" y="12764"/>
                </a:lnTo>
                <a:lnTo>
                  <a:pt x="4909" y="11782"/>
                </a:lnTo>
                <a:lnTo>
                  <a:pt x="6248" y="12764"/>
                </a:lnTo>
                <a:lnTo>
                  <a:pt x="5713" y="11157"/>
                </a:lnTo>
                <a:lnTo>
                  <a:pt x="6873" y="10265"/>
                </a:lnTo>
                <a:lnTo>
                  <a:pt x="5445" y="10265"/>
                </a:lnTo>
                <a:cubicBezTo>
                  <a:pt x="5445" y="10265"/>
                  <a:pt x="4909" y="8836"/>
                  <a:pt x="4909" y="8836"/>
                </a:cubicBezTo>
                <a:close/>
                <a:moveTo>
                  <a:pt x="4909" y="2945"/>
                </a:moveTo>
                <a:lnTo>
                  <a:pt x="4374" y="4374"/>
                </a:lnTo>
                <a:lnTo>
                  <a:pt x="2945" y="4374"/>
                </a:lnTo>
                <a:lnTo>
                  <a:pt x="4106" y="5266"/>
                </a:lnTo>
                <a:lnTo>
                  <a:pt x="3571" y="6873"/>
                </a:lnTo>
                <a:lnTo>
                  <a:pt x="4909" y="5891"/>
                </a:lnTo>
                <a:lnTo>
                  <a:pt x="6248" y="6873"/>
                </a:lnTo>
                <a:lnTo>
                  <a:pt x="5713" y="5266"/>
                </a:lnTo>
                <a:lnTo>
                  <a:pt x="6873" y="4374"/>
                </a:lnTo>
                <a:lnTo>
                  <a:pt x="5445" y="4374"/>
                </a:lnTo>
                <a:cubicBezTo>
                  <a:pt x="5445" y="4374"/>
                  <a:pt x="4909" y="2945"/>
                  <a:pt x="4909" y="2945"/>
                </a:cubicBezTo>
                <a:close/>
                <a:moveTo>
                  <a:pt x="18164" y="16200"/>
                </a:moveTo>
                <a:lnTo>
                  <a:pt x="9327" y="16200"/>
                </a:lnTo>
                <a:cubicBezTo>
                  <a:pt x="9056" y="16200"/>
                  <a:pt x="8836" y="16420"/>
                  <a:pt x="8836" y="16691"/>
                </a:cubicBezTo>
                <a:cubicBezTo>
                  <a:pt x="8836" y="16962"/>
                  <a:pt x="9056" y="17182"/>
                  <a:pt x="9327" y="17182"/>
                </a:cubicBezTo>
                <a:lnTo>
                  <a:pt x="18164" y="17182"/>
                </a:lnTo>
                <a:cubicBezTo>
                  <a:pt x="18435" y="17182"/>
                  <a:pt x="18655" y="16962"/>
                  <a:pt x="18655" y="16691"/>
                </a:cubicBezTo>
                <a:cubicBezTo>
                  <a:pt x="18655" y="16420"/>
                  <a:pt x="18435" y="16200"/>
                  <a:pt x="18164" y="16200"/>
                </a:cubicBezTo>
              </a:path>
            </a:pathLst>
          </a:custGeom>
          <a:solidFill>
            <a:srgbClr val="7f7f7f"/>
          </a:solidFill>
          <a:ln w="12600">
            <a:noFill/>
          </a:ln>
        </p:spPr>
        <p:style>
          <a:lnRef idx="0"/>
          <a:fillRef idx="0"/>
          <a:effectRef idx="0"/>
          <a:fontRef idx="minor"/>
        </p:style>
      </p:sp>
      <p:sp>
        <p:nvSpPr>
          <p:cNvPr id="1015" name="CustomShape 59"/>
          <p:cNvSpPr/>
          <p:nvPr/>
        </p:nvSpPr>
        <p:spPr>
          <a:xfrm>
            <a:off x="10290600" y="9428760"/>
            <a:ext cx="558360" cy="558360"/>
          </a:xfrm>
          <a:custGeom>
            <a:avLst/>
            <a:gdLst/>
            <a:ahLst/>
            <a:rect l="l" t="t" r="r" b="b"/>
            <a:pathLst>
              <a:path w="21600" h="21600">
                <a:moveTo>
                  <a:pt x="11291" y="17673"/>
                </a:moveTo>
                <a:cubicBezTo>
                  <a:pt x="11427" y="17673"/>
                  <a:pt x="11549" y="17618"/>
                  <a:pt x="11638" y="17529"/>
                </a:cubicBezTo>
                <a:lnTo>
                  <a:pt x="14583" y="14583"/>
                </a:lnTo>
                <a:cubicBezTo>
                  <a:pt x="14673" y="14495"/>
                  <a:pt x="14727" y="14372"/>
                  <a:pt x="14727" y="14236"/>
                </a:cubicBezTo>
                <a:cubicBezTo>
                  <a:pt x="14727" y="13966"/>
                  <a:pt x="14508" y="13745"/>
                  <a:pt x="14236" y="13745"/>
                </a:cubicBezTo>
                <a:cubicBezTo>
                  <a:pt x="14101" y="13745"/>
                  <a:pt x="13978" y="13801"/>
                  <a:pt x="13889" y="13890"/>
                </a:cubicBezTo>
                <a:lnTo>
                  <a:pt x="10944" y="16835"/>
                </a:lnTo>
                <a:cubicBezTo>
                  <a:pt x="10855" y="16924"/>
                  <a:pt x="10800" y="17047"/>
                  <a:pt x="10800" y="17183"/>
                </a:cubicBezTo>
                <a:cubicBezTo>
                  <a:pt x="10800" y="17453"/>
                  <a:pt x="11020" y="17673"/>
                  <a:pt x="11291" y="17673"/>
                </a:cubicBezTo>
                <a:moveTo>
                  <a:pt x="8980" y="14871"/>
                </a:moveTo>
                <a:cubicBezTo>
                  <a:pt x="8891" y="14961"/>
                  <a:pt x="8836" y="15083"/>
                  <a:pt x="8836" y="15218"/>
                </a:cubicBezTo>
                <a:cubicBezTo>
                  <a:pt x="8836" y="15490"/>
                  <a:pt x="9056" y="15709"/>
                  <a:pt x="9327" y="15709"/>
                </a:cubicBezTo>
                <a:cubicBezTo>
                  <a:pt x="9463" y="15709"/>
                  <a:pt x="9586" y="15655"/>
                  <a:pt x="9674" y="15565"/>
                </a:cubicBezTo>
                <a:lnTo>
                  <a:pt x="10656" y="14583"/>
                </a:lnTo>
                <a:cubicBezTo>
                  <a:pt x="10745" y="14495"/>
                  <a:pt x="10800" y="14372"/>
                  <a:pt x="10800" y="14236"/>
                </a:cubicBezTo>
                <a:cubicBezTo>
                  <a:pt x="10800" y="13966"/>
                  <a:pt x="10580" y="13745"/>
                  <a:pt x="10309" y="13745"/>
                </a:cubicBezTo>
                <a:cubicBezTo>
                  <a:pt x="10174" y="13745"/>
                  <a:pt x="10051" y="13801"/>
                  <a:pt x="9962" y="13890"/>
                </a:cubicBezTo>
                <a:cubicBezTo>
                  <a:pt x="9962" y="13890"/>
                  <a:pt x="8980" y="14871"/>
                  <a:pt x="8980" y="14871"/>
                </a:cubicBezTo>
                <a:close/>
                <a:moveTo>
                  <a:pt x="11291" y="20415"/>
                </a:moveTo>
                <a:lnTo>
                  <a:pt x="982" y="10106"/>
                </a:lnTo>
                <a:lnTo>
                  <a:pt x="982" y="1473"/>
                </a:lnTo>
                <a:cubicBezTo>
                  <a:pt x="982" y="1202"/>
                  <a:pt x="1201" y="982"/>
                  <a:pt x="1473" y="982"/>
                </a:cubicBezTo>
                <a:lnTo>
                  <a:pt x="10106" y="982"/>
                </a:lnTo>
                <a:lnTo>
                  <a:pt x="20415" y="11291"/>
                </a:lnTo>
                <a:cubicBezTo>
                  <a:pt x="20415" y="11291"/>
                  <a:pt x="11291" y="20415"/>
                  <a:pt x="11291" y="20415"/>
                </a:cubicBezTo>
                <a:close/>
                <a:moveTo>
                  <a:pt x="21456" y="10944"/>
                </a:moveTo>
                <a:lnTo>
                  <a:pt x="10656" y="144"/>
                </a:lnTo>
                <a:cubicBezTo>
                  <a:pt x="10567" y="55"/>
                  <a:pt x="10445" y="0"/>
                  <a:pt x="10309" y="0"/>
                </a:cubicBezTo>
                <a:lnTo>
                  <a:pt x="1473" y="0"/>
                </a:lnTo>
                <a:cubicBezTo>
                  <a:pt x="660" y="0"/>
                  <a:pt x="0" y="660"/>
                  <a:pt x="0" y="1473"/>
                </a:cubicBezTo>
                <a:lnTo>
                  <a:pt x="0" y="10310"/>
                </a:lnTo>
                <a:cubicBezTo>
                  <a:pt x="0" y="10445"/>
                  <a:pt x="55" y="10567"/>
                  <a:pt x="144" y="10656"/>
                </a:cubicBezTo>
                <a:lnTo>
                  <a:pt x="10944" y="21456"/>
                </a:lnTo>
                <a:cubicBezTo>
                  <a:pt x="11033" y="21546"/>
                  <a:pt x="11155" y="21600"/>
                  <a:pt x="11291" y="21600"/>
                </a:cubicBezTo>
                <a:cubicBezTo>
                  <a:pt x="11427" y="21600"/>
                  <a:pt x="11549" y="21546"/>
                  <a:pt x="11638" y="21456"/>
                </a:cubicBezTo>
                <a:lnTo>
                  <a:pt x="21456" y="11638"/>
                </a:lnTo>
                <a:cubicBezTo>
                  <a:pt x="21545" y="11549"/>
                  <a:pt x="21600" y="11427"/>
                  <a:pt x="21600" y="11291"/>
                </a:cubicBezTo>
                <a:cubicBezTo>
                  <a:pt x="21600" y="11156"/>
                  <a:pt x="21545" y="11033"/>
                  <a:pt x="21456" y="10944"/>
                </a:cubicBezTo>
                <a:moveTo>
                  <a:pt x="11782" y="13255"/>
                </a:moveTo>
                <a:cubicBezTo>
                  <a:pt x="11917" y="13255"/>
                  <a:pt x="12040" y="13200"/>
                  <a:pt x="12129" y="13111"/>
                </a:cubicBezTo>
                <a:lnTo>
                  <a:pt x="14093" y="11147"/>
                </a:lnTo>
                <a:cubicBezTo>
                  <a:pt x="14182" y="11058"/>
                  <a:pt x="14236" y="10936"/>
                  <a:pt x="14236" y="10800"/>
                </a:cubicBezTo>
                <a:cubicBezTo>
                  <a:pt x="14236" y="10529"/>
                  <a:pt x="14017" y="10310"/>
                  <a:pt x="13745" y="10310"/>
                </a:cubicBezTo>
                <a:cubicBezTo>
                  <a:pt x="13610" y="10310"/>
                  <a:pt x="13487" y="10364"/>
                  <a:pt x="13398" y="10453"/>
                </a:cubicBezTo>
                <a:lnTo>
                  <a:pt x="11435" y="12417"/>
                </a:lnTo>
                <a:cubicBezTo>
                  <a:pt x="11346" y="12506"/>
                  <a:pt x="11291" y="12629"/>
                  <a:pt x="11291" y="12764"/>
                </a:cubicBezTo>
                <a:cubicBezTo>
                  <a:pt x="11291" y="13035"/>
                  <a:pt x="11510" y="13255"/>
                  <a:pt x="11782" y="13255"/>
                </a:cubicBezTo>
                <a:moveTo>
                  <a:pt x="4418" y="4909"/>
                </a:moveTo>
                <a:cubicBezTo>
                  <a:pt x="4147" y="4909"/>
                  <a:pt x="3927" y="4690"/>
                  <a:pt x="3927" y="4418"/>
                </a:cubicBezTo>
                <a:cubicBezTo>
                  <a:pt x="3927" y="4147"/>
                  <a:pt x="4147" y="3927"/>
                  <a:pt x="4418" y="3927"/>
                </a:cubicBezTo>
                <a:cubicBezTo>
                  <a:pt x="4690" y="3927"/>
                  <a:pt x="4909" y="4147"/>
                  <a:pt x="4909" y="4418"/>
                </a:cubicBezTo>
                <a:cubicBezTo>
                  <a:pt x="4909" y="4690"/>
                  <a:pt x="4690" y="4909"/>
                  <a:pt x="4418" y="4909"/>
                </a:cubicBezTo>
                <a:moveTo>
                  <a:pt x="4418" y="2945"/>
                </a:moveTo>
                <a:cubicBezTo>
                  <a:pt x="3605" y="2945"/>
                  <a:pt x="2945" y="3605"/>
                  <a:pt x="2945" y="4418"/>
                </a:cubicBezTo>
                <a:cubicBezTo>
                  <a:pt x="2945" y="5232"/>
                  <a:pt x="3605" y="5891"/>
                  <a:pt x="4418" y="5891"/>
                </a:cubicBezTo>
                <a:cubicBezTo>
                  <a:pt x="5231" y="5891"/>
                  <a:pt x="5891" y="5232"/>
                  <a:pt x="5891" y="4418"/>
                </a:cubicBezTo>
                <a:cubicBezTo>
                  <a:pt x="5891" y="3605"/>
                  <a:pt x="5231" y="2945"/>
                  <a:pt x="4418" y="2945"/>
                </a:cubicBezTo>
              </a:path>
            </a:pathLst>
          </a:custGeom>
          <a:solidFill>
            <a:srgbClr val="7f7f7f"/>
          </a:solidFill>
          <a:ln w="12600">
            <a:noFill/>
          </a:ln>
        </p:spPr>
        <p:style>
          <a:lnRef idx="0"/>
          <a:fillRef idx="0"/>
          <a:effectRef idx="0"/>
          <a:fontRef idx="minor"/>
        </p:style>
      </p:sp>
      <p:sp>
        <p:nvSpPr>
          <p:cNvPr id="1016" name="CustomShape 60"/>
          <p:cNvSpPr/>
          <p:nvPr/>
        </p:nvSpPr>
        <p:spPr>
          <a:xfrm>
            <a:off x="11357280" y="9428760"/>
            <a:ext cx="558360" cy="558360"/>
          </a:xfrm>
          <a:custGeom>
            <a:avLst/>
            <a:gdLst/>
            <a:ahLst/>
            <a:rect l="l" t="t" r="r" b="b"/>
            <a:pathLst>
              <a:path w="21600" h="21600">
                <a:moveTo>
                  <a:pt x="10309" y="17673"/>
                </a:moveTo>
                <a:cubicBezTo>
                  <a:pt x="10445" y="17673"/>
                  <a:pt x="10567" y="17618"/>
                  <a:pt x="10656" y="17529"/>
                </a:cubicBezTo>
                <a:lnTo>
                  <a:pt x="12620" y="15565"/>
                </a:lnTo>
                <a:cubicBezTo>
                  <a:pt x="12709" y="15477"/>
                  <a:pt x="12764" y="15354"/>
                  <a:pt x="12764" y="15218"/>
                </a:cubicBezTo>
                <a:cubicBezTo>
                  <a:pt x="12764" y="14947"/>
                  <a:pt x="12544" y="14728"/>
                  <a:pt x="12273" y="14728"/>
                </a:cubicBezTo>
                <a:cubicBezTo>
                  <a:pt x="12137" y="14728"/>
                  <a:pt x="12014" y="14782"/>
                  <a:pt x="11926" y="14871"/>
                </a:cubicBezTo>
                <a:lnTo>
                  <a:pt x="9962" y="16835"/>
                </a:lnTo>
                <a:cubicBezTo>
                  <a:pt x="9873" y="16924"/>
                  <a:pt x="9818" y="17046"/>
                  <a:pt x="9818" y="17183"/>
                </a:cubicBezTo>
                <a:cubicBezTo>
                  <a:pt x="9818" y="17453"/>
                  <a:pt x="10038" y="17673"/>
                  <a:pt x="10309" y="17673"/>
                </a:cubicBezTo>
                <a:moveTo>
                  <a:pt x="10309" y="20415"/>
                </a:moveTo>
                <a:lnTo>
                  <a:pt x="982" y="11088"/>
                </a:lnTo>
                <a:lnTo>
                  <a:pt x="982" y="4418"/>
                </a:lnTo>
                <a:cubicBezTo>
                  <a:pt x="982" y="4147"/>
                  <a:pt x="1201" y="3927"/>
                  <a:pt x="1473" y="3927"/>
                </a:cubicBezTo>
                <a:lnTo>
                  <a:pt x="8142" y="3927"/>
                </a:lnTo>
                <a:lnTo>
                  <a:pt x="17469" y="13255"/>
                </a:lnTo>
                <a:cubicBezTo>
                  <a:pt x="17469" y="13255"/>
                  <a:pt x="10309" y="20415"/>
                  <a:pt x="10309" y="20415"/>
                </a:cubicBezTo>
                <a:close/>
                <a:moveTo>
                  <a:pt x="8693" y="3090"/>
                </a:moveTo>
                <a:cubicBezTo>
                  <a:pt x="8604" y="3001"/>
                  <a:pt x="8481" y="2945"/>
                  <a:pt x="8345" y="2945"/>
                </a:cubicBezTo>
                <a:lnTo>
                  <a:pt x="1473" y="2945"/>
                </a:lnTo>
                <a:cubicBezTo>
                  <a:pt x="660" y="2945"/>
                  <a:pt x="0" y="3605"/>
                  <a:pt x="0" y="4418"/>
                </a:cubicBezTo>
                <a:lnTo>
                  <a:pt x="0" y="11291"/>
                </a:lnTo>
                <a:cubicBezTo>
                  <a:pt x="0" y="11427"/>
                  <a:pt x="55" y="11549"/>
                  <a:pt x="144" y="11638"/>
                </a:cubicBezTo>
                <a:lnTo>
                  <a:pt x="9962" y="21456"/>
                </a:lnTo>
                <a:cubicBezTo>
                  <a:pt x="10051" y="21546"/>
                  <a:pt x="10174" y="21600"/>
                  <a:pt x="10309" y="21600"/>
                </a:cubicBezTo>
                <a:cubicBezTo>
                  <a:pt x="10445" y="21600"/>
                  <a:pt x="10567" y="21546"/>
                  <a:pt x="10656" y="21456"/>
                </a:cubicBezTo>
                <a:lnTo>
                  <a:pt x="18511" y="13602"/>
                </a:lnTo>
                <a:cubicBezTo>
                  <a:pt x="18600" y="13513"/>
                  <a:pt x="18655" y="13390"/>
                  <a:pt x="18655" y="13255"/>
                </a:cubicBezTo>
                <a:cubicBezTo>
                  <a:pt x="18655" y="13119"/>
                  <a:pt x="18599" y="12997"/>
                  <a:pt x="18511" y="12908"/>
                </a:cubicBezTo>
                <a:cubicBezTo>
                  <a:pt x="18511" y="12908"/>
                  <a:pt x="8693" y="3090"/>
                  <a:pt x="8693" y="3090"/>
                </a:cubicBezTo>
                <a:close/>
                <a:moveTo>
                  <a:pt x="7855" y="15218"/>
                </a:moveTo>
                <a:cubicBezTo>
                  <a:pt x="7855" y="15490"/>
                  <a:pt x="8074" y="15709"/>
                  <a:pt x="8345" y="15709"/>
                </a:cubicBezTo>
                <a:cubicBezTo>
                  <a:pt x="8481" y="15709"/>
                  <a:pt x="8604" y="15655"/>
                  <a:pt x="8693" y="15565"/>
                </a:cubicBezTo>
                <a:lnTo>
                  <a:pt x="9183" y="15074"/>
                </a:lnTo>
                <a:cubicBezTo>
                  <a:pt x="9273" y="14986"/>
                  <a:pt x="9327" y="14863"/>
                  <a:pt x="9327" y="14728"/>
                </a:cubicBezTo>
                <a:cubicBezTo>
                  <a:pt x="9327" y="14456"/>
                  <a:pt x="9108" y="14236"/>
                  <a:pt x="8836" y="14236"/>
                </a:cubicBezTo>
                <a:cubicBezTo>
                  <a:pt x="8701" y="14236"/>
                  <a:pt x="8578" y="14291"/>
                  <a:pt x="8489" y="14381"/>
                </a:cubicBezTo>
                <a:lnTo>
                  <a:pt x="7998" y="14871"/>
                </a:lnTo>
                <a:cubicBezTo>
                  <a:pt x="7910" y="14961"/>
                  <a:pt x="7855" y="15083"/>
                  <a:pt x="7855" y="15218"/>
                </a:cubicBezTo>
                <a:moveTo>
                  <a:pt x="21456" y="9962"/>
                </a:moveTo>
                <a:lnTo>
                  <a:pt x="11638" y="144"/>
                </a:lnTo>
                <a:cubicBezTo>
                  <a:pt x="11549" y="55"/>
                  <a:pt x="11427" y="0"/>
                  <a:pt x="11291" y="0"/>
                </a:cubicBezTo>
                <a:lnTo>
                  <a:pt x="4418" y="0"/>
                </a:lnTo>
                <a:cubicBezTo>
                  <a:pt x="3605" y="0"/>
                  <a:pt x="2945" y="660"/>
                  <a:pt x="2945" y="1473"/>
                </a:cubicBezTo>
                <a:cubicBezTo>
                  <a:pt x="2945" y="1744"/>
                  <a:pt x="3165" y="1964"/>
                  <a:pt x="3436" y="1964"/>
                </a:cubicBezTo>
                <a:cubicBezTo>
                  <a:pt x="3708" y="1964"/>
                  <a:pt x="3927" y="1744"/>
                  <a:pt x="3927" y="1473"/>
                </a:cubicBezTo>
                <a:cubicBezTo>
                  <a:pt x="3927" y="1202"/>
                  <a:pt x="4147" y="982"/>
                  <a:pt x="4418" y="982"/>
                </a:cubicBezTo>
                <a:lnTo>
                  <a:pt x="11088" y="982"/>
                </a:lnTo>
                <a:lnTo>
                  <a:pt x="20415" y="10310"/>
                </a:lnTo>
                <a:lnTo>
                  <a:pt x="19289" y="11435"/>
                </a:lnTo>
                <a:cubicBezTo>
                  <a:pt x="19201" y="11524"/>
                  <a:pt x="19145" y="11646"/>
                  <a:pt x="19145" y="11782"/>
                </a:cubicBezTo>
                <a:cubicBezTo>
                  <a:pt x="19145" y="12053"/>
                  <a:pt x="19366" y="12273"/>
                  <a:pt x="19636" y="12273"/>
                </a:cubicBezTo>
                <a:cubicBezTo>
                  <a:pt x="19772" y="12273"/>
                  <a:pt x="19895" y="12218"/>
                  <a:pt x="19983" y="12129"/>
                </a:cubicBezTo>
                <a:lnTo>
                  <a:pt x="21456" y="10656"/>
                </a:lnTo>
                <a:cubicBezTo>
                  <a:pt x="21545" y="10567"/>
                  <a:pt x="21600" y="10445"/>
                  <a:pt x="21600" y="10310"/>
                </a:cubicBezTo>
                <a:cubicBezTo>
                  <a:pt x="21600" y="10174"/>
                  <a:pt x="21545" y="10051"/>
                  <a:pt x="21456" y="9962"/>
                </a:cubicBezTo>
                <a:moveTo>
                  <a:pt x="10309" y="13745"/>
                </a:moveTo>
                <a:cubicBezTo>
                  <a:pt x="10445" y="13745"/>
                  <a:pt x="10567" y="13691"/>
                  <a:pt x="10656" y="13602"/>
                </a:cubicBezTo>
                <a:lnTo>
                  <a:pt x="11638" y="12620"/>
                </a:lnTo>
                <a:cubicBezTo>
                  <a:pt x="11727" y="12531"/>
                  <a:pt x="11782" y="12408"/>
                  <a:pt x="11782" y="12273"/>
                </a:cubicBezTo>
                <a:cubicBezTo>
                  <a:pt x="11782" y="12002"/>
                  <a:pt x="11562" y="11782"/>
                  <a:pt x="11291" y="11782"/>
                </a:cubicBezTo>
                <a:cubicBezTo>
                  <a:pt x="11156" y="11782"/>
                  <a:pt x="11033" y="11837"/>
                  <a:pt x="10944" y="11926"/>
                </a:cubicBezTo>
                <a:lnTo>
                  <a:pt x="9962" y="12908"/>
                </a:lnTo>
                <a:cubicBezTo>
                  <a:pt x="9873" y="12997"/>
                  <a:pt x="9818" y="13119"/>
                  <a:pt x="9818" y="13255"/>
                </a:cubicBezTo>
                <a:cubicBezTo>
                  <a:pt x="9818" y="13526"/>
                  <a:pt x="10038" y="13745"/>
                  <a:pt x="10309" y="13745"/>
                </a:cubicBezTo>
                <a:moveTo>
                  <a:pt x="4418" y="7855"/>
                </a:moveTo>
                <a:cubicBezTo>
                  <a:pt x="4147" y="7855"/>
                  <a:pt x="3927" y="7635"/>
                  <a:pt x="3927" y="7364"/>
                </a:cubicBezTo>
                <a:cubicBezTo>
                  <a:pt x="3927" y="7093"/>
                  <a:pt x="4147" y="6873"/>
                  <a:pt x="4418" y="6873"/>
                </a:cubicBezTo>
                <a:cubicBezTo>
                  <a:pt x="4690" y="6873"/>
                  <a:pt x="4909" y="7093"/>
                  <a:pt x="4909" y="7364"/>
                </a:cubicBezTo>
                <a:cubicBezTo>
                  <a:pt x="4909" y="7635"/>
                  <a:pt x="4690" y="7855"/>
                  <a:pt x="4418" y="7855"/>
                </a:cubicBezTo>
                <a:moveTo>
                  <a:pt x="4418" y="5891"/>
                </a:moveTo>
                <a:cubicBezTo>
                  <a:pt x="3605" y="5891"/>
                  <a:pt x="2945" y="6551"/>
                  <a:pt x="2945" y="7364"/>
                </a:cubicBezTo>
                <a:cubicBezTo>
                  <a:pt x="2945" y="8177"/>
                  <a:pt x="3605" y="8837"/>
                  <a:pt x="4418" y="8837"/>
                </a:cubicBezTo>
                <a:cubicBezTo>
                  <a:pt x="5232" y="8837"/>
                  <a:pt x="5891" y="8177"/>
                  <a:pt x="5891" y="7364"/>
                </a:cubicBezTo>
                <a:cubicBezTo>
                  <a:pt x="5891" y="6551"/>
                  <a:pt x="5232" y="5891"/>
                  <a:pt x="4418" y="5891"/>
                </a:cubicBezTo>
              </a:path>
            </a:pathLst>
          </a:custGeom>
          <a:solidFill>
            <a:srgbClr val="7f7f7f"/>
          </a:solidFill>
          <a:ln w="12600">
            <a:noFill/>
          </a:ln>
        </p:spPr>
        <p:style>
          <a:lnRef idx="0"/>
          <a:fillRef idx="0"/>
          <a:effectRef idx="0"/>
          <a:fontRef idx="minor"/>
        </p:style>
      </p:sp>
      <p:sp>
        <p:nvSpPr>
          <p:cNvPr id="1017" name="CustomShape 61"/>
          <p:cNvSpPr/>
          <p:nvPr/>
        </p:nvSpPr>
        <p:spPr>
          <a:xfrm>
            <a:off x="12550680" y="4096080"/>
            <a:ext cx="456840" cy="558360"/>
          </a:xfrm>
          <a:custGeom>
            <a:avLst/>
            <a:gdLst/>
            <a:ahLst/>
            <a:rect l="l" t="t" r="r" b="b"/>
            <a:pathLst>
              <a:path w="21600" h="21600">
                <a:moveTo>
                  <a:pt x="9000" y="14727"/>
                </a:moveTo>
                <a:lnTo>
                  <a:pt x="5400" y="14727"/>
                </a:lnTo>
                <a:cubicBezTo>
                  <a:pt x="5069" y="14727"/>
                  <a:pt x="4800" y="14947"/>
                  <a:pt x="4800" y="15218"/>
                </a:cubicBezTo>
                <a:cubicBezTo>
                  <a:pt x="4800" y="15490"/>
                  <a:pt x="5069" y="15709"/>
                  <a:pt x="5400" y="15709"/>
                </a:cubicBezTo>
                <a:lnTo>
                  <a:pt x="9000" y="15709"/>
                </a:lnTo>
                <a:cubicBezTo>
                  <a:pt x="9331" y="15709"/>
                  <a:pt x="9600" y="15490"/>
                  <a:pt x="9600" y="15218"/>
                </a:cubicBezTo>
                <a:cubicBezTo>
                  <a:pt x="9600" y="14947"/>
                  <a:pt x="9331" y="14727"/>
                  <a:pt x="9000" y="14727"/>
                </a:cubicBezTo>
                <a:moveTo>
                  <a:pt x="20400" y="2579"/>
                </a:moveTo>
                <a:cubicBezTo>
                  <a:pt x="18840" y="3757"/>
                  <a:pt x="15638" y="4614"/>
                  <a:pt x="12466" y="4845"/>
                </a:cubicBezTo>
                <a:cubicBezTo>
                  <a:pt x="12197" y="4307"/>
                  <a:pt x="11554" y="3927"/>
                  <a:pt x="10800" y="3927"/>
                </a:cubicBezTo>
                <a:cubicBezTo>
                  <a:pt x="10046" y="3927"/>
                  <a:pt x="9403" y="4307"/>
                  <a:pt x="9135" y="4845"/>
                </a:cubicBezTo>
                <a:cubicBezTo>
                  <a:pt x="5962" y="4614"/>
                  <a:pt x="2760" y="3757"/>
                  <a:pt x="1200" y="2579"/>
                </a:cubicBezTo>
                <a:lnTo>
                  <a:pt x="1200" y="1964"/>
                </a:lnTo>
                <a:cubicBezTo>
                  <a:pt x="1200" y="1422"/>
                  <a:pt x="1738" y="982"/>
                  <a:pt x="2400" y="982"/>
                </a:cubicBezTo>
                <a:lnTo>
                  <a:pt x="19200" y="982"/>
                </a:lnTo>
                <a:cubicBezTo>
                  <a:pt x="19862" y="982"/>
                  <a:pt x="20400" y="1422"/>
                  <a:pt x="20400" y="1964"/>
                </a:cubicBezTo>
                <a:cubicBezTo>
                  <a:pt x="20400" y="1964"/>
                  <a:pt x="20400" y="2579"/>
                  <a:pt x="20400" y="2579"/>
                </a:cubicBezTo>
                <a:close/>
                <a:moveTo>
                  <a:pt x="10200" y="5400"/>
                </a:moveTo>
                <a:cubicBezTo>
                  <a:pt x="10200" y="5129"/>
                  <a:pt x="10469" y="4909"/>
                  <a:pt x="10800" y="4909"/>
                </a:cubicBezTo>
                <a:cubicBezTo>
                  <a:pt x="11131" y="4909"/>
                  <a:pt x="11400" y="5129"/>
                  <a:pt x="11400" y="5400"/>
                </a:cubicBezTo>
                <a:cubicBezTo>
                  <a:pt x="11400" y="5672"/>
                  <a:pt x="11131" y="5891"/>
                  <a:pt x="10800" y="5891"/>
                </a:cubicBezTo>
                <a:cubicBezTo>
                  <a:pt x="10469" y="5891"/>
                  <a:pt x="10200" y="5672"/>
                  <a:pt x="10200" y="5400"/>
                </a:cubicBezTo>
                <a:moveTo>
                  <a:pt x="20400" y="19636"/>
                </a:moveTo>
                <a:cubicBezTo>
                  <a:pt x="20400" y="20178"/>
                  <a:pt x="19862" y="20619"/>
                  <a:pt x="19200" y="20619"/>
                </a:cubicBezTo>
                <a:lnTo>
                  <a:pt x="2400" y="20619"/>
                </a:lnTo>
                <a:cubicBezTo>
                  <a:pt x="1738" y="20619"/>
                  <a:pt x="1200" y="20178"/>
                  <a:pt x="1200" y="19636"/>
                </a:cubicBezTo>
                <a:lnTo>
                  <a:pt x="1200" y="3859"/>
                </a:lnTo>
                <a:cubicBezTo>
                  <a:pt x="3007" y="4894"/>
                  <a:pt x="6118" y="5617"/>
                  <a:pt x="9086" y="5827"/>
                </a:cubicBezTo>
                <a:cubicBezTo>
                  <a:pt x="9311" y="6431"/>
                  <a:pt x="9988" y="6873"/>
                  <a:pt x="10800" y="6873"/>
                </a:cubicBezTo>
                <a:cubicBezTo>
                  <a:pt x="11611" y="6873"/>
                  <a:pt x="12289" y="6431"/>
                  <a:pt x="12514" y="5827"/>
                </a:cubicBezTo>
                <a:cubicBezTo>
                  <a:pt x="15482" y="5617"/>
                  <a:pt x="18593" y="4894"/>
                  <a:pt x="20400" y="3859"/>
                </a:cubicBezTo>
                <a:cubicBezTo>
                  <a:pt x="20400" y="3859"/>
                  <a:pt x="20400" y="19636"/>
                  <a:pt x="20400" y="19636"/>
                </a:cubicBezTo>
                <a:close/>
                <a:moveTo>
                  <a:pt x="192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1964"/>
                </a:lnTo>
                <a:cubicBezTo>
                  <a:pt x="21600" y="879"/>
                  <a:pt x="20525" y="0"/>
                  <a:pt x="19200" y="0"/>
                </a:cubicBezTo>
                <a:moveTo>
                  <a:pt x="7800" y="16691"/>
                </a:moveTo>
                <a:lnTo>
                  <a:pt x="5400" y="16691"/>
                </a:lnTo>
                <a:cubicBezTo>
                  <a:pt x="5069" y="16691"/>
                  <a:pt x="4800" y="16911"/>
                  <a:pt x="4800" y="17182"/>
                </a:cubicBezTo>
                <a:cubicBezTo>
                  <a:pt x="4800" y="17453"/>
                  <a:pt x="5069" y="17673"/>
                  <a:pt x="5400" y="17673"/>
                </a:cubicBezTo>
                <a:lnTo>
                  <a:pt x="7800" y="17673"/>
                </a:lnTo>
                <a:cubicBezTo>
                  <a:pt x="8131" y="17673"/>
                  <a:pt x="8400" y="17453"/>
                  <a:pt x="8400" y="17182"/>
                </a:cubicBezTo>
                <a:cubicBezTo>
                  <a:pt x="8400" y="16911"/>
                  <a:pt x="8131" y="16691"/>
                  <a:pt x="7800" y="16691"/>
                </a:cubicBezTo>
              </a:path>
            </a:pathLst>
          </a:custGeom>
          <a:solidFill>
            <a:srgbClr val="7f7f7f"/>
          </a:solidFill>
          <a:ln w="12600">
            <a:noFill/>
          </a:ln>
        </p:spPr>
        <p:style>
          <a:lnRef idx="0"/>
          <a:fillRef idx="0"/>
          <a:effectRef idx="0"/>
          <a:fontRef idx="minor"/>
        </p:style>
      </p:sp>
      <p:sp>
        <p:nvSpPr>
          <p:cNvPr id="1018" name="CustomShape 62"/>
          <p:cNvSpPr/>
          <p:nvPr/>
        </p:nvSpPr>
        <p:spPr>
          <a:xfrm>
            <a:off x="13617360" y="4096080"/>
            <a:ext cx="456840" cy="558360"/>
          </a:xfrm>
          <a:custGeom>
            <a:avLst/>
            <a:gdLst/>
            <a:ahLst/>
            <a:rect l="l" t="t" r="r" b="b"/>
            <a:pathLst>
              <a:path w="21600" h="21600">
                <a:moveTo>
                  <a:pt x="15600" y="6076"/>
                </a:moveTo>
                <a:cubicBezTo>
                  <a:pt x="14428" y="7109"/>
                  <a:pt x="12685" y="7649"/>
                  <a:pt x="10071" y="7803"/>
                </a:cubicBezTo>
                <a:cubicBezTo>
                  <a:pt x="9806" y="7259"/>
                  <a:pt x="9160" y="6873"/>
                  <a:pt x="8400" y="6873"/>
                </a:cubicBezTo>
                <a:cubicBezTo>
                  <a:pt x="7640" y="6873"/>
                  <a:pt x="6994" y="7259"/>
                  <a:pt x="6729" y="7803"/>
                </a:cubicBezTo>
                <a:cubicBezTo>
                  <a:pt x="4115" y="7649"/>
                  <a:pt x="2372" y="7109"/>
                  <a:pt x="1200" y="6076"/>
                </a:cubicBezTo>
                <a:lnTo>
                  <a:pt x="1200" y="5891"/>
                </a:lnTo>
                <a:cubicBezTo>
                  <a:pt x="1200" y="5349"/>
                  <a:pt x="1738" y="4909"/>
                  <a:pt x="2400" y="4909"/>
                </a:cubicBezTo>
                <a:lnTo>
                  <a:pt x="14400" y="4909"/>
                </a:lnTo>
                <a:cubicBezTo>
                  <a:pt x="15062" y="4909"/>
                  <a:pt x="15600" y="5349"/>
                  <a:pt x="15600" y="5891"/>
                </a:cubicBezTo>
                <a:cubicBezTo>
                  <a:pt x="15600" y="5891"/>
                  <a:pt x="15600" y="6076"/>
                  <a:pt x="15600" y="6076"/>
                </a:cubicBezTo>
                <a:close/>
                <a:moveTo>
                  <a:pt x="7800" y="8346"/>
                </a:moveTo>
                <a:cubicBezTo>
                  <a:pt x="7800" y="8074"/>
                  <a:pt x="8069" y="7855"/>
                  <a:pt x="8400" y="7855"/>
                </a:cubicBezTo>
                <a:cubicBezTo>
                  <a:pt x="8731" y="7855"/>
                  <a:pt x="9000" y="8074"/>
                  <a:pt x="9000" y="8346"/>
                </a:cubicBezTo>
                <a:cubicBezTo>
                  <a:pt x="9000" y="8617"/>
                  <a:pt x="8731" y="8836"/>
                  <a:pt x="8400" y="8836"/>
                </a:cubicBezTo>
                <a:cubicBezTo>
                  <a:pt x="8069" y="8836"/>
                  <a:pt x="7800" y="8617"/>
                  <a:pt x="7800" y="8346"/>
                </a:cubicBezTo>
                <a:moveTo>
                  <a:pt x="15600" y="19636"/>
                </a:moveTo>
                <a:cubicBezTo>
                  <a:pt x="15600" y="20179"/>
                  <a:pt x="15062" y="20619"/>
                  <a:pt x="14400" y="20619"/>
                </a:cubicBezTo>
                <a:lnTo>
                  <a:pt x="2400" y="20619"/>
                </a:lnTo>
                <a:cubicBezTo>
                  <a:pt x="1738" y="20619"/>
                  <a:pt x="1200" y="20179"/>
                  <a:pt x="1200" y="19636"/>
                </a:cubicBezTo>
                <a:lnTo>
                  <a:pt x="1200" y="7318"/>
                </a:lnTo>
                <a:cubicBezTo>
                  <a:pt x="2658" y="8244"/>
                  <a:pt x="4301" y="8666"/>
                  <a:pt x="6693" y="8790"/>
                </a:cubicBezTo>
                <a:cubicBezTo>
                  <a:pt x="6924" y="9385"/>
                  <a:pt x="7597" y="9819"/>
                  <a:pt x="8400" y="9819"/>
                </a:cubicBezTo>
                <a:cubicBezTo>
                  <a:pt x="9203" y="9819"/>
                  <a:pt x="9875" y="9385"/>
                  <a:pt x="10108" y="8790"/>
                </a:cubicBezTo>
                <a:cubicBezTo>
                  <a:pt x="12499" y="8666"/>
                  <a:pt x="14142" y="8244"/>
                  <a:pt x="15600" y="7318"/>
                </a:cubicBezTo>
                <a:cubicBezTo>
                  <a:pt x="15600" y="7318"/>
                  <a:pt x="15600" y="19636"/>
                  <a:pt x="15600" y="19636"/>
                </a:cubicBezTo>
                <a:close/>
                <a:moveTo>
                  <a:pt x="14400" y="3927"/>
                </a:moveTo>
                <a:lnTo>
                  <a:pt x="2400" y="3927"/>
                </a:lnTo>
                <a:cubicBezTo>
                  <a:pt x="1075" y="3927"/>
                  <a:pt x="0" y="4806"/>
                  <a:pt x="0" y="5891"/>
                </a:cubicBezTo>
                <a:lnTo>
                  <a:pt x="0" y="19636"/>
                </a:lnTo>
                <a:cubicBezTo>
                  <a:pt x="0" y="20721"/>
                  <a:pt x="1075" y="21600"/>
                  <a:pt x="2400" y="21600"/>
                </a:cubicBezTo>
                <a:lnTo>
                  <a:pt x="14400" y="21600"/>
                </a:lnTo>
                <a:cubicBezTo>
                  <a:pt x="15725" y="21600"/>
                  <a:pt x="16800" y="20721"/>
                  <a:pt x="16800" y="19636"/>
                </a:cubicBezTo>
                <a:lnTo>
                  <a:pt x="16800" y="5891"/>
                </a:lnTo>
                <a:cubicBezTo>
                  <a:pt x="16800" y="4806"/>
                  <a:pt x="15725" y="3927"/>
                  <a:pt x="14400" y="3927"/>
                </a:cubicBezTo>
                <a:moveTo>
                  <a:pt x="5400" y="17673"/>
                </a:moveTo>
                <a:lnTo>
                  <a:pt x="4200" y="17673"/>
                </a:lnTo>
                <a:cubicBezTo>
                  <a:pt x="3869" y="17673"/>
                  <a:pt x="3600" y="17893"/>
                  <a:pt x="3600" y="18164"/>
                </a:cubicBezTo>
                <a:cubicBezTo>
                  <a:pt x="3600" y="18435"/>
                  <a:pt x="3869" y="18655"/>
                  <a:pt x="4200" y="18655"/>
                </a:cubicBezTo>
                <a:lnTo>
                  <a:pt x="5400" y="18655"/>
                </a:lnTo>
                <a:cubicBezTo>
                  <a:pt x="5731" y="18655"/>
                  <a:pt x="6000" y="18435"/>
                  <a:pt x="6000" y="18164"/>
                </a:cubicBezTo>
                <a:cubicBezTo>
                  <a:pt x="6000" y="17893"/>
                  <a:pt x="5731" y="17673"/>
                  <a:pt x="5400" y="17673"/>
                </a:cubicBezTo>
                <a:moveTo>
                  <a:pt x="6600" y="15709"/>
                </a:moveTo>
                <a:lnTo>
                  <a:pt x="4200" y="15709"/>
                </a:lnTo>
                <a:cubicBezTo>
                  <a:pt x="3869" y="15709"/>
                  <a:pt x="3600" y="15929"/>
                  <a:pt x="3600" y="16200"/>
                </a:cubicBezTo>
                <a:cubicBezTo>
                  <a:pt x="3600" y="16472"/>
                  <a:pt x="3869" y="16691"/>
                  <a:pt x="4200" y="16691"/>
                </a:cubicBezTo>
                <a:lnTo>
                  <a:pt x="6600" y="16691"/>
                </a:lnTo>
                <a:cubicBezTo>
                  <a:pt x="6931" y="16691"/>
                  <a:pt x="7200" y="16472"/>
                  <a:pt x="7200" y="16200"/>
                </a:cubicBezTo>
                <a:cubicBezTo>
                  <a:pt x="7200" y="15929"/>
                  <a:pt x="6931" y="15709"/>
                  <a:pt x="6600" y="15709"/>
                </a:cubicBezTo>
                <a:moveTo>
                  <a:pt x="19200" y="0"/>
                </a:moveTo>
                <a:lnTo>
                  <a:pt x="7200" y="0"/>
                </a:lnTo>
                <a:cubicBezTo>
                  <a:pt x="5875" y="0"/>
                  <a:pt x="4800" y="879"/>
                  <a:pt x="4800" y="1964"/>
                </a:cubicBezTo>
                <a:lnTo>
                  <a:pt x="4800" y="2455"/>
                </a:lnTo>
                <a:cubicBezTo>
                  <a:pt x="4800" y="2726"/>
                  <a:pt x="5069" y="2945"/>
                  <a:pt x="5400" y="2945"/>
                </a:cubicBezTo>
                <a:cubicBezTo>
                  <a:pt x="5731" y="2945"/>
                  <a:pt x="6000" y="2726"/>
                  <a:pt x="6000" y="2455"/>
                </a:cubicBezTo>
                <a:lnTo>
                  <a:pt x="6000" y="1964"/>
                </a:lnTo>
                <a:cubicBezTo>
                  <a:pt x="6000" y="1422"/>
                  <a:pt x="6538" y="982"/>
                  <a:pt x="7200" y="982"/>
                </a:cubicBezTo>
                <a:lnTo>
                  <a:pt x="19200" y="982"/>
                </a:lnTo>
                <a:cubicBezTo>
                  <a:pt x="19862" y="982"/>
                  <a:pt x="20400" y="1422"/>
                  <a:pt x="20400" y="1964"/>
                </a:cubicBezTo>
                <a:lnTo>
                  <a:pt x="20400" y="15709"/>
                </a:lnTo>
                <a:cubicBezTo>
                  <a:pt x="20400" y="16252"/>
                  <a:pt x="19862" y="16691"/>
                  <a:pt x="19200" y="16691"/>
                </a:cubicBezTo>
                <a:lnTo>
                  <a:pt x="18600" y="16691"/>
                </a:lnTo>
                <a:cubicBezTo>
                  <a:pt x="18269" y="16691"/>
                  <a:pt x="18000" y="16911"/>
                  <a:pt x="18000" y="17182"/>
                </a:cubicBezTo>
                <a:cubicBezTo>
                  <a:pt x="18000" y="17453"/>
                  <a:pt x="18269" y="17673"/>
                  <a:pt x="18600" y="17673"/>
                </a:cubicBezTo>
                <a:lnTo>
                  <a:pt x="19200" y="17673"/>
                </a:lnTo>
                <a:cubicBezTo>
                  <a:pt x="20525" y="17673"/>
                  <a:pt x="21600" y="16794"/>
                  <a:pt x="21600" y="15709"/>
                </a:cubicBezTo>
                <a:lnTo>
                  <a:pt x="21600" y="1964"/>
                </a:lnTo>
                <a:cubicBezTo>
                  <a:pt x="21600" y="879"/>
                  <a:pt x="20525" y="0"/>
                  <a:pt x="19200" y="0"/>
                </a:cubicBezTo>
              </a:path>
            </a:pathLst>
          </a:custGeom>
          <a:solidFill>
            <a:srgbClr val="7f7f7f"/>
          </a:solidFill>
          <a:ln w="12600">
            <a:noFill/>
          </a:ln>
        </p:spPr>
        <p:style>
          <a:lnRef idx="0"/>
          <a:fillRef idx="0"/>
          <a:effectRef idx="0"/>
          <a:fontRef idx="minor"/>
        </p:style>
      </p:sp>
      <p:sp>
        <p:nvSpPr>
          <p:cNvPr id="1019" name="CustomShape 63"/>
          <p:cNvSpPr/>
          <p:nvPr/>
        </p:nvSpPr>
        <p:spPr>
          <a:xfrm>
            <a:off x="14632920" y="4096080"/>
            <a:ext cx="558360" cy="558360"/>
          </a:xfrm>
          <a:custGeom>
            <a:avLst/>
            <a:gdLst/>
            <a:ahLst/>
            <a:rect l="l" t="t" r="r" b="b"/>
            <a:pathLst>
              <a:path w="21600" h="2160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7f7f7f"/>
          </a:solidFill>
          <a:ln w="12600">
            <a:noFill/>
          </a:ln>
        </p:spPr>
        <p:style>
          <a:lnRef idx="0"/>
          <a:fillRef idx="0"/>
          <a:effectRef idx="0"/>
          <a:fontRef idx="minor"/>
        </p:style>
      </p:sp>
      <p:sp>
        <p:nvSpPr>
          <p:cNvPr id="1020" name="CustomShape 64"/>
          <p:cNvSpPr/>
          <p:nvPr/>
        </p:nvSpPr>
        <p:spPr>
          <a:xfrm>
            <a:off x="15699600" y="4121280"/>
            <a:ext cx="558360" cy="507600"/>
          </a:xfrm>
          <a:custGeom>
            <a:avLst/>
            <a:gdLst/>
            <a:ahLst/>
            <a:rect l="l" t="t" r="r" b="b"/>
            <a:pathLst>
              <a:path w="21600" h="2160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rgbClr val="7f7f7f"/>
          </a:solidFill>
          <a:ln w="12600">
            <a:noFill/>
          </a:ln>
        </p:spPr>
        <p:style>
          <a:lnRef idx="0"/>
          <a:fillRef idx="0"/>
          <a:effectRef idx="0"/>
          <a:fontRef idx="minor"/>
        </p:style>
      </p:sp>
      <p:sp>
        <p:nvSpPr>
          <p:cNvPr id="1021" name="CustomShape 65"/>
          <p:cNvSpPr/>
          <p:nvPr/>
        </p:nvSpPr>
        <p:spPr>
          <a:xfrm>
            <a:off x="16765920" y="4121280"/>
            <a:ext cx="558360" cy="507600"/>
          </a:xfrm>
          <a:custGeom>
            <a:avLst/>
            <a:gdLst/>
            <a:ahLst/>
            <a:rect l="l" t="t" r="r" b="b"/>
            <a:pathLst>
              <a:path w="21600" h="21600">
                <a:moveTo>
                  <a:pt x="6382" y="15119"/>
                </a:moveTo>
                <a:cubicBezTo>
                  <a:pt x="7195" y="15119"/>
                  <a:pt x="7855" y="14394"/>
                  <a:pt x="7855" y="13500"/>
                </a:cubicBezTo>
                <a:cubicBezTo>
                  <a:pt x="7855" y="12605"/>
                  <a:pt x="7195" y="11880"/>
                  <a:pt x="6382" y="11880"/>
                </a:cubicBezTo>
                <a:cubicBezTo>
                  <a:pt x="5568" y="11880"/>
                  <a:pt x="4909" y="12605"/>
                  <a:pt x="4909" y="13500"/>
                </a:cubicBezTo>
                <a:cubicBezTo>
                  <a:pt x="4909" y="14394"/>
                  <a:pt x="5568" y="15119"/>
                  <a:pt x="6382" y="15119"/>
                </a:cubicBezTo>
                <a:moveTo>
                  <a:pt x="2455" y="3240"/>
                </a:moveTo>
                <a:cubicBezTo>
                  <a:pt x="2725" y="3240"/>
                  <a:pt x="2945" y="2999"/>
                  <a:pt x="2945" y="2700"/>
                </a:cubicBezTo>
                <a:cubicBezTo>
                  <a:pt x="2945" y="2402"/>
                  <a:pt x="2725" y="2160"/>
                  <a:pt x="2455" y="2160"/>
                </a:cubicBezTo>
                <a:cubicBezTo>
                  <a:pt x="2184" y="2160"/>
                  <a:pt x="1964" y="2402"/>
                  <a:pt x="1964" y="2700"/>
                </a:cubicBezTo>
                <a:cubicBezTo>
                  <a:pt x="1964" y="2999"/>
                  <a:pt x="2184" y="3240"/>
                  <a:pt x="2455" y="3240"/>
                </a:cubicBezTo>
                <a:moveTo>
                  <a:pt x="3927" y="8100"/>
                </a:moveTo>
                <a:cubicBezTo>
                  <a:pt x="3927" y="6609"/>
                  <a:pt x="5026" y="5400"/>
                  <a:pt x="6382" y="5400"/>
                </a:cubicBezTo>
                <a:cubicBezTo>
                  <a:pt x="7738" y="5400"/>
                  <a:pt x="8836" y="6609"/>
                  <a:pt x="8836" y="8100"/>
                </a:cubicBezTo>
                <a:lnTo>
                  <a:pt x="8836" y="13500"/>
                </a:lnTo>
                <a:cubicBezTo>
                  <a:pt x="8836" y="14991"/>
                  <a:pt x="7738" y="16199"/>
                  <a:pt x="6382" y="16199"/>
                </a:cubicBezTo>
                <a:cubicBezTo>
                  <a:pt x="5026" y="16199"/>
                  <a:pt x="3927" y="14991"/>
                  <a:pt x="3927" y="13500"/>
                </a:cubicBezTo>
                <a:cubicBezTo>
                  <a:pt x="3927" y="13500"/>
                  <a:pt x="3927" y="8100"/>
                  <a:pt x="3927" y="8100"/>
                </a:cubicBezTo>
                <a:close/>
                <a:moveTo>
                  <a:pt x="2945" y="13500"/>
                </a:moveTo>
                <a:cubicBezTo>
                  <a:pt x="2945" y="15587"/>
                  <a:pt x="4484" y="17279"/>
                  <a:pt x="6382" y="17279"/>
                </a:cubicBezTo>
                <a:cubicBezTo>
                  <a:pt x="8280" y="17279"/>
                  <a:pt x="9818" y="15587"/>
                  <a:pt x="9818" y="13500"/>
                </a:cubicBezTo>
                <a:lnTo>
                  <a:pt x="9818" y="8100"/>
                </a:lnTo>
                <a:cubicBezTo>
                  <a:pt x="9818" y="6012"/>
                  <a:pt x="8280" y="4320"/>
                  <a:pt x="6382" y="4320"/>
                </a:cubicBezTo>
                <a:cubicBezTo>
                  <a:pt x="4484" y="4320"/>
                  <a:pt x="2945" y="6012"/>
                  <a:pt x="2945" y="8100"/>
                </a:cubicBezTo>
                <a:cubicBezTo>
                  <a:pt x="2945" y="8100"/>
                  <a:pt x="2945" y="13500"/>
                  <a:pt x="2945" y="13500"/>
                </a:cubicBezTo>
                <a:close/>
                <a:moveTo>
                  <a:pt x="2455" y="19439"/>
                </a:moveTo>
                <a:cubicBezTo>
                  <a:pt x="2725" y="19439"/>
                  <a:pt x="2945" y="19198"/>
                  <a:pt x="2945" y="18899"/>
                </a:cubicBezTo>
                <a:cubicBezTo>
                  <a:pt x="2945" y="18601"/>
                  <a:pt x="2725" y="18359"/>
                  <a:pt x="2455" y="18359"/>
                </a:cubicBezTo>
                <a:cubicBezTo>
                  <a:pt x="2184" y="18359"/>
                  <a:pt x="1964" y="18601"/>
                  <a:pt x="1964" y="18899"/>
                </a:cubicBezTo>
                <a:cubicBezTo>
                  <a:pt x="1964" y="19198"/>
                  <a:pt x="2184" y="19439"/>
                  <a:pt x="2455" y="19439"/>
                </a:cubicBezTo>
                <a:moveTo>
                  <a:pt x="20618" y="20519"/>
                </a:moveTo>
                <a:lnTo>
                  <a:pt x="982" y="20519"/>
                </a:lnTo>
                <a:lnTo>
                  <a:pt x="982" y="1080"/>
                </a:lnTo>
                <a:lnTo>
                  <a:pt x="20618" y="1080"/>
                </a:lnTo>
                <a:cubicBezTo>
                  <a:pt x="20618" y="1080"/>
                  <a:pt x="20618" y="20519"/>
                  <a:pt x="20618" y="20519"/>
                </a:cubicBezTo>
                <a:close/>
                <a:moveTo>
                  <a:pt x="20618" y="0"/>
                </a:moveTo>
                <a:lnTo>
                  <a:pt x="982" y="0"/>
                </a:lnTo>
                <a:cubicBezTo>
                  <a:pt x="440" y="0"/>
                  <a:pt x="0" y="484"/>
                  <a:pt x="0" y="1080"/>
                </a:cubicBezTo>
                <a:lnTo>
                  <a:pt x="0" y="20519"/>
                </a:lnTo>
                <a:cubicBezTo>
                  <a:pt x="0" y="21115"/>
                  <a:pt x="440" y="21600"/>
                  <a:pt x="982" y="21600"/>
                </a:cubicBezTo>
                <a:lnTo>
                  <a:pt x="20618" y="21600"/>
                </a:lnTo>
                <a:cubicBezTo>
                  <a:pt x="21160" y="21600"/>
                  <a:pt x="21600" y="21115"/>
                  <a:pt x="21600" y="20519"/>
                </a:cubicBezTo>
                <a:lnTo>
                  <a:pt x="21600" y="1080"/>
                </a:lnTo>
                <a:cubicBezTo>
                  <a:pt x="21600" y="484"/>
                  <a:pt x="21160" y="0"/>
                  <a:pt x="20618" y="0"/>
                </a:cubicBezTo>
                <a:moveTo>
                  <a:pt x="19145" y="3240"/>
                </a:moveTo>
                <a:cubicBezTo>
                  <a:pt x="19416" y="3240"/>
                  <a:pt x="19636" y="2999"/>
                  <a:pt x="19636" y="2700"/>
                </a:cubicBezTo>
                <a:cubicBezTo>
                  <a:pt x="19636" y="2402"/>
                  <a:pt x="19416" y="2160"/>
                  <a:pt x="19145" y="2160"/>
                </a:cubicBezTo>
                <a:cubicBezTo>
                  <a:pt x="18875" y="2160"/>
                  <a:pt x="18655" y="2402"/>
                  <a:pt x="18655" y="2700"/>
                </a:cubicBezTo>
                <a:cubicBezTo>
                  <a:pt x="18655" y="2999"/>
                  <a:pt x="18875" y="3240"/>
                  <a:pt x="19145" y="3240"/>
                </a:cubicBezTo>
                <a:moveTo>
                  <a:pt x="12764" y="8100"/>
                </a:moveTo>
                <a:cubicBezTo>
                  <a:pt x="12764" y="6609"/>
                  <a:pt x="13863" y="5400"/>
                  <a:pt x="15218" y="5400"/>
                </a:cubicBezTo>
                <a:cubicBezTo>
                  <a:pt x="16574" y="5400"/>
                  <a:pt x="17673" y="6609"/>
                  <a:pt x="17673" y="8100"/>
                </a:cubicBezTo>
                <a:lnTo>
                  <a:pt x="17673" y="13500"/>
                </a:lnTo>
                <a:cubicBezTo>
                  <a:pt x="17673" y="14991"/>
                  <a:pt x="16574" y="16199"/>
                  <a:pt x="15218" y="16199"/>
                </a:cubicBezTo>
                <a:cubicBezTo>
                  <a:pt x="13863" y="16199"/>
                  <a:pt x="12764" y="14991"/>
                  <a:pt x="12764" y="13500"/>
                </a:cubicBezTo>
                <a:cubicBezTo>
                  <a:pt x="12764" y="13500"/>
                  <a:pt x="12764" y="8100"/>
                  <a:pt x="12764" y="8100"/>
                </a:cubicBezTo>
                <a:close/>
                <a:moveTo>
                  <a:pt x="15218" y="17279"/>
                </a:moveTo>
                <a:cubicBezTo>
                  <a:pt x="17116" y="17279"/>
                  <a:pt x="18655" y="15587"/>
                  <a:pt x="18655" y="13500"/>
                </a:cubicBezTo>
                <a:lnTo>
                  <a:pt x="18655" y="8100"/>
                </a:lnTo>
                <a:cubicBezTo>
                  <a:pt x="18655" y="6012"/>
                  <a:pt x="17116" y="4320"/>
                  <a:pt x="15218" y="4320"/>
                </a:cubicBezTo>
                <a:cubicBezTo>
                  <a:pt x="13320" y="4320"/>
                  <a:pt x="11782" y="6012"/>
                  <a:pt x="11782" y="8100"/>
                </a:cubicBezTo>
                <a:lnTo>
                  <a:pt x="11782" y="13500"/>
                </a:lnTo>
                <a:cubicBezTo>
                  <a:pt x="11782" y="15587"/>
                  <a:pt x="13320" y="17279"/>
                  <a:pt x="15218" y="17279"/>
                </a:cubicBezTo>
                <a:moveTo>
                  <a:pt x="15218" y="9720"/>
                </a:moveTo>
                <a:cubicBezTo>
                  <a:pt x="16032" y="9720"/>
                  <a:pt x="16691" y="8995"/>
                  <a:pt x="16691" y="8100"/>
                </a:cubicBezTo>
                <a:cubicBezTo>
                  <a:pt x="16691" y="7206"/>
                  <a:pt x="16032" y="6480"/>
                  <a:pt x="15218" y="6480"/>
                </a:cubicBezTo>
                <a:cubicBezTo>
                  <a:pt x="14405" y="6480"/>
                  <a:pt x="13745" y="7206"/>
                  <a:pt x="13745" y="8100"/>
                </a:cubicBezTo>
                <a:cubicBezTo>
                  <a:pt x="13745" y="8995"/>
                  <a:pt x="14405" y="9720"/>
                  <a:pt x="15218" y="9720"/>
                </a:cubicBezTo>
                <a:moveTo>
                  <a:pt x="19145" y="18359"/>
                </a:moveTo>
                <a:cubicBezTo>
                  <a:pt x="18875" y="18359"/>
                  <a:pt x="18655" y="18601"/>
                  <a:pt x="18655" y="18899"/>
                </a:cubicBezTo>
                <a:cubicBezTo>
                  <a:pt x="18655" y="19198"/>
                  <a:pt x="18875" y="19439"/>
                  <a:pt x="19145" y="19439"/>
                </a:cubicBezTo>
                <a:cubicBezTo>
                  <a:pt x="19416" y="19439"/>
                  <a:pt x="19636" y="19198"/>
                  <a:pt x="19636" y="18899"/>
                </a:cubicBezTo>
                <a:cubicBezTo>
                  <a:pt x="19636" y="18601"/>
                  <a:pt x="19416" y="18359"/>
                  <a:pt x="19145" y="18359"/>
                </a:cubicBezTo>
              </a:path>
            </a:pathLst>
          </a:custGeom>
          <a:solidFill>
            <a:srgbClr val="7f7f7f"/>
          </a:solidFill>
          <a:ln w="12600">
            <a:noFill/>
          </a:ln>
        </p:spPr>
        <p:style>
          <a:lnRef idx="0"/>
          <a:fillRef idx="0"/>
          <a:effectRef idx="0"/>
          <a:fontRef idx="minor"/>
        </p:style>
      </p:sp>
      <p:sp>
        <p:nvSpPr>
          <p:cNvPr id="1022" name="CustomShape 66"/>
          <p:cNvSpPr/>
          <p:nvPr/>
        </p:nvSpPr>
        <p:spPr>
          <a:xfrm>
            <a:off x="17832600" y="4096080"/>
            <a:ext cx="558360" cy="558360"/>
          </a:xfrm>
          <a:custGeom>
            <a:avLst/>
            <a:gdLst/>
            <a:ahLst/>
            <a:rect l="l" t="t" r="r" b="b"/>
            <a:pathLst>
              <a:path w="21600" h="21600">
                <a:moveTo>
                  <a:pt x="20618" y="19636"/>
                </a:moveTo>
                <a:cubicBezTo>
                  <a:pt x="20618" y="20178"/>
                  <a:pt x="20178" y="20619"/>
                  <a:pt x="19636" y="20619"/>
                </a:cubicBezTo>
                <a:lnTo>
                  <a:pt x="1964" y="20619"/>
                </a:lnTo>
                <a:cubicBezTo>
                  <a:pt x="1422" y="20619"/>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5" y="6382"/>
                </a:moveTo>
                <a:cubicBezTo>
                  <a:pt x="7313" y="6382"/>
                  <a:pt x="6873" y="5943"/>
                  <a:pt x="6873" y="5400"/>
                </a:cubicBezTo>
                <a:cubicBezTo>
                  <a:pt x="6873" y="4858"/>
                  <a:pt x="7313" y="4418"/>
                  <a:pt x="7855" y="4418"/>
                </a:cubicBezTo>
                <a:cubicBezTo>
                  <a:pt x="8396" y="4418"/>
                  <a:pt x="8836" y="4858"/>
                  <a:pt x="8836" y="5400"/>
                </a:cubicBezTo>
                <a:cubicBezTo>
                  <a:pt x="8836" y="5943"/>
                  <a:pt x="8396" y="6382"/>
                  <a:pt x="7855" y="6382"/>
                </a:cubicBezTo>
                <a:moveTo>
                  <a:pt x="18164" y="4909"/>
                </a:moveTo>
                <a:lnTo>
                  <a:pt x="9749" y="4909"/>
                </a:lnTo>
                <a:cubicBezTo>
                  <a:pt x="9530" y="4064"/>
                  <a:pt x="8768" y="3436"/>
                  <a:pt x="7855" y="3436"/>
                </a:cubicBezTo>
                <a:cubicBezTo>
                  <a:pt x="6941" y="3436"/>
                  <a:pt x="6180" y="4064"/>
                  <a:pt x="5960" y="4909"/>
                </a:cubicBezTo>
                <a:lnTo>
                  <a:pt x="3436" y="4909"/>
                </a:lnTo>
                <a:cubicBezTo>
                  <a:pt x="3165" y="4909"/>
                  <a:pt x="2945" y="5129"/>
                  <a:pt x="2945" y="5400"/>
                </a:cubicBezTo>
                <a:cubicBezTo>
                  <a:pt x="2945" y="5672"/>
                  <a:pt x="3165" y="5891"/>
                  <a:pt x="3436" y="5891"/>
                </a:cubicBezTo>
                <a:lnTo>
                  <a:pt x="5960" y="5891"/>
                </a:lnTo>
                <a:cubicBezTo>
                  <a:pt x="6180" y="6737"/>
                  <a:pt x="6941" y="7364"/>
                  <a:pt x="7855" y="7364"/>
                </a:cubicBezTo>
                <a:cubicBezTo>
                  <a:pt x="8768" y="7364"/>
                  <a:pt x="9530" y="6737"/>
                  <a:pt x="9749" y="5891"/>
                </a:cubicBezTo>
                <a:lnTo>
                  <a:pt x="18164" y="5891"/>
                </a:lnTo>
                <a:cubicBezTo>
                  <a:pt x="18435" y="5891"/>
                  <a:pt x="18655" y="5672"/>
                  <a:pt x="18655" y="5400"/>
                </a:cubicBezTo>
                <a:cubicBezTo>
                  <a:pt x="18655" y="5129"/>
                  <a:pt x="18435" y="4909"/>
                  <a:pt x="18164" y="4909"/>
                </a:cubicBezTo>
                <a:moveTo>
                  <a:pt x="14727" y="11782"/>
                </a:moveTo>
                <a:cubicBezTo>
                  <a:pt x="14186" y="11782"/>
                  <a:pt x="13745" y="11342"/>
                  <a:pt x="13745" y="10800"/>
                </a:cubicBezTo>
                <a:cubicBezTo>
                  <a:pt x="13745" y="10258"/>
                  <a:pt x="14186" y="9818"/>
                  <a:pt x="14727" y="9818"/>
                </a:cubicBezTo>
                <a:cubicBezTo>
                  <a:pt x="15269" y="9818"/>
                  <a:pt x="15709" y="10258"/>
                  <a:pt x="15709" y="10800"/>
                </a:cubicBezTo>
                <a:cubicBezTo>
                  <a:pt x="15709" y="11342"/>
                  <a:pt x="15269" y="11782"/>
                  <a:pt x="14727" y="11782"/>
                </a:cubicBezTo>
                <a:moveTo>
                  <a:pt x="18164" y="10310"/>
                </a:moveTo>
                <a:lnTo>
                  <a:pt x="16621" y="10310"/>
                </a:lnTo>
                <a:cubicBezTo>
                  <a:pt x="16402" y="9464"/>
                  <a:pt x="15641" y="8836"/>
                  <a:pt x="14727" y="8836"/>
                </a:cubicBezTo>
                <a:cubicBezTo>
                  <a:pt x="13814" y="8836"/>
                  <a:pt x="13052" y="9464"/>
                  <a:pt x="12833" y="10310"/>
                </a:cubicBezTo>
                <a:lnTo>
                  <a:pt x="3436" y="10310"/>
                </a:lnTo>
                <a:cubicBezTo>
                  <a:pt x="3165" y="10310"/>
                  <a:pt x="2945" y="10529"/>
                  <a:pt x="2945" y="10800"/>
                </a:cubicBezTo>
                <a:cubicBezTo>
                  <a:pt x="2945" y="11072"/>
                  <a:pt x="3165" y="11291"/>
                  <a:pt x="3436" y="11291"/>
                </a:cubicBezTo>
                <a:lnTo>
                  <a:pt x="12833" y="11291"/>
                </a:lnTo>
                <a:cubicBezTo>
                  <a:pt x="13052" y="12137"/>
                  <a:pt x="13814" y="12764"/>
                  <a:pt x="14727" y="12764"/>
                </a:cubicBezTo>
                <a:cubicBezTo>
                  <a:pt x="15641" y="12764"/>
                  <a:pt x="16402" y="12137"/>
                  <a:pt x="16621" y="11291"/>
                </a:cubicBezTo>
                <a:lnTo>
                  <a:pt x="18164" y="11291"/>
                </a:lnTo>
                <a:cubicBezTo>
                  <a:pt x="18435" y="11291"/>
                  <a:pt x="18655" y="11072"/>
                  <a:pt x="18655" y="10800"/>
                </a:cubicBezTo>
                <a:cubicBezTo>
                  <a:pt x="18655" y="10529"/>
                  <a:pt x="18435" y="10310"/>
                  <a:pt x="18164" y="10310"/>
                </a:cubicBezTo>
                <a:moveTo>
                  <a:pt x="9818" y="17182"/>
                </a:moveTo>
                <a:cubicBezTo>
                  <a:pt x="9276" y="17182"/>
                  <a:pt x="8836" y="16743"/>
                  <a:pt x="8836" y="16200"/>
                </a:cubicBezTo>
                <a:cubicBezTo>
                  <a:pt x="8836" y="15658"/>
                  <a:pt x="9276" y="15218"/>
                  <a:pt x="9818" y="15218"/>
                </a:cubicBezTo>
                <a:cubicBezTo>
                  <a:pt x="10360" y="15218"/>
                  <a:pt x="10800" y="15658"/>
                  <a:pt x="10800" y="16200"/>
                </a:cubicBezTo>
                <a:cubicBezTo>
                  <a:pt x="10800" y="16743"/>
                  <a:pt x="10360" y="17182"/>
                  <a:pt x="9818" y="17182"/>
                </a:cubicBezTo>
                <a:moveTo>
                  <a:pt x="18164" y="15709"/>
                </a:moveTo>
                <a:lnTo>
                  <a:pt x="11712" y="15709"/>
                </a:lnTo>
                <a:cubicBezTo>
                  <a:pt x="11493" y="14863"/>
                  <a:pt x="10732" y="14237"/>
                  <a:pt x="9818" y="14237"/>
                </a:cubicBezTo>
                <a:cubicBezTo>
                  <a:pt x="8904" y="14237"/>
                  <a:pt x="8143" y="14863"/>
                  <a:pt x="7924" y="15709"/>
                </a:cubicBezTo>
                <a:lnTo>
                  <a:pt x="3436" y="15709"/>
                </a:lnTo>
                <a:cubicBezTo>
                  <a:pt x="3165" y="15709"/>
                  <a:pt x="2945" y="15929"/>
                  <a:pt x="2945" y="16200"/>
                </a:cubicBezTo>
                <a:cubicBezTo>
                  <a:pt x="2945" y="16472"/>
                  <a:pt x="3165" y="16691"/>
                  <a:pt x="3436" y="16691"/>
                </a:cubicBezTo>
                <a:lnTo>
                  <a:pt x="7924" y="16691"/>
                </a:lnTo>
                <a:cubicBezTo>
                  <a:pt x="8143" y="17537"/>
                  <a:pt x="8904" y="18164"/>
                  <a:pt x="9818" y="18164"/>
                </a:cubicBezTo>
                <a:cubicBezTo>
                  <a:pt x="10732" y="18164"/>
                  <a:pt x="11493" y="17537"/>
                  <a:pt x="11712" y="16691"/>
                </a:cubicBezTo>
                <a:lnTo>
                  <a:pt x="18164" y="16691"/>
                </a:lnTo>
                <a:cubicBezTo>
                  <a:pt x="18435" y="16691"/>
                  <a:pt x="18655" y="16472"/>
                  <a:pt x="18655" y="16200"/>
                </a:cubicBezTo>
                <a:cubicBezTo>
                  <a:pt x="18655" y="15929"/>
                  <a:pt x="18435" y="15709"/>
                  <a:pt x="18164" y="15709"/>
                </a:cubicBezTo>
              </a:path>
            </a:pathLst>
          </a:custGeom>
          <a:solidFill>
            <a:srgbClr val="7f7f7f"/>
          </a:solidFill>
          <a:ln w="12600">
            <a:noFill/>
          </a:ln>
        </p:spPr>
        <p:style>
          <a:lnRef idx="0"/>
          <a:fillRef idx="0"/>
          <a:effectRef idx="0"/>
          <a:fontRef idx="minor"/>
        </p:style>
      </p:sp>
      <p:sp>
        <p:nvSpPr>
          <p:cNvPr id="1023" name="CustomShape 67"/>
          <p:cNvSpPr/>
          <p:nvPr/>
        </p:nvSpPr>
        <p:spPr>
          <a:xfrm>
            <a:off x="18898920" y="4096080"/>
            <a:ext cx="558360" cy="558360"/>
          </a:xfrm>
          <a:custGeom>
            <a:avLst/>
            <a:gdLst/>
            <a:ahLst/>
            <a:rect l="l" t="t" r="r" b="b"/>
            <a:pathLst>
              <a:path w="21600" h="2160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rgbClr val="7f7f7f"/>
          </a:solidFill>
          <a:ln w="12600">
            <a:noFill/>
          </a:ln>
        </p:spPr>
        <p:style>
          <a:lnRef idx="0"/>
          <a:fillRef idx="0"/>
          <a:effectRef idx="0"/>
          <a:fontRef idx="minor"/>
        </p:style>
      </p:sp>
      <p:sp>
        <p:nvSpPr>
          <p:cNvPr id="1024" name="CustomShape 68"/>
          <p:cNvSpPr/>
          <p:nvPr/>
        </p:nvSpPr>
        <p:spPr>
          <a:xfrm>
            <a:off x="19965600" y="4096080"/>
            <a:ext cx="558360" cy="558360"/>
          </a:xfrm>
          <a:custGeom>
            <a:avLst/>
            <a:gdLst/>
            <a:ahLst/>
            <a:rect l="l" t="t" r="r" b="b"/>
            <a:pathLst>
              <a:path w="21600" h="21600">
                <a:moveTo>
                  <a:pt x="20618" y="12012"/>
                </a:moveTo>
                <a:cubicBezTo>
                  <a:pt x="20614" y="12014"/>
                  <a:pt x="20611" y="12016"/>
                  <a:pt x="20607" y="12016"/>
                </a:cubicBezTo>
                <a:lnTo>
                  <a:pt x="19602" y="12268"/>
                </a:lnTo>
                <a:cubicBezTo>
                  <a:pt x="19256" y="12354"/>
                  <a:pt x="18984" y="12622"/>
                  <a:pt x="18892" y="12966"/>
                </a:cubicBezTo>
                <a:cubicBezTo>
                  <a:pt x="18703" y="13672"/>
                  <a:pt x="18421" y="14352"/>
                  <a:pt x="18053" y="14986"/>
                </a:cubicBezTo>
                <a:cubicBezTo>
                  <a:pt x="17873" y="15295"/>
                  <a:pt x="17876" y="15677"/>
                  <a:pt x="18060" y="15984"/>
                </a:cubicBezTo>
                <a:lnTo>
                  <a:pt x="18601" y="16885"/>
                </a:lnTo>
                <a:lnTo>
                  <a:pt x="16886" y="18600"/>
                </a:lnTo>
                <a:cubicBezTo>
                  <a:pt x="16882" y="18598"/>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2" y="18415"/>
                  <a:pt x="6617" y="18049"/>
                </a:cubicBezTo>
                <a:cubicBezTo>
                  <a:pt x="6465" y="17961"/>
                  <a:pt x="6296" y="17917"/>
                  <a:pt x="6127" y="17917"/>
                </a:cubicBezTo>
                <a:cubicBezTo>
                  <a:pt x="5951" y="17917"/>
                  <a:pt x="5777" y="17964"/>
                  <a:pt x="5621" y="18057"/>
                </a:cubicBezTo>
                <a:lnTo>
                  <a:pt x="4725" y="18595"/>
                </a:lnTo>
                <a:cubicBezTo>
                  <a:pt x="4722" y="18597"/>
                  <a:pt x="4718" y="18598"/>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2"/>
                </a:cubicBezTo>
                <a:lnTo>
                  <a:pt x="982" y="9587"/>
                </a:lnTo>
                <a:lnTo>
                  <a:pt x="1998" y="9333"/>
                </a:lnTo>
                <a:cubicBezTo>
                  <a:pt x="2343" y="9246"/>
                  <a:pt x="2616" y="8979"/>
                  <a:pt x="2708" y="8634"/>
                </a:cubicBezTo>
                <a:cubicBezTo>
                  <a:pt x="2897" y="7929"/>
                  <a:pt x="3179" y="7249"/>
                  <a:pt x="3548" y="6615"/>
                </a:cubicBezTo>
                <a:cubicBezTo>
                  <a:pt x="3727" y="6305"/>
                  <a:pt x="3724" y="5923"/>
                  <a:pt x="3540" y="5617"/>
                </a:cubicBezTo>
                <a:lnTo>
                  <a:pt x="3005" y="4725"/>
                </a:lnTo>
                <a:cubicBezTo>
                  <a:pt x="3004" y="4722"/>
                  <a:pt x="3002" y="4719"/>
                  <a:pt x="3000" y="4715"/>
                </a:cubicBezTo>
                <a:lnTo>
                  <a:pt x="4715" y="3000"/>
                </a:lnTo>
                <a:lnTo>
                  <a:pt x="5621" y="3543"/>
                </a:lnTo>
                <a:cubicBezTo>
                  <a:pt x="5777" y="3637"/>
                  <a:pt x="5951" y="3683"/>
                  <a:pt x="6127" y="3683"/>
                </a:cubicBezTo>
                <a:cubicBezTo>
                  <a:pt x="6296" y="3683"/>
                  <a:pt x="6465" y="3639"/>
                  <a:pt x="6618" y="3552"/>
                </a:cubicBezTo>
                <a:cubicBezTo>
                  <a:pt x="7251" y="3185"/>
                  <a:pt x="7929" y="2904"/>
                  <a:pt x="8632" y="2717"/>
                </a:cubicBezTo>
                <a:cubicBezTo>
                  <a:pt x="8976" y="2624"/>
                  <a:pt x="9244" y="2352"/>
                  <a:pt x="9331" y="2006"/>
                </a:cubicBezTo>
                <a:lnTo>
                  <a:pt x="9587" y="982"/>
                </a:lnTo>
                <a:lnTo>
                  <a:pt x="12012" y="982"/>
                </a:lnTo>
                <a:cubicBezTo>
                  <a:pt x="12014" y="986"/>
                  <a:pt x="12015" y="989"/>
                  <a:pt x="12016" y="993"/>
                </a:cubicBezTo>
                <a:lnTo>
                  <a:pt x="12269" y="2006"/>
                </a:lnTo>
                <a:cubicBezTo>
                  <a:pt x="12356" y="2352"/>
                  <a:pt x="12624" y="2624"/>
                  <a:pt x="12968" y="2717"/>
                </a:cubicBezTo>
                <a:cubicBezTo>
                  <a:pt x="13671" y="2904"/>
                  <a:pt x="14348" y="3185"/>
                  <a:pt x="14982" y="3552"/>
                </a:cubicBezTo>
                <a:cubicBezTo>
                  <a:pt x="15134" y="3639"/>
                  <a:pt x="15304" y="3683"/>
                  <a:pt x="15473" y="3683"/>
                </a:cubicBezTo>
                <a:cubicBezTo>
                  <a:pt x="15648" y="3683"/>
                  <a:pt x="15822" y="3637"/>
                  <a:pt x="15978" y="3543"/>
                </a:cubicBezTo>
                <a:lnTo>
                  <a:pt x="16884" y="3000"/>
                </a:lnTo>
                <a:lnTo>
                  <a:pt x="18600" y="4715"/>
                </a:lnTo>
                <a:cubicBezTo>
                  <a:pt x="18598" y="4719"/>
                  <a:pt x="18597" y="4722"/>
                  <a:pt x="18595" y="4725"/>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2"/>
                  <a:pt x="20618" y="12012"/>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9"/>
                  <a:pt x="17136" y="1968"/>
                  <a:pt x="16975" y="1968"/>
                </a:cubicBezTo>
                <a:cubicBezTo>
                  <a:pt x="16778" y="1968"/>
                  <a:pt x="16572" y="2043"/>
                  <a:pt x="16400" y="2145"/>
                </a:cubicBezTo>
                <a:lnTo>
                  <a:pt x="15473" y="2701"/>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1"/>
                </a:cubicBezTo>
                <a:lnTo>
                  <a:pt x="5200" y="2145"/>
                </a:lnTo>
                <a:cubicBezTo>
                  <a:pt x="5028" y="2043"/>
                  <a:pt x="4822" y="1968"/>
                  <a:pt x="4625" y="1968"/>
                </a:cubicBezTo>
                <a:cubicBezTo>
                  <a:pt x="4464" y="1968"/>
                  <a:pt x="4308" y="2019"/>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2"/>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3"/>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3"/>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2"/>
                  <a:pt x="21233" y="8730"/>
                  <a:pt x="20880" y="8641"/>
                </a:cubicBezTo>
                <a:moveTo>
                  <a:pt x="15709" y="10800"/>
                </a:moveTo>
                <a:cubicBezTo>
                  <a:pt x="15709" y="13346"/>
                  <a:pt x="13771" y="15438"/>
                  <a:pt x="11291" y="15685"/>
                </a:cubicBezTo>
                <a:lnTo>
                  <a:pt x="11291" y="12694"/>
                </a:lnTo>
                <a:cubicBezTo>
                  <a:pt x="12137" y="12476"/>
                  <a:pt x="12764" y="11714"/>
                  <a:pt x="12764" y="10800"/>
                </a:cubicBezTo>
                <a:cubicBezTo>
                  <a:pt x="12764" y="10630"/>
                  <a:pt x="12735" y="10468"/>
                  <a:pt x="12694" y="10310"/>
                </a:cubicBezTo>
                <a:lnTo>
                  <a:pt x="15308" y="8857"/>
                </a:lnTo>
                <a:cubicBezTo>
                  <a:pt x="15565" y="9453"/>
                  <a:pt x="15709" y="10110"/>
                  <a:pt x="15709" y="10800"/>
                </a:cubicBezTo>
                <a:moveTo>
                  <a:pt x="9818" y="10800"/>
                </a:moveTo>
                <a:cubicBezTo>
                  <a:pt x="9818" y="10258"/>
                  <a:pt x="10258" y="9818"/>
                  <a:pt x="10800" y="9818"/>
                </a:cubicBezTo>
                <a:cubicBezTo>
                  <a:pt x="11342" y="9818"/>
                  <a:pt x="11782" y="10258"/>
                  <a:pt x="11782" y="10800"/>
                </a:cubicBezTo>
                <a:cubicBezTo>
                  <a:pt x="11782" y="11342"/>
                  <a:pt x="11342" y="11782"/>
                  <a:pt x="10800" y="11782"/>
                </a:cubicBezTo>
                <a:cubicBezTo>
                  <a:pt x="10258" y="11782"/>
                  <a:pt x="9818" y="11342"/>
                  <a:pt x="9818" y="10800"/>
                </a:cubicBezTo>
                <a:moveTo>
                  <a:pt x="10309" y="15685"/>
                </a:moveTo>
                <a:cubicBezTo>
                  <a:pt x="7829" y="15438"/>
                  <a:pt x="5891" y="13346"/>
                  <a:pt x="5891" y="10800"/>
                </a:cubicBezTo>
                <a:cubicBezTo>
                  <a:pt x="5891" y="10110"/>
                  <a:pt x="6035" y="9453"/>
                  <a:pt x="6292" y="8857"/>
                </a:cubicBezTo>
                <a:lnTo>
                  <a:pt x="8906" y="10310"/>
                </a:lnTo>
                <a:cubicBezTo>
                  <a:pt x="8865" y="10468"/>
                  <a:pt x="8836" y="10630"/>
                  <a:pt x="8836" y="10800"/>
                </a:cubicBezTo>
                <a:cubicBezTo>
                  <a:pt x="8836" y="11714"/>
                  <a:pt x="9463" y="12476"/>
                  <a:pt x="10309" y="12694"/>
                </a:cubicBezTo>
                <a:cubicBezTo>
                  <a:pt x="10309" y="12694"/>
                  <a:pt x="10309" y="15685"/>
                  <a:pt x="10309" y="15685"/>
                </a:cubicBezTo>
                <a:close/>
                <a:moveTo>
                  <a:pt x="10800" y="5891"/>
                </a:moveTo>
                <a:cubicBezTo>
                  <a:pt x="12470" y="5891"/>
                  <a:pt x="13942" y="6727"/>
                  <a:pt x="14829" y="8000"/>
                </a:cubicBezTo>
                <a:lnTo>
                  <a:pt x="12220" y="9450"/>
                </a:lnTo>
                <a:cubicBezTo>
                  <a:pt x="11862" y="9074"/>
                  <a:pt x="11360" y="8836"/>
                  <a:pt x="10800" y="8836"/>
                </a:cubicBezTo>
                <a:cubicBezTo>
                  <a:pt x="10240" y="8836"/>
                  <a:pt x="9738" y="9074"/>
                  <a:pt x="9380" y="9450"/>
                </a:cubicBezTo>
                <a:lnTo>
                  <a:pt x="6771" y="8000"/>
                </a:lnTo>
                <a:cubicBezTo>
                  <a:pt x="7658" y="6727"/>
                  <a:pt x="9130" y="5891"/>
                  <a:pt x="10800" y="5891"/>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path>
            </a:pathLst>
          </a:custGeom>
          <a:solidFill>
            <a:srgbClr val="7f7f7f"/>
          </a:solidFill>
          <a:ln w="12600">
            <a:noFill/>
          </a:ln>
        </p:spPr>
        <p:style>
          <a:lnRef idx="0"/>
          <a:fillRef idx="0"/>
          <a:effectRef idx="0"/>
          <a:fontRef idx="minor"/>
        </p:style>
      </p:sp>
      <p:sp>
        <p:nvSpPr>
          <p:cNvPr id="1025" name="CustomShape 69"/>
          <p:cNvSpPr/>
          <p:nvPr/>
        </p:nvSpPr>
        <p:spPr>
          <a:xfrm>
            <a:off x="21032280" y="4096080"/>
            <a:ext cx="558360" cy="558360"/>
          </a:xfrm>
          <a:custGeom>
            <a:avLst/>
            <a:gdLst/>
            <a:ahLst/>
            <a:rect l="l" t="t" r="r" b="b"/>
            <a:pathLst>
              <a:path w="21600" h="21600">
                <a:moveTo>
                  <a:pt x="20618" y="8095"/>
                </a:moveTo>
                <a:lnTo>
                  <a:pt x="20091" y="8640"/>
                </a:lnTo>
                <a:cubicBezTo>
                  <a:pt x="19294" y="8426"/>
                  <a:pt x="18482" y="8322"/>
                  <a:pt x="17675" y="8322"/>
                </a:cubicBezTo>
                <a:lnTo>
                  <a:pt x="17150" y="7377"/>
                </a:lnTo>
                <a:cubicBezTo>
                  <a:pt x="17052" y="7203"/>
                  <a:pt x="16911" y="7035"/>
                  <a:pt x="16741" y="6937"/>
                </a:cubicBezTo>
                <a:cubicBezTo>
                  <a:pt x="16601" y="6856"/>
                  <a:pt x="16442" y="6822"/>
                  <a:pt x="16268" y="6868"/>
                </a:cubicBezTo>
                <a:lnTo>
                  <a:pt x="13487" y="7613"/>
                </a:lnTo>
                <a:cubicBezTo>
                  <a:pt x="13102" y="7716"/>
                  <a:pt x="12995" y="8125"/>
                  <a:pt x="12977" y="8495"/>
                </a:cubicBezTo>
                <a:lnTo>
                  <a:pt x="12996" y="9570"/>
                </a:lnTo>
                <a:cubicBezTo>
                  <a:pt x="12293" y="9973"/>
                  <a:pt x="11639" y="10471"/>
                  <a:pt x="11053" y="11057"/>
                </a:cubicBezTo>
                <a:lnTo>
                  <a:pt x="10023" y="10762"/>
                </a:lnTo>
                <a:cubicBezTo>
                  <a:pt x="9673" y="10664"/>
                  <a:pt x="9239" y="10682"/>
                  <a:pt x="9040" y="11026"/>
                </a:cubicBezTo>
                <a:lnTo>
                  <a:pt x="7600" y="13520"/>
                </a:lnTo>
                <a:cubicBezTo>
                  <a:pt x="7401" y="13864"/>
                  <a:pt x="7614" y="14229"/>
                  <a:pt x="7863" y="14504"/>
                </a:cubicBezTo>
                <a:lnTo>
                  <a:pt x="8633" y="15248"/>
                </a:lnTo>
                <a:cubicBezTo>
                  <a:pt x="8419" y="16049"/>
                  <a:pt x="8315" y="16864"/>
                  <a:pt x="8317" y="17674"/>
                </a:cubicBezTo>
                <a:lnTo>
                  <a:pt x="7377" y="18196"/>
                </a:lnTo>
                <a:cubicBezTo>
                  <a:pt x="7060" y="18373"/>
                  <a:pt x="6765" y="18693"/>
                  <a:pt x="6868" y="19077"/>
                </a:cubicBezTo>
                <a:lnTo>
                  <a:pt x="7281" y="20619"/>
                </a:lnTo>
                <a:lnTo>
                  <a:pt x="1964" y="20619"/>
                </a:lnTo>
                <a:cubicBezTo>
                  <a:pt x="1422" y="20619"/>
                  <a:pt x="982" y="20178"/>
                  <a:pt x="982" y="19636"/>
                </a:cubicBezTo>
                <a:lnTo>
                  <a:pt x="982" y="11291"/>
                </a:lnTo>
                <a:lnTo>
                  <a:pt x="1931" y="11291"/>
                </a:lnTo>
                <a:cubicBezTo>
                  <a:pt x="2328" y="11291"/>
                  <a:pt x="2538" y="10924"/>
                  <a:pt x="2651" y="10571"/>
                </a:cubicBezTo>
                <a:lnTo>
                  <a:pt x="2913" y="9523"/>
                </a:lnTo>
                <a:cubicBezTo>
                  <a:pt x="3711" y="9310"/>
                  <a:pt x="4466" y="8993"/>
                  <a:pt x="5164" y="8590"/>
                </a:cubicBezTo>
                <a:lnTo>
                  <a:pt x="6091" y="9146"/>
                </a:lnTo>
                <a:cubicBezTo>
                  <a:pt x="6275" y="9241"/>
                  <a:pt x="6484" y="9317"/>
                  <a:pt x="6681" y="9317"/>
                </a:cubicBezTo>
                <a:cubicBezTo>
                  <a:pt x="6837" y="9317"/>
                  <a:pt x="6985" y="9270"/>
                  <a:pt x="7110" y="9146"/>
                </a:cubicBezTo>
                <a:lnTo>
                  <a:pt x="9146" y="7109"/>
                </a:lnTo>
                <a:cubicBezTo>
                  <a:pt x="9427" y="6828"/>
                  <a:pt x="9332" y="6404"/>
                  <a:pt x="9146" y="6091"/>
                </a:cubicBezTo>
                <a:lnTo>
                  <a:pt x="8593" y="5169"/>
                </a:lnTo>
                <a:cubicBezTo>
                  <a:pt x="8999" y="4469"/>
                  <a:pt x="9317" y="3711"/>
                  <a:pt x="9531" y="2911"/>
                </a:cubicBezTo>
                <a:lnTo>
                  <a:pt x="10571" y="2651"/>
                </a:lnTo>
                <a:cubicBezTo>
                  <a:pt x="10924" y="2538"/>
                  <a:pt x="11291" y="2328"/>
                  <a:pt x="11291" y="1931"/>
                </a:cubicBezTo>
                <a:lnTo>
                  <a:pt x="11291" y="982"/>
                </a:lnTo>
                <a:lnTo>
                  <a:pt x="19636" y="982"/>
                </a:lnTo>
                <a:cubicBezTo>
                  <a:pt x="20178" y="982"/>
                  <a:pt x="20618" y="1421"/>
                  <a:pt x="20618" y="1964"/>
                </a:cubicBezTo>
                <a:cubicBezTo>
                  <a:pt x="20618" y="1964"/>
                  <a:pt x="20618" y="8095"/>
                  <a:pt x="20618" y="8095"/>
                </a:cubicBezTo>
                <a:close/>
                <a:moveTo>
                  <a:pt x="20618" y="12594"/>
                </a:moveTo>
                <a:cubicBezTo>
                  <a:pt x="19750" y="12088"/>
                  <a:pt x="18750" y="11782"/>
                  <a:pt x="17673" y="11782"/>
                </a:cubicBezTo>
                <a:cubicBezTo>
                  <a:pt x="14419" y="11782"/>
                  <a:pt x="11782" y="14419"/>
                  <a:pt x="11782" y="17673"/>
                </a:cubicBezTo>
                <a:cubicBezTo>
                  <a:pt x="11782" y="18751"/>
                  <a:pt x="12088" y="19750"/>
                  <a:pt x="12594" y="20619"/>
                </a:cubicBezTo>
                <a:lnTo>
                  <a:pt x="8298" y="20619"/>
                </a:lnTo>
                <a:lnTo>
                  <a:pt x="7875" y="19042"/>
                </a:lnTo>
                <a:lnTo>
                  <a:pt x="8794" y="18532"/>
                </a:lnTo>
                <a:cubicBezTo>
                  <a:pt x="9106" y="18358"/>
                  <a:pt x="9299" y="18028"/>
                  <a:pt x="9299" y="17671"/>
                </a:cubicBezTo>
                <a:cubicBezTo>
                  <a:pt x="9298" y="16938"/>
                  <a:pt x="9392" y="16208"/>
                  <a:pt x="9582" y="15502"/>
                </a:cubicBezTo>
                <a:cubicBezTo>
                  <a:pt x="9674" y="15158"/>
                  <a:pt x="9572" y="14791"/>
                  <a:pt x="9316" y="14543"/>
                </a:cubicBezTo>
                <a:lnTo>
                  <a:pt x="8572" y="13823"/>
                </a:lnTo>
                <a:cubicBezTo>
                  <a:pt x="8569" y="13820"/>
                  <a:pt x="8566" y="13817"/>
                  <a:pt x="8564" y="13813"/>
                </a:cubicBezTo>
                <a:lnTo>
                  <a:pt x="9776" y="11713"/>
                </a:lnTo>
                <a:lnTo>
                  <a:pt x="10783" y="12001"/>
                </a:lnTo>
                <a:cubicBezTo>
                  <a:pt x="11126" y="12099"/>
                  <a:pt x="11495" y="12003"/>
                  <a:pt x="11748" y="11751"/>
                </a:cubicBezTo>
                <a:cubicBezTo>
                  <a:pt x="12264" y="11234"/>
                  <a:pt x="12848" y="10787"/>
                  <a:pt x="13485" y="10421"/>
                </a:cubicBezTo>
                <a:cubicBezTo>
                  <a:pt x="13794" y="10243"/>
                  <a:pt x="13983" y="9911"/>
                  <a:pt x="13977" y="9554"/>
                </a:cubicBezTo>
                <a:lnTo>
                  <a:pt x="13960" y="8514"/>
                </a:lnTo>
                <a:lnTo>
                  <a:pt x="13960" y="8503"/>
                </a:lnTo>
                <a:lnTo>
                  <a:pt x="16304" y="7875"/>
                </a:lnTo>
                <a:lnTo>
                  <a:pt x="16817" y="8799"/>
                </a:lnTo>
                <a:cubicBezTo>
                  <a:pt x="16905" y="8958"/>
                  <a:pt x="17032" y="9085"/>
                  <a:pt x="17184" y="9172"/>
                </a:cubicBezTo>
                <a:cubicBezTo>
                  <a:pt x="17330" y="9257"/>
                  <a:pt x="17499" y="9304"/>
                  <a:pt x="17675" y="9304"/>
                </a:cubicBezTo>
                <a:cubicBezTo>
                  <a:pt x="18407" y="9304"/>
                  <a:pt x="19135" y="9399"/>
                  <a:pt x="19837" y="9589"/>
                </a:cubicBezTo>
                <a:cubicBezTo>
                  <a:pt x="20106" y="9660"/>
                  <a:pt x="20389" y="9611"/>
                  <a:pt x="20618" y="9464"/>
                </a:cubicBezTo>
                <a:cubicBezTo>
                  <a:pt x="20618" y="9464"/>
                  <a:pt x="20618" y="12594"/>
                  <a:pt x="20618" y="12594"/>
                </a:cubicBezTo>
                <a:close/>
                <a:moveTo>
                  <a:pt x="20618" y="15475"/>
                </a:moveTo>
                <a:lnTo>
                  <a:pt x="19093" y="16323"/>
                </a:lnTo>
                <a:cubicBezTo>
                  <a:pt x="18735" y="15946"/>
                  <a:pt x="18233" y="15709"/>
                  <a:pt x="17673" y="15709"/>
                </a:cubicBezTo>
                <a:cubicBezTo>
                  <a:pt x="17113" y="15709"/>
                  <a:pt x="16610" y="15946"/>
                  <a:pt x="16253" y="16323"/>
                </a:cubicBezTo>
                <a:lnTo>
                  <a:pt x="13643" y="14873"/>
                </a:lnTo>
                <a:cubicBezTo>
                  <a:pt x="14530" y="13599"/>
                  <a:pt x="16003" y="12764"/>
                  <a:pt x="17673" y="12764"/>
                </a:cubicBezTo>
                <a:cubicBezTo>
                  <a:pt x="18783" y="12764"/>
                  <a:pt x="19798" y="13141"/>
                  <a:pt x="20618" y="13764"/>
                </a:cubicBezTo>
                <a:cubicBezTo>
                  <a:pt x="20618" y="13764"/>
                  <a:pt x="20618" y="15475"/>
                  <a:pt x="20618" y="15475"/>
                </a:cubicBezTo>
                <a:close/>
                <a:moveTo>
                  <a:pt x="20618" y="19636"/>
                </a:moveTo>
                <a:cubicBezTo>
                  <a:pt x="20618" y="20178"/>
                  <a:pt x="20178" y="20619"/>
                  <a:pt x="19636" y="20619"/>
                </a:cubicBezTo>
                <a:lnTo>
                  <a:pt x="18164" y="20619"/>
                </a:lnTo>
                <a:lnTo>
                  <a:pt x="18164" y="19567"/>
                </a:lnTo>
                <a:cubicBezTo>
                  <a:pt x="19009" y="19348"/>
                  <a:pt x="19636" y="18587"/>
                  <a:pt x="19636" y="17673"/>
                </a:cubicBezTo>
                <a:cubicBezTo>
                  <a:pt x="19636" y="17502"/>
                  <a:pt x="19608" y="17339"/>
                  <a:pt x="19567" y="17182"/>
                </a:cubicBezTo>
                <a:lnTo>
                  <a:pt x="20618" y="16598"/>
                </a:lnTo>
                <a:cubicBezTo>
                  <a:pt x="20618" y="16598"/>
                  <a:pt x="20618" y="19636"/>
                  <a:pt x="20618" y="19636"/>
                </a:cubicBezTo>
                <a:close/>
                <a:moveTo>
                  <a:pt x="16691" y="17673"/>
                </a:moveTo>
                <a:cubicBezTo>
                  <a:pt x="16691" y="17131"/>
                  <a:pt x="17131" y="16691"/>
                  <a:pt x="17673" y="16691"/>
                </a:cubicBezTo>
                <a:cubicBezTo>
                  <a:pt x="18214" y="16691"/>
                  <a:pt x="18655" y="17131"/>
                  <a:pt x="18655" y="17673"/>
                </a:cubicBezTo>
                <a:cubicBezTo>
                  <a:pt x="18655" y="18215"/>
                  <a:pt x="18214" y="18655"/>
                  <a:pt x="17673" y="18655"/>
                </a:cubicBezTo>
                <a:cubicBezTo>
                  <a:pt x="17131" y="18655"/>
                  <a:pt x="16691" y="18215"/>
                  <a:pt x="16691" y="17673"/>
                </a:cubicBezTo>
                <a:moveTo>
                  <a:pt x="17182" y="20619"/>
                </a:moveTo>
                <a:lnTo>
                  <a:pt x="13757" y="20619"/>
                </a:lnTo>
                <a:cubicBezTo>
                  <a:pt x="13138" y="19797"/>
                  <a:pt x="12764" y="18781"/>
                  <a:pt x="12764" y="17673"/>
                </a:cubicBezTo>
                <a:cubicBezTo>
                  <a:pt x="12764" y="16982"/>
                  <a:pt x="12907" y="16326"/>
                  <a:pt x="13165" y="15730"/>
                </a:cubicBezTo>
                <a:lnTo>
                  <a:pt x="15779" y="17182"/>
                </a:lnTo>
                <a:cubicBezTo>
                  <a:pt x="15738" y="17339"/>
                  <a:pt x="15709" y="17502"/>
                  <a:pt x="15709" y="17673"/>
                </a:cubicBezTo>
                <a:cubicBezTo>
                  <a:pt x="15709" y="18587"/>
                  <a:pt x="16336" y="19348"/>
                  <a:pt x="17182" y="19567"/>
                </a:cubicBezTo>
                <a:cubicBezTo>
                  <a:pt x="17182" y="19567"/>
                  <a:pt x="17182" y="20619"/>
                  <a:pt x="17182" y="20619"/>
                </a:cubicBezTo>
                <a:close/>
                <a:moveTo>
                  <a:pt x="982" y="5376"/>
                </a:moveTo>
                <a:cubicBezTo>
                  <a:pt x="3301" y="5145"/>
                  <a:pt x="5145" y="3301"/>
                  <a:pt x="5375" y="982"/>
                </a:cubicBezTo>
                <a:lnTo>
                  <a:pt x="10309" y="982"/>
                </a:lnTo>
                <a:lnTo>
                  <a:pt x="10309" y="1703"/>
                </a:lnTo>
                <a:cubicBezTo>
                  <a:pt x="10305" y="1705"/>
                  <a:pt x="10302" y="1706"/>
                  <a:pt x="10298" y="1707"/>
                </a:cubicBezTo>
                <a:lnTo>
                  <a:pt x="9293" y="1958"/>
                </a:lnTo>
                <a:cubicBezTo>
                  <a:pt x="8947" y="2045"/>
                  <a:pt x="8675" y="2313"/>
                  <a:pt x="8583" y="2657"/>
                </a:cubicBezTo>
                <a:cubicBezTo>
                  <a:pt x="8394" y="3363"/>
                  <a:pt x="8112" y="4042"/>
                  <a:pt x="7744" y="4676"/>
                </a:cubicBezTo>
                <a:cubicBezTo>
                  <a:pt x="7564" y="4986"/>
                  <a:pt x="7567" y="5368"/>
                  <a:pt x="7751" y="5674"/>
                </a:cubicBezTo>
                <a:lnTo>
                  <a:pt x="8292" y="6575"/>
                </a:lnTo>
                <a:lnTo>
                  <a:pt x="6576" y="8291"/>
                </a:lnTo>
                <a:cubicBezTo>
                  <a:pt x="6573" y="8290"/>
                  <a:pt x="6569" y="8288"/>
                  <a:pt x="6566" y="8286"/>
                </a:cubicBezTo>
                <a:lnTo>
                  <a:pt x="5669" y="7748"/>
                </a:lnTo>
                <a:cubicBezTo>
                  <a:pt x="5513" y="7655"/>
                  <a:pt x="5339" y="7608"/>
                  <a:pt x="5164" y="7608"/>
                </a:cubicBezTo>
                <a:cubicBezTo>
                  <a:pt x="4995" y="7608"/>
                  <a:pt x="4825" y="7652"/>
                  <a:pt x="4673" y="7739"/>
                </a:cubicBezTo>
                <a:cubicBezTo>
                  <a:pt x="4039" y="8106"/>
                  <a:pt x="3362" y="8387"/>
                  <a:pt x="2659" y="8575"/>
                </a:cubicBezTo>
                <a:cubicBezTo>
                  <a:pt x="2315" y="8666"/>
                  <a:pt x="2047" y="8938"/>
                  <a:pt x="1960" y="9285"/>
                </a:cubicBezTo>
                <a:lnTo>
                  <a:pt x="1707" y="10298"/>
                </a:lnTo>
                <a:cubicBezTo>
                  <a:pt x="1706" y="10302"/>
                  <a:pt x="1705" y="10305"/>
                  <a:pt x="1703" y="10310"/>
                </a:cubicBezTo>
                <a:lnTo>
                  <a:pt x="982" y="10310"/>
                </a:lnTo>
                <a:cubicBezTo>
                  <a:pt x="982" y="10310"/>
                  <a:pt x="982" y="5376"/>
                  <a:pt x="982" y="5376"/>
                </a:cubicBezTo>
                <a:close/>
                <a:moveTo>
                  <a:pt x="982" y="1964"/>
                </a:moveTo>
                <a:cubicBezTo>
                  <a:pt x="982" y="1421"/>
                  <a:pt x="1422" y="982"/>
                  <a:pt x="1964" y="982"/>
                </a:cubicBezTo>
                <a:lnTo>
                  <a:pt x="4384" y="982"/>
                </a:lnTo>
                <a:cubicBezTo>
                  <a:pt x="4162" y="2758"/>
                  <a:pt x="2758" y="4162"/>
                  <a:pt x="982" y="4384"/>
                </a:cubicBezTo>
                <a:cubicBezTo>
                  <a:pt x="982" y="4384"/>
                  <a:pt x="982" y="1964"/>
                  <a:pt x="982" y="1964"/>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7f7f7f"/>
          </a:solidFill>
          <a:ln w="12600">
            <a:noFill/>
          </a:ln>
        </p:spPr>
        <p:style>
          <a:lnRef idx="0"/>
          <a:fillRef idx="0"/>
          <a:effectRef idx="0"/>
          <a:fontRef idx="minor"/>
        </p:style>
      </p:sp>
      <p:sp>
        <p:nvSpPr>
          <p:cNvPr id="1026" name="CustomShape 70"/>
          <p:cNvSpPr/>
          <p:nvPr/>
        </p:nvSpPr>
        <p:spPr>
          <a:xfrm>
            <a:off x="22098600" y="4146840"/>
            <a:ext cx="558360" cy="456840"/>
          </a:xfrm>
          <a:custGeom>
            <a:avLst/>
            <a:gdLst/>
            <a:ahLst/>
            <a:rect l="l" t="t" r="r" b="b"/>
            <a:pathLst>
              <a:path w="21600" h="21600">
                <a:moveTo>
                  <a:pt x="3436" y="8400"/>
                </a:moveTo>
                <a:lnTo>
                  <a:pt x="18164" y="8400"/>
                </a:lnTo>
                <a:cubicBezTo>
                  <a:pt x="18435" y="8400"/>
                  <a:pt x="18655" y="8132"/>
                  <a:pt x="18655" y="7800"/>
                </a:cubicBezTo>
                <a:cubicBezTo>
                  <a:pt x="18655" y="7468"/>
                  <a:pt x="18435" y="7200"/>
                  <a:pt x="18164" y="7200"/>
                </a:cubicBezTo>
                <a:lnTo>
                  <a:pt x="3436" y="7200"/>
                </a:lnTo>
                <a:cubicBezTo>
                  <a:pt x="3165" y="7200"/>
                  <a:pt x="2945" y="7468"/>
                  <a:pt x="2945" y="7800"/>
                </a:cubicBezTo>
                <a:cubicBezTo>
                  <a:pt x="2945" y="8132"/>
                  <a:pt x="3165" y="8400"/>
                  <a:pt x="3436" y="8400"/>
                </a:cubicBezTo>
                <a:moveTo>
                  <a:pt x="3436" y="10800"/>
                </a:moveTo>
                <a:lnTo>
                  <a:pt x="18164" y="10800"/>
                </a:lnTo>
                <a:cubicBezTo>
                  <a:pt x="18435" y="10800"/>
                  <a:pt x="18655" y="10532"/>
                  <a:pt x="18655" y="10200"/>
                </a:cubicBezTo>
                <a:cubicBezTo>
                  <a:pt x="18655" y="9868"/>
                  <a:pt x="18435" y="9600"/>
                  <a:pt x="18164" y="9600"/>
                </a:cubicBezTo>
                <a:lnTo>
                  <a:pt x="3436" y="9600"/>
                </a:lnTo>
                <a:cubicBezTo>
                  <a:pt x="3165" y="9600"/>
                  <a:pt x="2945" y="9868"/>
                  <a:pt x="2945" y="10200"/>
                </a:cubicBezTo>
                <a:cubicBezTo>
                  <a:pt x="2945" y="10532"/>
                  <a:pt x="3165" y="10800"/>
                  <a:pt x="3436" y="10800"/>
                </a:cubicBezTo>
                <a:moveTo>
                  <a:pt x="3436" y="13200"/>
                </a:moveTo>
                <a:lnTo>
                  <a:pt x="13255" y="13200"/>
                </a:lnTo>
                <a:cubicBezTo>
                  <a:pt x="13526" y="13200"/>
                  <a:pt x="13745" y="12931"/>
                  <a:pt x="13745" y="12601"/>
                </a:cubicBezTo>
                <a:cubicBezTo>
                  <a:pt x="13745" y="12268"/>
                  <a:pt x="13526" y="12000"/>
                  <a:pt x="13255" y="12000"/>
                </a:cubicBezTo>
                <a:lnTo>
                  <a:pt x="3436" y="12000"/>
                </a:lnTo>
                <a:cubicBezTo>
                  <a:pt x="3165" y="12000"/>
                  <a:pt x="2945" y="12268"/>
                  <a:pt x="2945" y="12601"/>
                </a:cubicBezTo>
                <a:cubicBezTo>
                  <a:pt x="2945" y="12931"/>
                  <a:pt x="3165" y="13200"/>
                  <a:pt x="3436" y="13200"/>
                </a:cubicBezTo>
                <a:moveTo>
                  <a:pt x="20618" y="19200"/>
                </a:moveTo>
                <a:lnTo>
                  <a:pt x="18114" y="19200"/>
                </a:lnTo>
                <a:cubicBezTo>
                  <a:pt x="17887" y="17831"/>
                  <a:pt x="16897" y="16800"/>
                  <a:pt x="15709" y="16800"/>
                </a:cubicBezTo>
                <a:cubicBezTo>
                  <a:pt x="14522" y="16800"/>
                  <a:pt x="13532" y="17831"/>
                  <a:pt x="13304" y="19200"/>
                </a:cubicBezTo>
                <a:lnTo>
                  <a:pt x="8296" y="19200"/>
                </a:lnTo>
                <a:cubicBezTo>
                  <a:pt x="8068" y="17831"/>
                  <a:pt x="7078" y="16800"/>
                  <a:pt x="5891" y="16800"/>
                </a:cubicBezTo>
                <a:cubicBezTo>
                  <a:pt x="4703" y="16800"/>
                  <a:pt x="3713" y="17831"/>
                  <a:pt x="3486" y="19200"/>
                </a:cubicBezTo>
                <a:lnTo>
                  <a:pt x="982" y="19200"/>
                </a:lnTo>
                <a:lnTo>
                  <a:pt x="982" y="1200"/>
                </a:lnTo>
                <a:lnTo>
                  <a:pt x="20618" y="1200"/>
                </a:lnTo>
                <a:cubicBezTo>
                  <a:pt x="20618" y="1200"/>
                  <a:pt x="20618" y="19200"/>
                  <a:pt x="20618" y="19200"/>
                </a:cubicBezTo>
                <a:close/>
                <a:moveTo>
                  <a:pt x="20618" y="0"/>
                </a:moveTo>
                <a:lnTo>
                  <a:pt x="982" y="0"/>
                </a:lnTo>
                <a:cubicBezTo>
                  <a:pt x="440" y="0"/>
                  <a:pt x="0" y="538"/>
                  <a:pt x="0" y="1200"/>
                </a:cubicBezTo>
                <a:lnTo>
                  <a:pt x="0" y="19200"/>
                </a:lnTo>
                <a:cubicBezTo>
                  <a:pt x="0" y="19862"/>
                  <a:pt x="440" y="20400"/>
                  <a:pt x="982" y="20400"/>
                </a:cubicBezTo>
                <a:lnTo>
                  <a:pt x="3927" y="20400"/>
                </a:lnTo>
                <a:cubicBezTo>
                  <a:pt x="4199" y="20400"/>
                  <a:pt x="4418" y="20132"/>
                  <a:pt x="4418" y="19800"/>
                </a:cubicBezTo>
                <a:cubicBezTo>
                  <a:pt x="4418" y="18807"/>
                  <a:pt x="5078" y="18000"/>
                  <a:pt x="5891" y="18000"/>
                </a:cubicBezTo>
                <a:cubicBezTo>
                  <a:pt x="6704" y="18000"/>
                  <a:pt x="7364" y="18807"/>
                  <a:pt x="7364" y="19800"/>
                </a:cubicBezTo>
                <a:cubicBezTo>
                  <a:pt x="7364" y="20132"/>
                  <a:pt x="7583" y="20400"/>
                  <a:pt x="7855" y="20400"/>
                </a:cubicBezTo>
                <a:lnTo>
                  <a:pt x="13745" y="20400"/>
                </a:lnTo>
                <a:cubicBezTo>
                  <a:pt x="14017" y="20400"/>
                  <a:pt x="14236" y="20132"/>
                  <a:pt x="14236" y="19800"/>
                </a:cubicBezTo>
                <a:cubicBezTo>
                  <a:pt x="14236" y="18807"/>
                  <a:pt x="14896" y="18000"/>
                  <a:pt x="15709" y="18000"/>
                </a:cubicBezTo>
                <a:cubicBezTo>
                  <a:pt x="16523" y="18000"/>
                  <a:pt x="17182" y="18807"/>
                  <a:pt x="17182" y="19800"/>
                </a:cubicBezTo>
                <a:cubicBezTo>
                  <a:pt x="17182" y="20132"/>
                  <a:pt x="17401" y="20400"/>
                  <a:pt x="17673" y="20400"/>
                </a:cubicBezTo>
                <a:lnTo>
                  <a:pt x="20618" y="20400"/>
                </a:lnTo>
                <a:cubicBezTo>
                  <a:pt x="21160" y="20400"/>
                  <a:pt x="21600" y="19862"/>
                  <a:pt x="21600" y="19200"/>
                </a:cubicBezTo>
                <a:lnTo>
                  <a:pt x="21600" y="1200"/>
                </a:lnTo>
                <a:cubicBezTo>
                  <a:pt x="21600" y="538"/>
                  <a:pt x="21160" y="0"/>
                  <a:pt x="20618" y="0"/>
                </a:cubicBezTo>
                <a:moveTo>
                  <a:pt x="5891" y="19200"/>
                </a:moveTo>
                <a:cubicBezTo>
                  <a:pt x="5620" y="19200"/>
                  <a:pt x="5400" y="19468"/>
                  <a:pt x="5400" y="19800"/>
                </a:cubicBezTo>
                <a:lnTo>
                  <a:pt x="5400" y="21000"/>
                </a:lnTo>
                <a:cubicBezTo>
                  <a:pt x="5400" y="21332"/>
                  <a:pt x="5620" y="21600"/>
                  <a:pt x="5891" y="21600"/>
                </a:cubicBezTo>
                <a:cubicBezTo>
                  <a:pt x="6162" y="21600"/>
                  <a:pt x="6382" y="21332"/>
                  <a:pt x="6382" y="21000"/>
                </a:cubicBezTo>
                <a:lnTo>
                  <a:pt x="6382" y="19800"/>
                </a:lnTo>
                <a:cubicBezTo>
                  <a:pt x="6382" y="19468"/>
                  <a:pt x="6162" y="19200"/>
                  <a:pt x="5891" y="19200"/>
                </a:cubicBezTo>
                <a:moveTo>
                  <a:pt x="3436" y="6000"/>
                </a:moveTo>
                <a:lnTo>
                  <a:pt x="18164" y="6000"/>
                </a:lnTo>
                <a:cubicBezTo>
                  <a:pt x="18435" y="6000"/>
                  <a:pt x="18655" y="5732"/>
                  <a:pt x="18655" y="5400"/>
                </a:cubicBezTo>
                <a:cubicBezTo>
                  <a:pt x="18655" y="5069"/>
                  <a:pt x="18435" y="4800"/>
                  <a:pt x="18164" y="4800"/>
                </a:cubicBezTo>
                <a:lnTo>
                  <a:pt x="3436" y="4800"/>
                </a:lnTo>
                <a:cubicBezTo>
                  <a:pt x="3165" y="4800"/>
                  <a:pt x="2945" y="5069"/>
                  <a:pt x="2945" y="5400"/>
                </a:cubicBezTo>
                <a:cubicBezTo>
                  <a:pt x="2945" y="5732"/>
                  <a:pt x="3165" y="6000"/>
                  <a:pt x="3436" y="6000"/>
                </a:cubicBezTo>
                <a:moveTo>
                  <a:pt x="15709" y="19200"/>
                </a:moveTo>
                <a:cubicBezTo>
                  <a:pt x="15438" y="19200"/>
                  <a:pt x="15218" y="19468"/>
                  <a:pt x="15218" y="19800"/>
                </a:cubicBezTo>
                <a:lnTo>
                  <a:pt x="15218" y="21000"/>
                </a:lnTo>
                <a:cubicBezTo>
                  <a:pt x="15218" y="21332"/>
                  <a:pt x="15438" y="21600"/>
                  <a:pt x="15709" y="21600"/>
                </a:cubicBezTo>
                <a:cubicBezTo>
                  <a:pt x="15980" y="21600"/>
                  <a:pt x="16200" y="21332"/>
                  <a:pt x="16200" y="21000"/>
                </a:cubicBezTo>
                <a:lnTo>
                  <a:pt x="16200" y="19800"/>
                </a:lnTo>
                <a:cubicBezTo>
                  <a:pt x="16200" y="19468"/>
                  <a:pt x="15980" y="19200"/>
                  <a:pt x="15709" y="19200"/>
                </a:cubicBezTo>
              </a:path>
            </a:pathLst>
          </a:custGeom>
          <a:solidFill>
            <a:srgbClr val="7f7f7f"/>
          </a:solidFill>
          <a:ln w="12600">
            <a:noFill/>
          </a:ln>
        </p:spPr>
        <p:style>
          <a:lnRef idx="0"/>
          <a:fillRef idx="0"/>
          <a:effectRef idx="0"/>
          <a:fontRef idx="minor"/>
        </p:style>
      </p:sp>
      <p:sp>
        <p:nvSpPr>
          <p:cNvPr id="1027" name="CustomShape 71"/>
          <p:cNvSpPr/>
          <p:nvPr/>
        </p:nvSpPr>
        <p:spPr>
          <a:xfrm>
            <a:off x="12499920" y="5187960"/>
            <a:ext cx="558360" cy="507600"/>
          </a:xfrm>
          <a:custGeom>
            <a:avLst/>
            <a:gdLst/>
            <a:ahLst/>
            <a:rect l="l" t="t" r="r" b="b"/>
            <a:pathLst>
              <a:path w="21600" h="21600">
                <a:moveTo>
                  <a:pt x="7364" y="14040"/>
                </a:moveTo>
                <a:lnTo>
                  <a:pt x="14236" y="14040"/>
                </a:lnTo>
                <a:cubicBezTo>
                  <a:pt x="14507" y="14040"/>
                  <a:pt x="14727" y="13799"/>
                  <a:pt x="14727" y="13500"/>
                </a:cubicBezTo>
                <a:cubicBezTo>
                  <a:pt x="14727" y="13202"/>
                  <a:pt x="14507" y="12960"/>
                  <a:pt x="14236" y="12960"/>
                </a:cubicBezTo>
                <a:lnTo>
                  <a:pt x="7364" y="12960"/>
                </a:lnTo>
                <a:cubicBezTo>
                  <a:pt x="7093" y="12960"/>
                  <a:pt x="6873" y="13202"/>
                  <a:pt x="6873" y="13500"/>
                </a:cubicBezTo>
                <a:cubicBezTo>
                  <a:pt x="6873" y="13799"/>
                  <a:pt x="7093" y="14040"/>
                  <a:pt x="7364" y="14040"/>
                </a:cubicBezTo>
                <a:moveTo>
                  <a:pt x="7364" y="11880"/>
                </a:moveTo>
                <a:lnTo>
                  <a:pt x="18164" y="11880"/>
                </a:lnTo>
                <a:cubicBezTo>
                  <a:pt x="18434" y="11880"/>
                  <a:pt x="18655" y="11639"/>
                  <a:pt x="18655" y="11340"/>
                </a:cubicBezTo>
                <a:cubicBezTo>
                  <a:pt x="18655" y="11042"/>
                  <a:pt x="18434" y="10800"/>
                  <a:pt x="18164" y="10800"/>
                </a:cubicBezTo>
                <a:lnTo>
                  <a:pt x="7364" y="10800"/>
                </a:lnTo>
                <a:cubicBezTo>
                  <a:pt x="7093" y="10800"/>
                  <a:pt x="6873" y="11042"/>
                  <a:pt x="6873" y="11340"/>
                </a:cubicBezTo>
                <a:cubicBezTo>
                  <a:pt x="6873" y="11639"/>
                  <a:pt x="7093" y="11880"/>
                  <a:pt x="7364" y="11880"/>
                </a:cubicBezTo>
                <a:moveTo>
                  <a:pt x="20618" y="19440"/>
                </a:moveTo>
                <a:lnTo>
                  <a:pt x="18605" y="19440"/>
                </a:lnTo>
                <a:cubicBezTo>
                  <a:pt x="18378" y="18208"/>
                  <a:pt x="17387" y="17280"/>
                  <a:pt x="16200" y="17280"/>
                </a:cubicBezTo>
                <a:cubicBezTo>
                  <a:pt x="15013" y="17280"/>
                  <a:pt x="14022" y="18208"/>
                  <a:pt x="13795" y="19440"/>
                </a:cubicBezTo>
                <a:lnTo>
                  <a:pt x="11732" y="19440"/>
                </a:lnTo>
                <a:cubicBezTo>
                  <a:pt x="11505" y="18208"/>
                  <a:pt x="10515" y="17280"/>
                  <a:pt x="9327" y="17280"/>
                </a:cubicBezTo>
                <a:cubicBezTo>
                  <a:pt x="8140" y="17280"/>
                  <a:pt x="7150" y="18208"/>
                  <a:pt x="6922" y="19440"/>
                </a:cubicBezTo>
                <a:lnTo>
                  <a:pt x="4909" y="19440"/>
                </a:lnTo>
                <a:lnTo>
                  <a:pt x="4909" y="5400"/>
                </a:lnTo>
                <a:lnTo>
                  <a:pt x="20618" y="5400"/>
                </a:lnTo>
                <a:cubicBezTo>
                  <a:pt x="20618" y="5400"/>
                  <a:pt x="20618" y="19440"/>
                  <a:pt x="20618" y="19440"/>
                </a:cubicBezTo>
                <a:close/>
                <a:moveTo>
                  <a:pt x="20618" y="4320"/>
                </a:moveTo>
                <a:lnTo>
                  <a:pt x="4909" y="4320"/>
                </a:lnTo>
                <a:cubicBezTo>
                  <a:pt x="4367" y="4320"/>
                  <a:pt x="3927" y="4804"/>
                  <a:pt x="3927" y="5400"/>
                </a:cubicBezTo>
                <a:lnTo>
                  <a:pt x="3927" y="19440"/>
                </a:lnTo>
                <a:cubicBezTo>
                  <a:pt x="3927" y="20036"/>
                  <a:pt x="4367" y="20520"/>
                  <a:pt x="4909" y="20520"/>
                </a:cubicBezTo>
                <a:lnTo>
                  <a:pt x="7364" y="20520"/>
                </a:lnTo>
                <a:cubicBezTo>
                  <a:pt x="7634" y="20520"/>
                  <a:pt x="7855" y="20279"/>
                  <a:pt x="7855" y="19980"/>
                </a:cubicBezTo>
                <a:cubicBezTo>
                  <a:pt x="7855" y="19085"/>
                  <a:pt x="8514" y="18360"/>
                  <a:pt x="9327" y="18360"/>
                </a:cubicBezTo>
                <a:cubicBezTo>
                  <a:pt x="10141" y="18360"/>
                  <a:pt x="10800" y="19085"/>
                  <a:pt x="10800" y="19980"/>
                </a:cubicBezTo>
                <a:cubicBezTo>
                  <a:pt x="10800" y="20279"/>
                  <a:pt x="11020" y="20520"/>
                  <a:pt x="11291" y="20520"/>
                </a:cubicBezTo>
                <a:lnTo>
                  <a:pt x="14236" y="20520"/>
                </a:lnTo>
                <a:cubicBezTo>
                  <a:pt x="14507" y="20520"/>
                  <a:pt x="14727" y="20279"/>
                  <a:pt x="14727" y="19980"/>
                </a:cubicBezTo>
                <a:cubicBezTo>
                  <a:pt x="14727" y="19085"/>
                  <a:pt x="15386" y="18360"/>
                  <a:pt x="16200" y="18360"/>
                </a:cubicBezTo>
                <a:cubicBezTo>
                  <a:pt x="17014" y="18360"/>
                  <a:pt x="17673" y="19085"/>
                  <a:pt x="17673" y="19980"/>
                </a:cubicBezTo>
                <a:cubicBezTo>
                  <a:pt x="17673" y="20279"/>
                  <a:pt x="17893" y="20520"/>
                  <a:pt x="18164" y="20520"/>
                </a:cubicBezTo>
                <a:lnTo>
                  <a:pt x="20618" y="20520"/>
                </a:lnTo>
                <a:cubicBezTo>
                  <a:pt x="21160" y="20520"/>
                  <a:pt x="21600" y="20036"/>
                  <a:pt x="21600" y="19440"/>
                </a:cubicBezTo>
                <a:lnTo>
                  <a:pt x="21600" y="5400"/>
                </a:lnTo>
                <a:cubicBezTo>
                  <a:pt x="21600" y="4804"/>
                  <a:pt x="21160" y="4320"/>
                  <a:pt x="20618" y="4320"/>
                </a:cubicBezTo>
                <a:moveTo>
                  <a:pt x="7364" y="9720"/>
                </a:moveTo>
                <a:lnTo>
                  <a:pt x="18164" y="9720"/>
                </a:lnTo>
                <a:cubicBezTo>
                  <a:pt x="18434" y="9720"/>
                  <a:pt x="18655" y="9479"/>
                  <a:pt x="18655" y="9180"/>
                </a:cubicBezTo>
                <a:cubicBezTo>
                  <a:pt x="18655" y="8882"/>
                  <a:pt x="18434" y="8640"/>
                  <a:pt x="18164" y="8640"/>
                </a:cubicBezTo>
                <a:lnTo>
                  <a:pt x="7364" y="8640"/>
                </a:lnTo>
                <a:cubicBezTo>
                  <a:pt x="7093" y="8640"/>
                  <a:pt x="6873" y="8882"/>
                  <a:pt x="6873" y="9180"/>
                </a:cubicBezTo>
                <a:cubicBezTo>
                  <a:pt x="6873" y="9479"/>
                  <a:pt x="7093" y="9720"/>
                  <a:pt x="7364" y="9720"/>
                </a:cubicBezTo>
                <a:moveTo>
                  <a:pt x="9327" y="19440"/>
                </a:moveTo>
                <a:cubicBezTo>
                  <a:pt x="9056" y="19440"/>
                  <a:pt x="8836" y="19682"/>
                  <a:pt x="8836" y="19980"/>
                </a:cubicBezTo>
                <a:lnTo>
                  <a:pt x="8836" y="21060"/>
                </a:lnTo>
                <a:cubicBezTo>
                  <a:pt x="8836" y="21359"/>
                  <a:pt x="9056" y="21600"/>
                  <a:pt x="9327" y="21600"/>
                </a:cubicBezTo>
                <a:cubicBezTo>
                  <a:pt x="9598" y="21600"/>
                  <a:pt x="9818" y="21359"/>
                  <a:pt x="9818" y="21060"/>
                </a:cubicBezTo>
                <a:lnTo>
                  <a:pt x="9818" y="19980"/>
                </a:lnTo>
                <a:cubicBezTo>
                  <a:pt x="9818" y="19682"/>
                  <a:pt x="9598" y="19440"/>
                  <a:pt x="9327" y="19440"/>
                </a:cubicBezTo>
                <a:moveTo>
                  <a:pt x="2455" y="15120"/>
                </a:moveTo>
                <a:lnTo>
                  <a:pt x="982" y="15120"/>
                </a:lnTo>
                <a:lnTo>
                  <a:pt x="982" y="1080"/>
                </a:lnTo>
                <a:lnTo>
                  <a:pt x="16691" y="1080"/>
                </a:lnTo>
                <a:lnTo>
                  <a:pt x="16691" y="2700"/>
                </a:lnTo>
                <a:cubicBezTo>
                  <a:pt x="16691" y="2999"/>
                  <a:pt x="16911" y="3240"/>
                  <a:pt x="17182" y="3240"/>
                </a:cubicBezTo>
                <a:cubicBezTo>
                  <a:pt x="17453" y="3240"/>
                  <a:pt x="17673" y="2999"/>
                  <a:pt x="17673" y="2700"/>
                </a:cubicBezTo>
                <a:lnTo>
                  <a:pt x="17673" y="1080"/>
                </a:lnTo>
                <a:cubicBezTo>
                  <a:pt x="17673" y="484"/>
                  <a:pt x="17233" y="0"/>
                  <a:pt x="16691" y="0"/>
                </a:cubicBezTo>
                <a:lnTo>
                  <a:pt x="982" y="0"/>
                </a:lnTo>
                <a:cubicBezTo>
                  <a:pt x="440" y="0"/>
                  <a:pt x="0" y="484"/>
                  <a:pt x="0" y="1080"/>
                </a:cubicBezTo>
                <a:lnTo>
                  <a:pt x="0" y="15120"/>
                </a:lnTo>
                <a:cubicBezTo>
                  <a:pt x="0" y="15716"/>
                  <a:pt x="440" y="16201"/>
                  <a:pt x="982" y="16201"/>
                </a:cubicBezTo>
                <a:lnTo>
                  <a:pt x="2455" y="16201"/>
                </a:lnTo>
                <a:cubicBezTo>
                  <a:pt x="2725" y="16201"/>
                  <a:pt x="2945" y="15959"/>
                  <a:pt x="2945" y="15660"/>
                </a:cubicBezTo>
                <a:cubicBezTo>
                  <a:pt x="2945" y="15362"/>
                  <a:pt x="2725" y="15120"/>
                  <a:pt x="2455" y="15120"/>
                </a:cubicBezTo>
                <a:moveTo>
                  <a:pt x="16200" y="19440"/>
                </a:moveTo>
                <a:cubicBezTo>
                  <a:pt x="15929" y="19440"/>
                  <a:pt x="15709" y="19682"/>
                  <a:pt x="15709" y="19980"/>
                </a:cubicBezTo>
                <a:lnTo>
                  <a:pt x="15709" y="21060"/>
                </a:lnTo>
                <a:cubicBezTo>
                  <a:pt x="15709" y="21359"/>
                  <a:pt x="15929" y="21600"/>
                  <a:pt x="16200" y="21600"/>
                </a:cubicBezTo>
                <a:cubicBezTo>
                  <a:pt x="16471" y="21600"/>
                  <a:pt x="16691" y="21359"/>
                  <a:pt x="16691" y="21060"/>
                </a:cubicBezTo>
                <a:lnTo>
                  <a:pt x="16691" y="19980"/>
                </a:lnTo>
                <a:cubicBezTo>
                  <a:pt x="16691" y="19682"/>
                  <a:pt x="16471" y="19440"/>
                  <a:pt x="16200" y="19440"/>
                </a:cubicBezTo>
              </a:path>
            </a:pathLst>
          </a:custGeom>
          <a:solidFill>
            <a:srgbClr val="7f7f7f"/>
          </a:solidFill>
          <a:ln w="12600">
            <a:noFill/>
          </a:ln>
        </p:spPr>
        <p:style>
          <a:lnRef idx="0"/>
          <a:fillRef idx="0"/>
          <a:effectRef idx="0"/>
          <a:fontRef idx="minor"/>
        </p:style>
      </p:sp>
      <p:sp>
        <p:nvSpPr>
          <p:cNvPr id="1028" name="CustomShape 72"/>
          <p:cNvSpPr/>
          <p:nvPr/>
        </p:nvSpPr>
        <p:spPr>
          <a:xfrm>
            <a:off x="13566600" y="5238720"/>
            <a:ext cx="558360" cy="406080"/>
          </a:xfrm>
          <a:custGeom>
            <a:avLst/>
            <a:gdLst/>
            <a:ahLst/>
            <a:rect l="l" t="t" r="r" b="b"/>
            <a:pathLst>
              <a:path w="21600" h="21600">
                <a:moveTo>
                  <a:pt x="3436" y="5400"/>
                </a:moveTo>
                <a:lnTo>
                  <a:pt x="9327" y="5400"/>
                </a:lnTo>
                <a:cubicBezTo>
                  <a:pt x="9598" y="5400"/>
                  <a:pt x="9818" y="5098"/>
                  <a:pt x="9818" y="4725"/>
                </a:cubicBezTo>
                <a:cubicBezTo>
                  <a:pt x="9818" y="4353"/>
                  <a:pt x="9598" y="4050"/>
                  <a:pt x="9327" y="4050"/>
                </a:cubicBezTo>
                <a:lnTo>
                  <a:pt x="3436" y="4050"/>
                </a:lnTo>
                <a:cubicBezTo>
                  <a:pt x="3166" y="4050"/>
                  <a:pt x="2945" y="4353"/>
                  <a:pt x="2945" y="4725"/>
                </a:cubicBezTo>
                <a:cubicBezTo>
                  <a:pt x="2945" y="5098"/>
                  <a:pt x="3166" y="5400"/>
                  <a:pt x="3436" y="5400"/>
                </a:cubicBezTo>
                <a:moveTo>
                  <a:pt x="3436" y="8100"/>
                </a:moveTo>
                <a:lnTo>
                  <a:pt x="7364" y="8100"/>
                </a:lnTo>
                <a:cubicBezTo>
                  <a:pt x="7634" y="8100"/>
                  <a:pt x="7855" y="7798"/>
                  <a:pt x="7855" y="7425"/>
                </a:cubicBezTo>
                <a:cubicBezTo>
                  <a:pt x="7855" y="7053"/>
                  <a:pt x="7634" y="6750"/>
                  <a:pt x="7364" y="6750"/>
                </a:cubicBezTo>
                <a:lnTo>
                  <a:pt x="3436" y="6750"/>
                </a:lnTo>
                <a:cubicBezTo>
                  <a:pt x="3166" y="6750"/>
                  <a:pt x="2945" y="7053"/>
                  <a:pt x="2945" y="7425"/>
                </a:cubicBezTo>
                <a:cubicBezTo>
                  <a:pt x="2945" y="7798"/>
                  <a:pt x="3166" y="8100"/>
                  <a:pt x="3436" y="8100"/>
                </a:cubicBezTo>
                <a:moveTo>
                  <a:pt x="3436" y="10800"/>
                </a:moveTo>
                <a:lnTo>
                  <a:pt x="9327" y="10800"/>
                </a:lnTo>
                <a:cubicBezTo>
                  <a:pt x="9598" y="10800"/>
                  <a:pt x="9818" y="10498"/>
                  <a:pt x="9818" y="10125"/>
                </a:cubicBezTo>
                <a:cubicBezTo>
                  <a:pt x="9818" y="9753"/>
                  <a:pt x="9598" y="9450"/>
                  <a:pt x="9327" y="9450"/>
                </a:cubicBezTo>
                <a:lnTo>
                  <a:pt x="3436" y="9450"/>
                </a:lnTo>
                <a:cubicBezTo>
                  <a:pt x="3166" y="9450"/>
                  <a:pt x="2945" y="9753"/>
                  <a:pt x="2945" y="10125"/>
                </a:cubicBezTo>
                <a:cubicBezTo>
                  <a:pt x="2945" y="10498"/>
                  <a:pt x="3166" y="10800"/>
                  <a:pt x="3436" y="10800"/>
                </a:cubicBezTo>
                <a:moveTo>
                  <a:pt x="20618" y="20250"/>
                </a:moveTo>
                <a:lnTo>
                  <a:pt x="15709" y="20250"/>
                </a:lnTo>
                <a:lnTo>
                  <a:pt x="15709" y="17551"/>
                </a:lnTo>
                <a:lnTo>
                  <a:pt x="16691" y="17551"/>
                </a:lnTo>
                <a:cubicBezTo>
                  <a:pt x="16962" y="17551"/>
                  <a:pt x="17182" y="17248"/>
                  <a:pt x="17182" y="16875"/>
                </a:cubicBezTo>
                <a:cubicBezTo>
                  <a:pt x="17182" y="16503"/>
                  <a:pt x="16962" y="16200"/>
                  <a:pt x="16691" y="16200"/>
                </a:cubicBezTo>
                <a:lnTo>
                  <a:pt x="13745" y="16200"/>
                </a:lnTo>
                <a:cubicBezTo>
                  <a:pt x="13475" y="16200"/>
                  <a:pt x="13255" y="16503"/>
                  <a:pt x="13255" y="16875"/>
                </a:cubicBezTo>
                <a:cubicBezTo>
                  <a:pt x="13255" y="17248"/>
                  <a:pt x="13475" y="17551"/>
                  <a:pt x="13745" y="17551"/>
                </a:cubicBezTo>
                <a:lnTo>
                  <a:pt x="14727" y="17551"/>
                </a:lnTo>
                <a:lnTo>
                  <a:pt x="14727" y="20250"/>
                </a:lnTo>
                <a:lnTo>
                  <a:pt x="6873" y="20250"/>
                </a:lnTo>
                <a:lnTo>
                  <a:pt x="6873" y="17551"/>
                </a:lnTo>
                <a:lnTo>
                  <a:pt x="7855" y="17551"/>
                </a:lnTo>
                <a:cubicBezTo>
                  <a:pt x="8125" y="17551"/>
                  <a:pt x="8345" y="17248"/>
                  <a:pt x="8345" y="16875"/>
                </a:cubicBezTo>
                <a:cubicBezTo>
                  <a:pt x="8345" y="16503"/>
                  <a:pt x="8125" y="16200"/>
                  <a:pt x="7855" y="16200"/>
                </a:cubicBezTo>
                <a:lnTo>
                  <a:pt x="4909" y="16200"/>
                </a:lnTo>
                <a:cubicBezTo>
                  <a:pt x="4638" y="16200"/>
                  <a:pt x="4418" y="16503"/>
                  <a:pt x="4418" y="16875"/>
                </a:cubicBezTo>
                <a:cubicBezTo>
                  <a:pt x="4418" y="17248"/>
                  <a:pt x="4638" y="17551"/>
                  <a:pt x="4909" y="17551"/>
                </a:cubicBezTo>
                <a:lnTo>
                  <a:pt x="5891" y="17551"/>
                </a:lnTo>
                <a:lnTo>
                  <a:pt x="5891" y="20250"/>
                </a:lnTo>
                <a:lnTo>
                  <a:pt x="982" y="20250"/>
                </a:lnTo>
                <a:lnTo>
                  <a:pt x="982" y="1350"/>
                </a:lnTo>
                <a:lnTo>
                  <a:pt x="20618" y="1350"/>
                </a:lnTo>
                <a:cubicBezTo>
                  <a:pt x="20618" y="1350"/>
                  <a:pt x="20618" y="20250"/>
                  <a:pt x="20618" y="20250"/>
                </a:cubicBezTo>
                <a:close/>
                <a:moveTo>
                  <a:pt x="20618" y="0"/>
                </a:moveTo>
                <a:lnTo>
                  <a:pt x="982" y="0"/>
                </a:lnTo>
                <a:cubicBezTo>
                  <a:pt x="440" y="0"/>
                  <a:pt x="0" y="605"/>
                  <a:pt x="0" y="1350"/>
                </a:cubicBezTo>
                <a:lnTo>
                  <a:pt x="0" y="20250"/>
                </a:lnTo>
                <a:cubicBezTo>
                  <a:pt x="0" y="20995"/>
                  <a:pt x="440" y="21600"/>
                  <a:pt x="982" y="21600"/>
                </a:cubicBezTo>
                <a:lnTo>
                  <a:pt x="20618" y="21600"/>
                </a:lnTo>
                <a:cubicBezTo>
                  <a:pt x="21160" y="21600"/>
                  <a:pt x="21600" y="20995"/>
                  <a:pt x="21600" y="20250"/>
                </a:cubicBezTo>
                <a:lnTo>
                  <a:pt x="21600" y="1350"/>
                </a:lnTo>
                <a:cubicBezTo>
                  <a:pt x="21600" y="605"/>
                  <a:pt x="21160" y="0"/>
                  <a:pt x="20618" y="0"/>
                </a:cubicBezTo>
                <a:moveTo>
                  <a:pt x="3436" y="13500"/>
                </a:moveTo>
                <a:lnTo>
                  <a:pt x="7364" y="13500"/>
                </a:lnTo>
                <a:cubicBezTo>
                  <a:pt x="7634" y="13500"/>
                  <a:pt x="7855" y="13198"/>
                  <a:pt x="7855" y="12825"/>
                </a:cubicBezTo>
                <a:cubicBezTo>
                  <a:pt x="7855" y="12452"/>
                  <a:pt x="7634" y="12150"/>
                  <a:pt x="7364" y="12150"/>
                </a:cubicBezTo>
                <a:lnTo>
                  <a:pt x="3436" y="12150"/>
                </a:lnTo>
                <a:cubicBezTo>
                  <a:pt x="3166" y="12150"/>
                  <a:pt x="2945" y="12452"/>
                  <a:pt x="2945" y="12825"/>
                </a:cubicBezTo>
                <a:cubicBezTo>
                  <a:pt x="2945" y="13198"/>
                  <a:pt x="3166" y="13500"/>
                  <a:pt x="3436" y="13500"/>
                </a:cubicBezTo>
                <a:moveTo>
                  <a:pt x="12273" y="5400"/>
                </a:moveTo>
                <a:lnTo>
                  <a:pt x="16200" y="5400"/>
                </a:lnTo>
                <a:cubicBezTo>
                  <a:pt x="16471" y="5400"/>
                  <a:pt x="16691" y="5098"/>
                  <a:pt x="16691" y="4725"/>
                </a:cubicBezTo>
                <a:cubicBezTo>
                  <a:pt x="16691" y="4353"/>
                  <a:pt x="16471" y="4050"/>
                  <a:pt x="16200" y="4050"/>
                </a:cubicBezTo>
                <a:lnTo>
                  <a:pt x="12273" y="4050"/>
                </a:lnTo>
                <a:cubicBezTo>
                  <a:pt x="12002" y="4050"/>
                  <a:pt x="11782" y="4353"/>
                  <a:pt x="11782" y="4725"/>
                </a:cubicBezTo>
                <a:cubicBezTo>
                  <a:pt x="11782" y="5098"/>
                  <a:pt x="12002" y="5400"/>
                  <a:pt x="12273" y="5400"/>
                </a:cubicBezTo>
                <a:moveTo>
                  <a:pt x="12273" y="10800"/>
                </a:moveTo>
                <a:lnTo>
                  <a:pt x="16200" y="10800"/>
                </a:lnTo>
                <a:cubicBezTo>
                  <a:pt x="16471" y="10800"/>
                  <a:pt x="16691" y="10498"/>
                  <a:pt x="16691" y="10125"/>
                </a:cubicBezTo>
                <a:cubicBezTo>
                  <a:pt x="16691" y="9753"/>
                  <a:pt x="16471" y="9450"/>
                  <a:pt x="16200" y="9450"/>
                </a:cubicBezTo>
                <a:lnTo>
                  <a:pt x="12273" y="9450"/>
                </a:lnTo>
                <a:cubicBezTo>
                  <a:pt x="12002" y="9450"/>
                  <a:pt x="11782" y="9753"/>
                  <a:pt x="11782" y="10125"/>
                </a:cubicBezTo>
                <a:cubicBezTo>
                  <a:pt x="11782" y="10498"/>
                  <a:pt x="12002" y="10800"/>
                  <a:pt x="12273" y="10800"/>
                </a:cubicBezTo>
                <a:moveTo>
                  <a:pt x="12273" y="13500"/>
                </a:moveTo>
                <a:lnTo>
                  <a:pt x="18164" y="13500"/>
                </a:lnTo>
                <a:cubicBezTo>
                  <a:pt x="18434" y="13500"/>
                  <a:pt x="18655" y="13198"/>
                  <a:pt x="18655" y="12825"/>
                </a:cubicBezTo>
                <a:cubicBezTo>
                  <a:pt x="18655" y="12452"/>
                  <a:pt x="18434" y="12150"/>
                  <a:pt x="18164" y="12150"/>
                </a:cubicBezTo>
                <a:lnTo>
                  <a:pt x="12273" y="12150"/>
                </a:lnTo>
                <a:cubicBezTo>
                  <a:pt x="12002" y="12150"/>
                  <a:pt x="11782" y="12452"/>
                  <a:pt x="11782" y="12825"/>
                </a:cubicBezTo>
                <a:cubicBezTo>
                  <a:pt x="11782" y="13198"/>
                  <a:pt x="12002" y="13500"/>
                  <a:pt x="12273" y="13500"/>
                </a:cubicBezTo>
                <a:moveTo>
                  <a:pt x="12273" y="8100"/>
                </a:moveTo>
                <a:lnTo>
                  <a:pt x="18164" y="8100"/>
                </a:lnTo>
                <a:cubicBezTo>
                  <a:pt x="18434" y="8100"/>
                  <a:pt x="18655" y="7798"/>
                  <a:pt x="18655" y="7425"/>
                </a:cubicBezTo>
                <a:cubicBezTo>
                  <a:pt x="18655" y="7053"/>
                  <a:pt x="18434" y="6750"/>
                  <a:pt x="18164" y="6750"/>
                </a:cubicBezTo>
                <a:lnTo>
                  <a:pt x="12273" y="6750"/>
                </a:lnTo>
                <a:cubicBezTo>
                  <a:pt x="12002" y="6750"/>
                  <a:pt x="11782" y="7053"/>
                  <a:pt x="11782" y="7425"/>
                </a:cubicBezTo>
                <a:cubicBezTo>
                  <a:pt x="11782" y="7798"/>
                  <a:pt x="12002" y="8100"/>
                  <a:pt x="12273" y="8100"/>
                </a:cubicBezTo>
              </a:path>
            </a:pathLst>
          </a:custGeom>
          <a:solidFill>
            <a:srgbClr val="7f7f7f"/>
          </a:solidFill>
          <a:ln w="12600">
            <a:noFill/>
          </a:ln>
        </p:spPr>
        <p:style>
          <a:lnRef idx="0"/>
          <a:fillRef idx="0"/>
          <a:effectRef idx="0"/>
          <a:fontRef idx="minor"/>
        </p:style>
      </p:sp>
      <p:sp>
        <p:nvSpPr>
          <p:cNvPr id="1029" name="CustomShape 73"/>
          <p:cNvSpPr/>
          <p:nvPr/>
        </p:nvSpPr>
        <p:spPr>
          <a:xfrm>
            <a:off x="14632920" y="5213160"/>
            <a:ext cx="558360" cy="456840"/>
          </a:xfrm>
          <a:custGeom>
            <a:avLst/>
            <a:gdLst/>
            <a:ahLst/>
            <a:rect l="l" t="t" r="r" b="b"/>
            <a:pathLst>
              <a:path w="21600" h="21600">
                <a:moveTo>
                  <a:pt x="7364" y="9600"/>
                </a:moveTo>
                <a:lnTo>
                  <a:pt x="11291" y="9600"/>
                </a:lnTo>
                <a:cubicBezTo>
                  <a:pt x="11562" y="9600"/>
                  <a:pt x="11782" y="9332"/>
                  <a:pt x="11782" y="9000"/>
                </a:cubicBezTo>
                <a:cubicBezTo>
                  <a:pt x="11782" y="8669"/>
                  <a:pt x="11562" y="8400"/>
                  <a:pt x="11291" y="8400"/>
                </a:cubicBezTo>
                <a:lnTo>
                  <a:pt x="7364" y="8400"/>
                </a:lnTo>
                <a:cubicBezTo>
                  <a:pt x="7093" y="8400"/>
                  <a:pt x="6873" y="8669"/>
                  <a:pt x="6873" y="9000"/>
                </a:cubicBezTo>
                <a:cubicBezTo>
                  <a:pt x="6873" y="9332"/>
                  <a:pt x="7093" y="9600"/>
                  <a:pt x="7364" y="9600"/>
                </a:cubicBezTo>
                <a:moveTo>
                  <a:pt x="7364" y="12000"/>
                </a:moveTo>
                <a:lnTo>
                  <a:pt x="9327" y="12000"/>
                </a:lnTo>
                <a:cubicBezTo>
                  <a:pt x="9598" y="12000"/>
                  <a:pt x="9818" y="11732"/>
                  <a:pt x="9818" y="11400"/>
                </a:cubicBezTo>
                <a:cubicBezTo>
                  <a:pt x="9818" y="11069"/>
                  <a:pt x="9598" y="10800"/>
                  <a:pt x="9327" y="10800"/>
                </a:cubicBezTo>
                <a:lnTo>
                  <a:pt x="7364" y="10800"/>
                </a:lnTo>
                <a:cubicBezTo>
                  <a:pt x="7093" y="10800"/>
                  <a:pt x="6873" y="11069"/>
                  <a:pt x="6873" y="11400"/>
                </a:cubicBezTo>
                <a:cubicBezTo>
                  <a:pt x="6873" y="11732"/>
                  <a:pt x="7093" y="12000"/>
                  <a:pt x="7364" y="12000"/>
                </a:cubicBezTo>
                <a:moveTo>
                  <a:pt x="20618" y="20400"/>
                </a:moveTo>
                <a:lnTo>
                  <a:pt x="16691" y="20400"/>
                </a:lnTo>
                <a:lnTo>
                  <a:pt x="16691" y="19200"/>
                </a:lnTo>
                <a:lnTo>
                  <a:pt x="17182" y="19200"/>
                </a:lnTo>
                <a:cubicBezTo>
                  <a:pt x="17453" y="19200"/>
                  <a:pt x="17673" y="18932"/>
                  <a:pt x="17673" y="18600"/>
                </a:cubicBezTo>
                <a:cubicBezTo>
                  <a:pt x="17673" y="18269"/>
                  <a:pt x="17453" y="18000"/>
                  <a:pt x="17182" y="18000"/>
                </a:cubicBezTo>
                <a:lnTo>
                  <a:pt x="15218" y="18000"/>
                </a:lnTo>
                <a:cubicBezTo>
                  <a:pt x="14947" y="18000"/>
                  <a:pt x="14727" y="18269"/>
                  <a:pt x="14727" y="18600"/>
                </a:cubicBezTo>
                <a:cubicBezTo>
                  <a:pt x="14727" y="18932"/>
                  <a:pt x="14947" y="19200"/>
                  <a:pt x="15218" y="19200"/>
                </a:cubicBezTo>
                <a:lnTo>
                  <a:pt x="15709" y="19200"/>
                </a:lnTo>
                <a:lnTo>
                  <a:pt x="15709" y="20400"/>
                </a:lnTo>
                <a:lnTo>
                  <a:pt x="9818" y="20400"/>
                </a:lnTo>
                <a:lnTo>
                  <a:pt x="9818" y="19200"/>
                </a:lnTo>
                <a:lnTo>
                  <a:pt x="10309" y="19200"/>
                </a:lnTo>
                <a:cubicBezTo>
                  <a:pt x="10580" y="19200"/>
                  <a:pt x="10800" y="18932"/>
                  <a:pt x="10800" y="18600"/>
                </a:cubicBezTo>
                <a:cubicBezTo>
                  <a:pt x="10800" y="18269"/>
                  <a:pt x="10580" y="18000"/>
                  <a:pt x="10309" y="18000"/>
                </a:cubicBezTo>
                <a:lnTo>
                  <a:pt x="8345" y="18000"/>
                </a:lnTo>
                <a:cubicBezTo>
                  <a:pt x="8075" y="18000"/>
                  <a:pt x="7855" y="18269"/>
                  <a:pt x="7855" y="18600"/>
                </a:cubicBezTo>
                <a:cubicBezTo>
                  <a:pt x="7855" y="18932"/>
                  <a:pt x="8075" y="19200"/>
                  <a:pt x="8345" y="19200"/>
                </a:cubicBezTo>
                <a:lnTo>
                  <a:pt x="8836" y="19200"/>
                </a:lnTo>
                <a:lnTo>
                  <a:pt x="8836" y="20400"/>
                </a:lnTo>
                <a:lnTo>
                  <a:pt x="4909" y="20400"/>
                </a:lnTo>
                <a:lnTo>
                  <a:pt x="4909" y="6000"/>
                </a:lnTo>
                <a:lnTo>
                  <a:pt x="20618" y="6000"/>
                </a:lnTo>
                <a:cubicBezTo>
                  <a:pt x="20618" y="6000"/>
                  <a:pt x="20618" y="20400"/>
                  <a:pt x="20618" y="20400"/>
                </a:cubicBezTo>
                <a:close/>
                <a:moveTo>
                  <a:pt x="20618" y="4800"/>
                </a:moveTo>
                <a:lnTo>
                  <a:pt x="4909" y="4800"/>
                </a:lnTo>
                <a:cubicBezTo>
                  <a:pt x="4367" y="4800"/>
                  <a:pt x="3927" y="5338"/>
                  <a:pt x="3927" y="6000"/>
                </a:cubicBezTo>
                <a:lnTo>
                  <a:pt x="3927" y="20400"/>
                </a:lnTo>
                <a:cubicBezTo>
                  <a:pt x="3927" y="21062"/>
                  <a:pt x="4367" y="21600"/>
                  <a:pt x="4909" y="21600"/>
                </a:cubicBezTo>
                <a:lnTo>
                  <a:pt x="20618" y="21600"/>
                </a:lnTo>
                <a:cubicBezTo>
                  <a:pt x="21160" y="21600"/>
                  <a:pt x="21600" y="21062"/>
                  <a:pt x="21600" y="20400"/>
                </a:cubicBezTo>
                <a:lnTo>
                  <a:pt x="21600" y="6000"/>
                </a:lnTo>
                <a:cubicBezTo>
                  <a:pt x="21600" y="5338"/>
                  <a:pt x="21160" y="4800"/>
                  <a:pt x="20618" y="4800"/>
                </a:cubicBezTo>
                <a:moveTo>
                  <a:pt x="7364" y="14400"/>
                </a:moveTo>
                <a:lnTo>
                  <a:pt x="11291" y="14400"/>
                </a:lnTo>
                <a:cubicBezTo>
                  <a:pt x="11562" y="14400"/>
                  <a:pt x="11782" y="14132"/>
                  <a:pt x="11782" y="13800"/>
                </a:cubicBezTo>
                <a:cubicBezTo>
                  <a:pt x="11782" y="13469"/>
                  <a:pt x="11562" y="13200"/>
                  <a:pt x="11291" y="13200"/>
                </a:cubicBezTo>
                <a:lnTo>
                  <a:pt x="7364" y="13200"/>
                </a:lnTo>
                <a:cubicBezTo>
                  <a:pt x="7093" y="13200"/>
                  <a:pt x="6873" y="13469"/>
                  <a:pt x="6873" y="13800"/>
                </a:cubicBezTo>
                <a:cubicBezTo>
                  <a:pt x="6873" y="14132"/>
                  <a:pt x="7093" y="14400"/>
                  <a:pt x="7364" y="14400"/>
                </a:cubicBezTo>
                <a:moveTo>
                  <a:pt x="2455" y="15600"/>
                </a:moveTo>
                <a:lnTo>
                  <a:pt x="982" y="15600"/>
                </a:lnTo>
                <a:lnTo>
                  <a:pt x="982" y="1200"/>
                </a:lnTo>
                <a:lnTo>
                  <a:pt x="16691" y="1200"/>
                </a:lnTo>
                <a:lnTo>
                  <a:pt x="16691" y="3000"/>
                </a:lnTo>
                <a:cubicBezTo>
                  <a:pt x="16691" y="3332"/>
                  <a:pt x="16911" y="3600"/>
                  <a:pt x="17182" y="3600"/>
                </a:cubicBezTo>
                <a:cubicBezTo>
                  <a:pt x="17453" y="3600"/>
                  <a:pt x="17673" y="3332"/>
                  <a:pt x="17673" y="3000"/>
                </a:cubicBezTo>
                <a:lnTo>
                  <a:pt x="17673" y="1200"/>
                </a:lnTo>
                <a:cubicBezTo>
                  <a:pt x="17673" y="538"/>
                  <a:pt x="17233" y="0"/>
                  <a:pt x="16691" y="0"/>
                </a:cubicBezTo>
                <a:lnTo>
                  <a:pt x="982" y="0"/>
                </a:lnTo>
                <a:cubicBezTo>
                  <a:pt x="440" y="0"/>
                  <a:pt x="0" y="538"/>
                  <a:pt x="0" y="1200"/>
                </a:cubicBezTo>
                <a:lnTo>
                  <a:pt x="0" y="15600"/>
                </a:lnTo>
                <a:cubicBezTo>
                  <a:pt x="0" y="16262"/>
                  <a:pt x="440" y="16801"/>
                  <a:pt x="982" y="16801"/>
                </a:cubicBezTo>
                <a:lnTo>
                  <a:pt x="2455" y="16801"/>
                </a:lnTo>
                <a:cubicBezTo>
                  <a:pt x="2725" y="16801"/>
                  <a:pt x="2945" y="16532"/>
                  <a:pt x="2945" y="16200"/>
                </a:cubicBezTo>
                <a:cubicBezTo>
                  <a:pt x="2945" y="15869"/>
                  <a:pt x="2725" y="15600"/>
                  <a:pt x="2455" y="15600"/>
                </a:cubicBezTo>
                <a:moveTo>
                  <a:pt x="14236" y="14400"/>
                </a:moveTo>
                <a:lnTo>
                  <a:pt x="16200" y="14400"/>
                </a:lnTo>
                <a:cubicBezTo>
                  <a:pt x="16471" y="14400"/>
                  <a:pt x="16691" y="14132"/>
                  <a:pt x="16691" y="13800"/>
                </a:cubicBezTo>
                <a:cubicBezTo>
                  <a:pt x="16691" y="13469"/>
                  <a:pt x="16471" y="13200"/>
                  <a:pt x="16200" y="13200"/>
                </a:cubicBezTo>
                <a:lnTo>
                  <a:pt x="14236" y="13200"/>
                </a:lnTo>
                <a:cubicBezTo>
                  <a:pt x="13966" y="13200"/>
                  <a:pt x="13745" y="13469"/>
                  <a:pt x="13745" y="13800"/>
                </a:cubicBezTo>
                <a:cubicBezTo>
                  <a:pt x="13745" y="14132"/>
                  <a:pt x="13966" y="14400"/>
                  <a:pt x="14236" y="14400"/>
                </a:cubicBezTo>
                <a:moveTo>
                  <a:pt x="14236" y="9600"/>
                </a:moveTo>
                <a:lnTo>
                  <a:pt x="16200" y="9600"/>
                </a:lnTo>
                <a:cubicBezTo>
                  <a:pt x="16471" y="9600"/>
                  <a:pt x="16691" y="9332"/>
                  <a:pt x="16691" y="9000"/>
                </a:cubicBezTo>
                <a:cubicBezTo>
                  <a:pt x="16691" y="8669"/>
                  <a:pt x="16471" y="8400"/>
                  <a:pt x="16200" y="8400"/>
                </a:cubicBezTo>
                <a:lnTo>
                  <a:pt x="14236" y="8400"/>
                </a:lnTo>
                <a:cubicBezTo>
                  <a:pt x="13966" y="8400"/>
                  <a:pt x="13745" y="8669"/>
                  <a:pt x="13745" y="9000"/>
                </a:cubicBezTo>
                <a:cubicBezTo>
                  <a:pt x="13745" y="9332"/>
                  <a:pt x="13966" y="9600"/>
                  <a:pt x="14236" y="9600"/>
                </a:cubicBezTo>
                <a:moveTo>
                  <a:pt x="14236" y="12000"/>
                </a:moveTo>
                <a:lnTo>
                  <a:pt x="18164" y="12000"/>
                </a:lnTo>
                <a:cubicBezTo>
                  <a:pt x="18434" y="12000"/>
                  <a:pt x="18655" y="11732"/>
                  <a:pt x="18655" y="11400"/>
                </a:cubicBezTo>
                <a:cubicBezTo>
                  <a:pt x="18655" y="11069"/>
                  <a:pt x="18434" y="10800"/>
                  <a:pt x="18164" y="10800"/>
                </a:cubicBezTo>
                <a:lnTo>
                  <a:pt x="14236" y="10800"/>
                </a:lnTo>
                <a:cubicBezTo>
                  <a:pt x="13966" y="10800"/>
                  <a:pt x="13745" y="11069"/>
                  <a:pt x="13745" y="11400"/>
                </a:cubicBezTo>
                <a:cubicBezTo>
                  <a:pt x="13745" y="11732"/>
                  <a:pt x="13966" y="12000"/>
                  <a:pt x="14236" y="12000"/>
                </a:cubicBezTo>
              </a:path>
            </a:pathLst>
          </a:custGeom>
          <a:solidFill>
            <a:srgbClr val="7f7f7f"/>
          </a:solidFill>
          <a:ln w="12600">
            <a:noFill/>
          </a:ln>
        </p:spPr>
        <p:style>
          <a:lnRef idx="0"/>
          <a:fillRef idx="0"/>
          <a:effectRef idx="0"/>
          <a:fontRef idx="minor"/>
        </p:style>
      </p:sp>
      <p:sp>
        <p:nvSpPr>
          <p:cNvPr id="1030" name="CustomShape 74"/>
          <p:cNvSpPr/>
          <p:nvPr/>
        </p:nvSpPr>
        <p:spPr>
          <a:xfrm>
            <a:off x="15699600" y="5213160"/>
            <a:ext cx="558360" cy="456840"/>
          </a:xfrm>
          <a:custGeom>
            <a:avLst/>
            <a:gdLst/>
            <a:ahLst/>
            <a:rect l="l" t="t" r="r" b="b"/>
            <a:pathLst>
              <a:path w="21600" h="21600">
                <a:moveTo>
                  <a:pt x="6873" y="8400"/>
                </a:moveTo>
                <a:lnTo>
                  <a:pt x="10800" y="8400"/>
                </a:lnTo>
                <a:lnTo>
                  <a:pt x="10800" y="12001"/>
                </a:lnTo>
                <a:lnTo>
                  <a:pt x="6873" y="12001"/>
                </a:lnTo>
                <a:cubicBezTo>
                  <a:pt x="6873" y="12001"/>
                  <a:pt x="6873" y="8400"/>
                  <a:pt x="6873" y="8400"/>
                </a:cubicBezTo>
                <a:close/>
                <a:moveTo>
                  <a:pt x="6382" y="13200"/>
                </a:moveTo>
                <a:lnTo>
                  <a:pt x="11291" y="13200"/>
                </a:lnTo>
                <a:cubicBezTo>
                  <a:pt x="11562" y="13200"/>
                  <a:pt x="11782" y="12932"/>
                  <a:pt x="11782" y="12600"/>
                </a:cubicBezTo>
                <a:lnTo>
                  <a:pt x="11782" y="7800"/>
                </a:lnTo>
                <a:cubicBezTo>
                  <a:pt x="11782" y="7469"/>
                  <a:pt x="11562" y="7200"/>
                  <a:pt x="11291" y="7200"/>
                </a:cubicBezTo>
                <a:lnTo>
                  <a:pt x="6382" y="7200"/>
                </a:lnTo>
                <a:cubicBezTo>
                  <a:pt x="6111" y="7200"/>
                  <a:pt x="5891" y="7469"/>
                  <a:pt x="5891" y="7800"/>
                </a:cubicBezTo>
                <a:lnTo>
                  <a:pt x="5891" y="12600"/>
                </a:lnTo>
                <a:cubicBezTo>
                  <a:pt x="5891" y="12932"/>
                  <a:pt x="6111" y="13200"/>
                  <a:pt x="6382" y="13200"/>
                </a:cubicBezTo>
                <a:moveTo>
                  <a:pt x="6382" y="4800"/>
                </a:moveTo>
                <a:cubicBezTo>
                  <a:pt x="6653" y="4800"/>
                  <a:pt x="6873" y="4531"/>
                  <a:pt x="6873" y="4200"/>
                </a:cubicBezTo>
                <a:cubicBezTo>
                  <a:pt x="6873" y="3868"/>
                  <a:pt x="6653" y="3600"/>
                  <a:pt x="6382" y="3600"/>
                </a:cubicBezTo>
                <a:cubicBezTo>
                  <a:pt x="6111" y="3600"/>
                  <a:pt x="5891" y="3868"/>
                  <a:pt x="5891" y="4200"/>
                </a:cubicBezTo>
                <a:cubicBezTo>
                  <a:pt x="5891" y="4531"/>
                  <a:pt x="6111" y="4800"/>
                  <a:pt x="6382" y="4800"/>
                </a:cubicBezTo>
                <a:moveTo>
                  <a:pt x="20618" y="20400"/>
                </a:moveTo>
                <a:lnTo>
                  <a:pt x="2945" y="20400"/>
                </a:lnTo>
                <a:cubicBezTo>
                  <a:pt x="1861" y="20400"/>
                  <a:pt x="982" y="19325"/>
                  <a:pt x="982" y="18000"/>
                </a:cubicBezTo>
                <a:lnTo>
                  <a:pt x="982" y="4800"/>
                </a:lnTo>
                <a:lnTo>
                  <a:pt x="2945" y="4800"/>
                </a:lnTo>
                <a:lnTo>
                  <a:pt x="2945" y="17400"/>
                </a:lnTo>
                <a:cubicBezTo>
                  <a:pt x="2945" y="17732"/>
                  <a:pt x="3166" y="18000"/>
                  <a:pt x="3436" y="18000"/>
                </a:cubicBezTo>
                <a:cubicBezTo>
                  <a:pt x="3707" y="18000"/>
                  <a:pt x="3927" y="17732"/>
                  <a:pt x="3927" y="17400"/>
                </a:cubicBezTo>
                <a:lnTo>
                  <a:pt x="3927" y="1200"/>
                </a:lnTo>
                <a:lnTo>
                  <a:pt x="20618" y="1200"/>
                </a:lnTo>
                <a:cubicBezTo>
                  <a:pt x="20618" y="1200"/>
                  <a:pt x="20618" y="20400"/>
                  <a:pt x="20618" y="20400"/>
                </a:cubicBezTo>
                <a:close/>
                <a:moveTo>
                  <a:pt x="20618" y="0"/>
                </a:moveTo>
                <a:lnTo>
                  <a:pt x="3927" y="0"/>
                </a:lnTo>
                <a:cubicBezTo>
                  <a:pt x="3385" y="0"/>
                  <a:pt x="2945" y="538"/>
                  <a:pt x="2945" y="1200"/>
                </a:cubicBezTo>
                <a:lnTo>
                  <a:pt x="2945" y="3600"/>
                </a:lnTo>
                <a:lnTo>
                  <a:pt x="982" y="3600"/>
                </a:lnTo>
                <a:cubicBezTo>
                  <a:pt x="440" y="3600"/>
                  <a:pt x="0" y="4138"/>
                  <a:pt x="0" y="4800"/>
                </a:cubicBezTo>
                <a:lnTo>
                  <a:pt x="0" y="18000"/>
                </a:lnTo>
                <a:cubicBezTo>
                  <a:pt x="0" y="19988"/>
                  <a:pt x="1319" y="21600"/>
                  <a:pt x="2945" y="21600"/>
                </a:cubicBezTo>
                <a:lnTo>
                  <a:pt x="20618" y="21600"/>
                </a:lnTo>
                <a:cubicBezTo>
                  <a:pt x="21160" y="21600"/>
                  <a:pt x="21600" y="21062"/>
                  <a:pt x="21600" y="20400"/>
                </a:cubicBezTo>
                <a:lnTo>
                  <a:pt x="21600" y="1200"/>
                </a:lnTo>
                <a:cubicBezTo>
                  <a:pt x="21600" y="538"/>
                  <a:pt x="21160" y="0"/>
                  <a:pt x="20618" y="0"/>
                </a:cubicBezTo>
                <a:moveTo>
                  <a:pt x="6382" y="18000"/>
                </a:moveTo>
                <a:lnTo>
                  <a:pt x="18164" y="18000"/>
                </a:lnTo>
                <a:cubicBezTo>
                  <a:pt x="18434" y="18000"/>
                  <a:pt x="18655" y="17732"/>
                  <a:pt x="18655" y="17400"/>
                </a:cubicBezTo>
                <a:cubicBezTo>
                  <a:pt x="18655" y="17068"/>
                  <a:pt x="18434" y="16801"/>
                  <a:pt x="18164" y="16801"/>
                </a:cubicBezTo>
                <a:lnTo>
                  <a:pt x="6382" y="16801"/>
                </a:lnTo>
                <a:cubicBezTo>
                  <a:pt x="6111" y="16801"/>
                  <a:pt x="5891" y="17068"/>
                  <a:pt x="5891" y="17400"/>
                </a:cubicBezTo>
                <a:cubicBezTo>
                  <a:pt x="5891" y="17732"/>
                  <a:pt x="6111" y="18000"/>
                  <a:pt x="6382" y="18000"/>
                </a:cubicBezTo>
                <a:moveTo>
                  <a:pt x="6382" y="15600"/>
                </a:moveTo>
                <a:lnTo>
                  <a:pt x="18164" y="15600"/>
                </a:lnTo>
                <a:cubicBezTo>
                  <a:pt x="18434" y="15600"/>
                  <a:pt x="18655" y="15332"/>
                  <a:pt x="18655" y="15000"/>
                </a:cubicBezTo>
                <a:cubicBezTo>
                  <a:pt x="18655" y="14668"/>
                  <a:pt x="18434" y="14401"/>
                  <a:pt x="18164" y="14401"/>
                </a:cubicBezTo>
                <a:lnTo>
                  <a:pt x="6382" y="14401"/>
                </a:lnTo>
                <a:cubicBezTo>
                  <a:pt x="6111" y="14401"/>
                  <a:pt x="5891" y="14668"/>
                  <a:pt x="5891" y="15000"/>
                </a:cubicBezTo>
                <a:cubicBezTo>
                  <a:pt x="5891" y="15332"/>
                  <a:pt x="6111" y="15600"/>
                  <a:pt x="6382" y="15600"/>
                </a:cubicBezTo>
                <a:moveTo>
                  <a:pt x="8345" y="4800"/>
                </a:moveTo>
                <a:cubicBezTo>
                  <a:pt x="8616" y="4800"/>
                  <a:pt x="8836" y="4531"/>
                  <a:pt x="8836" y="4200"/>
                </a:cubicBezTo>
                <a:cubicBezTo>
                  <a:pt x="8836" y="3868"/>
                  <a:pt x="8616" y="3600"/>
                  <a:pt x="8345" y="3600"/>
                </a:cubicBezTo>
                <a:cubicBezTo>
                  <a:pt x="8075" y="3600"/>
                  <a:pt x="7855" y="3868"/>
                  <a:pt x="7855" y="4200"/>
                </a:cubicBezTo>
                <a:cubicBezTo>
                  <a:pt x="7855" y="4531"/>
                  <a:pt x="8075" y="4800"/>
                  <a:pt x="8345" y="4800"/>
                </a:cubicBezTo>
                <a:moveTo>
                  <a:pt x="18164" y="7200"/>
                </a:moveTo>
                <a:lnTo>
                  <a:pt x="14236" y="7200"/>
                </a:lnTo>
                <a:cubicBezTo>
                  <a:pt x="13966" y="7200"/>
                  <a:pt x="13745" y="7469"/>
                  <a:pt x="13745" y="7800"/>
                </a:cubicBezTo>
                <a:cubicBezTo>
                  <a:pt x="13745" y="8132"/>
                  <a:pt x="13966" y="8400"/>
                  <a:pt x="14236" y="8400"/>
                </a:cubicBezTo>
                <a:lnTo>
                  <a:pt x="18164" y="8400"/>
                </a:lnTo>
                <a:cubicBezTo>
                  <a:pt x="18434" y="8400"/>
                  <a:pt x="18655" y="8132"/>
                  <a:pt x="18655" y="7800"/>
                </a:cubicBezTo>
                <a:cubicBezTo>
                  <a:pt x="18655" y="7469"/>
                  <a:pt x="18434" y="7200"/>
                  <a:pt x="18164" y="7200"/>
                </a:cubicBezTo>
                <a:moveTo>
                  <a:pt x="18164" y="12001"/>
                </a:moveTo>
                <a:lnTo>
                  <a:pt x="14236" y="12001"/>
                </a:lnTo>
                <a:cubicBezTo>
                  <a:pt x="13966" y="12001"/>
                  <a:pt x="13745" y="12268"/>
                  <a:pt x="13745" y="12600"/>
                </a:cubicBezTo>
                <a:cubicBezTo>
                  <a:pt x="13745" y="12932"/>
                  <a:pt x="13966" y="13200"/>
                  <a:pt x="14236" y="13200"/>
                </a:cubicBezTo>
                <a:lnTo>
                  <a:pt x="18164" y="13200"/>
                </a:lnTo>
                <a:cubicBezTo>
                  <a:pt x="18434" y="13200"/>
                  <a:pt x="18655" y="12932"/>
                  <a:pt x="18655" y="12600"/>
                </a:cubicBezTo>
                <a:cubicBezTo>
                  <a:pt x="18655" y="12268"/>
                  <a:pt x="18434" y="12001"/>
                  <a:pt x="18164" y="12001"/>
                </a:cubicBezTo>
                <a:moveTo>
                  <a:pt x="18164" y="9600"/>
                </a:moveTo>
                <a:lnTo>
                  <a:pt x="14236" y="9600"/>
                </a:lnTo>
                <a:cubicBezTo>
                  <a:pt x="13966" y="9600"/>
                  <a:pt x="13745" y="9869"/>
                  <a:pt x="13745" y="10200"/>
                </a:cubicBezTo>
                <a:cubicBezTo>
                  <a:pt x="13745" y="10532"/>
                  <a:pt x="13966" y="10800"/>
                  <a:pt x="14236" y="10800"/>
                </a:cubicBezTo>
                <a:lnTo>
                  <a:pt x="18164" y="10800"/>
                </a:lnTo>
                <a:cubicBezTo>
                  <a:pt x="18434" y="10800"/>
                  <a:pt x="18655" y="10532"/>
                  <a:pt x="18655" y="10200"/>
                </a:cubicBezTo>
                <a:cubicBezTo>
                  <a:pt x="18655" y="9869"/>
                  <a:pt x="18434" y="9600"/>
                  <a:pt x="18164" y="9600"/>
                </a:cubicBezTo>
                <a:moveTo>
                  <a:pt x="18164" y="4800"/>
                </a:moveTo>
                <a:cubicBezTo>
                  <a:pt x="18434" y="4800"/>
                  <a:pt x="18655" y="4531"/>
                  <a:pt x="18655" y="4200"/>
                </a:cubicBezTo>
                <a:cubicBezTo>
                  <a:pt x="18655" y="3868"/>
                  <a:pt x="18434" y="3600"/>
                  <a:pt x="18164" y="3600"/>
                </a:cubicBezTo>
                <a:cubicBezTo>
                  <a:pt x="17893" y="3600"/>
                  <a:pt x="17673" y="3868"/>
                  <a:pt x="17673" y="4200"/>
                </a:cubicBezTo>
                <a:cubicBezTo>
                  <a:pt x="17673" y="4531"/>
                  <a:pt x="17893" y="4800"/>
                  <a:pt x="18164" y="4800"/>
                </a:cubicBezTo>
                <a:moveTo>
                  <a:pt x="16200" y="4800"/>
                </a:moveTo>
                <a:cubicBezTo>
                  <a:pt x="16471" y="4800"/>
                  <a:pt x="16691" y="4531"/>
                  <a:pt x="16691" y="4200"/>
                </a:cubicBezTo>
                <a:cubicBezTo>
                  <a:pt x="16691" y="3868"/>
                  <a:pt x="16471" y="3600"/>
                  <a:pt x="16200" y="3600"/>
                </a:cubicBezTo>
                <a:cubicBezTo>
                  <a:pt x="15929" y="3600"/>
                  <a:pt x="15709" y="3868"/>
                  <a:pt x="15709" y="4200"/>
                </a:cubicBezTo>
                <a:cubicBezTo>
                  <a:pt x="15709" y="4531"/>
                  <a:pt x="15929" y="4800"/>
                  <a:pt x="16200" y="4800"/>
                </a:cubicBezTo>
                <a:moveTo>
                  <a:pt x="10309" y="4800"/>
                </a:moveTo>
                <a:lnTo>
                  <a:pt x="14236" y="4800"/>
                </a:lnTo>
                <a:cubicBezTo>
                  <a:pt x="14507" y="4800"/>
                  <a:pt x="14727" y="4531"/>
                  <a:pt x="14727" y="4200"/>
                </a:cubicBezTo>
                <a:cubicBezTo>
                  <a:pt x="14727" y="3868"/>
                  <a:pt x="14507" y="3600"/>
                  <a:pt x="14236" y="3600"/>
                </a:cubicBezTo>
                <a:lnTo>
                  <a:pt x="10309" y="3600"/>
                </a:lnTo>
                <a:cubicBezTo>
                  <a:pt x="10038" y="3600"/>
                  <a:pt x="9818" y="3868"/>
                  <a:pt x="9818" y="4200"/>
                </a:cubicBezTo>
                <a:cubicBezTo>
                  <a:pt x="9818" y="4531"/>
                  <a:pt x="10038" y="4800"/>
                  <a:pt x="10309" y="4800"/>
                </a:cubicBezTo>
              </a:path>
            </a:pathLst>
          </a:custGeom>
          <a:solidFill>
            <a:srgbClr val="7f7f7f"/>
          </a:solidFill>
          <a:ln w="12600">
            <a:noFill/>
          </a:ln>
        </p:spPr>
        <p:style>
          <a:lnRef idx="0"/>
          <a:fillRef idx="0"/>
          <a:effectRef idx="0"/>
          <a:fontRef idx="minor"/>
        </p:style>
      </p:sp>
      <p:sp>
        <p:nvSpPr>
          <p:cNvPr id="1031" name="CustomShape 75"/>
          <p:cNvSpPr/>
          <p:nvPr/>
        </p:nvSpPr>
        <p:spPr>
          <a:xfrm>
            <a:off x="16765920" y="5162400"/>
            <a:ext cx="558360" cy="558360"/>
          </a:xfrm>
          <a:custGeom>
            <a:avLst/>
            <a:gdLst/>
            <a:ahLst/>
            <a:rect l="l" t="t" r="r" b="b"/>
            <a:pathLst>
              <a:path w="21600" h="21600">
                <a:moveTo>
                  <a:pt x="6382" y="7855"/>
                </a:moveTo>
                <a:cubicBezTo>
                  <a:pt x="6653" y="7855"/>
                  <a:pt x="6873" y="7635"/>
                  <a:pt x="6873" y="7364"/>
                </a:cubicBezTo>
                <a:cubicBezTo>
                  <a:pt x="6873" y="7092"/>
                  <a:pt x="6653" y="6873"/>
                  <a:pt x="6382" y="6873"/>
                </a:cubicBezTo>
                <a:cubicBezTo>
                  <a:pt x="6111" y="6873"/>
                  <a:pt x="5891" y="7092"/>
                  <a:pt x="5891" y="7364"/>
                </a:cubicBezTo>
                <a:cubicBezTo>
                  <a:pt x="5891" y="7635"/>
                  <a:pt x="6111" y="7855"/>
                  <a:pt x="6382" y="7855"/>
                </a:cubicBezTo>
                <a:moveTo>
                  <a:pt x="6873" y="10800"/>
                </a:moveTo>
                <a:lnTo>
                  <a:pt x="10800" y="10800"/>
                </a:lnTo>
                <a:lnTo>
                  <a:pt x="10800" y="13746"/>
                </a:lnTo>
                <a:lnTo>
                  <a:pt x="6873" y="13746"/>
                </a:lnTo>
                <a:cubicBezTo>
                  <a:pt x="6873" y="13746"/>
                  <a:pt x="6873" y="10800"/>
                  <a:pt x="6873" y="10800"/>
                </a:cubicBezTo>
                <a:close/>
                <a:moveTo>
                  <a:pt x="6382" y="14727"/>
                </a:moveTo>
                <a:lnTo>
                  <a:pt x="11291" y="14727"/>
                </a:lnTo>
                <a:cubicBezTo>
                  <a:pt x="11562" y="14727"/>
                  <a:pt x="11782" y="14508"/>
                  <a:pt x="11782" y="14236"/>
                </a:cubicBezTo>
                <a:lnTo>
                  <a:pt x="11782" y="10309"/>
                </a:lnTo>
                <a:cubicBezTo>
                  <a:pt x="11782" y="10038"/>
                  <a:pt x="11562" y="9818"/>
                  <a:pt x="11291" y="9818"/>
                </a:cubicBezTo>
                <a:lnTo>
                  <a:pt x="6382" y="9818"/>
                </a:lnTo>
                <a:cubicBezTo>
                  <a:pt x="6111" y="9818"/>
                  <a:pt x="5891" y="10038"/>
                  <a:pt x="5891" y="10309"/>
                </a:cubicBezTo>
                <a:lnTo>
                  <a:pt x="5891" y="14236"/>
                </a:lnTo>
                <a:cubicBezTo>
                  <a:pt x="5891" y="14508"/>
                  <a:pt x="6111" y="14727"/>
                  <a:pt x="6382" y="14727"/>
                </a:cubicBezTo>
                <a:moveTo>
                  <a:pt x="8345" y="7855"/>
                </a:moveTo>
                <a:cubicBezTo>
                  <a:pt x="8616" y="7855"/>
                  <a:pt x="8836" y="7635"/>
                  <a:pt x="8836" y="7364"/>
                </a:cubicBezTo>
                <a:cubicBezTo>
                  <a:pt x="8836" y="7092"/>
                  <a:pt x="8616" y="6873"/>
                  <a:pt x="8345" y="6873"/>
                </a:cubicBezTo>
                <a:cubicBezTo>
                  <a:pt x="8075" y="6873"/>
                  <a:pt x="7855" y="7092"/>
                  <a:pt x="7855" y="7364"/>
                </a:cubicBezTo>
                <a:cubicBezTo>
                  <a:pt x="7855" y="7635"/>
                  <a:pt x="8075" y="7855"/>
                  <a:pt x="8345" y="7855"/>
                </a:cubicBezTo>
                <a:moveTo>
                  <a:pt x="20618" y="20618"/>
                </a:moveTo>
                <a:lnTo>
                  <a:pt x="2945" y="20618"/>
                </a:lnTo>
                <a:cubicBezTo>
                  <a:pt x="1861" y="20618"/>
                  <a:pt x="982" y="19739"/>
                  <a:pt x="982" y="18655"/>
                </a:cubicBezTo>
                <a:lnTo>
                  <a:pt x="982" y="7855"/>
                </a:lnTo>
                <a:lnTo>
                  <a:pt x="2945" y="7855"/>
                </a:lnTo>
                <a:lnTo>
                  <a:pt x="2945" y="18164"/>
                </a:lnTo>
                <a:cubicBezTo>
                  <a:pt x="2945" y="18435"/>
                  <a:pt x="3166" y="18655"/>
                  <a:pt x="3436" y="18655"/>
                </a:cubicBezTo>
                <a:cubicBezTo>
                  <a:pt x="3707" y="18655"/>
                  <a:pt x="3927" y="18435"/>
                  <a:pt x="3927" y="18164"/>
                </a:cubicBezTo>
                <a:lnTo>
                  <a:pt x="3927" y="4909"/>
                </a:lnTo>
                <a:lnTo>
                  <a:pt x="20618" y="4909"/>
                </a:lnTo>
                <a:cubicBezTo>
                  <a:pt x="20618" y="4909"/>
                  <a:pt x="20618" y="20618"/>
                  <a:pt x="20618" y="20618"/>
                </a:cubicBezTo>
                <a:close/>
                <a:moveTo>
                  <a:pt x="20618" y="3927"/>
                </a:moveTo>
                <a:lnTo>
                  <a:pt x="3927" y="3927"/>
                </a:lnTo>
                <a:cubicBezTo>
                  <a:pt x="3385" y="3927"/>
                  <a:pt x="2945" y="4367"/>
                  <a:pt x="2945" y="4909"/>
                </a:cubicBezTo>
                <a:lnTo>
                  <a:pt x="2945" y="6873"/>
                </a:lnTo>
                <a:lnTo>
                  <a:pt x="982" y="6873"/>
                </a:lnTo>
                <a:cubicBezTo>
                  <a:pt x="440" y="6873"/>
                  <a:pt x="0" y="7313"/>
                  <a:pt x="0" y="7855"/>
                </a:cubicBezTo>
                <a:lnTo>
                  <a:pt x="0" y="18655"/>
                </a:lnTo>
                <a:cubicBezTo>
                  <a:pt x="0" y="20282"/>
                  <a:pt x="1319" y="21600"/>
                  <a:pt x="2945" y="21600"/>
                </a:cubicBezTo>
                <a:lnTo>
                  <a:pt x="20618" y="21600"/>
                </a:lnTo>
                <a:cubicBezTo>
                  <a:pt x="21160" y="21600"/>
                  <a:pt x="21600" y="21160"/>
                  <a:pt x="21600" y="20618"/>
                </a:cubicBezTo>
                <a:lnTo>
                  <a:pt x="21600" y="4909"/>
                </a:lnTo>
                <a:cubicBezTo>
                  <a:pt x="21600" y="4367"/>
                  <a:pt x="21160" y="3927"/>
                  <a:pt x="20618" y="3927"/>
                </a:cubicBezTo>
                <a:moveTo>
                  <a:pt x="6382" y="16691"/>
                </a:moveTo>
                <a:lnTo>
                  <a:pt x="18164" y="16691"/>
                </a:lnTo>
                <a:cubicBezTo>
                  <a:pt x="18434" y="16691"/>
                  <a:pt x="18655" y="16472"/>
                  <a:pt x="18655" y="16200"/>
                </a:cubicBezTo>
                <a:cubicBezTo>
                  <a:pt x="18655" y="15929"/>
                  <a:pt x="18434" y="15710"/>
                  <a:pt x="18164" y="15710"/>
                </a:cubicBezTo>
                <a:lnTo>
                  <a:pt x="6382" y="15710"/>
                </a:lnTo>
                <a:cubicBezTo>
                  <a:pt x="6111" y="15710"/>
                  <a:pt x="5891" y="15929"/>
                  <a:pt x="5891" y="16200"/>
                </a:cubicBezTo>
                <a:cubicBezTo>
                  <a:pt x="5891" y="16472"/>
                  <a:pt x="6111" y="16691"/>
                  <a:pt x="6382" y="16691"/>
                </a:cubicBezTo>
                <a:moveTo>
                  <a:pt x="10309" y="7855"/>
                </a:moveTo>
                <a:lnTo>
                  <a:pt x="14236" y="7855"/>
                </a:lnTo>
                <a:cubicBezTo>
                  <a:pt x="14507" y="7855"/>
                  <a:pt x="14727" y="7635"/>
                  <a:pt x="14727" y="7364"/>
                </a:cubicBezTo>
                <a:cubicBezTo>
                  <a:pt x="14727" y="7092"/>
                  <a:pt x="14507" y="6873"/>
                  <a:pt x="14236" y="6873"/>
                </a:cubicBezTo>
                <a:lnTo>
                  <a:pt x="10309" y="6873"/>
                </a:lnTo>
                <a:cubicBezTo>
                  <a:pt x="10038" y="6873"/>
                  <a:pt x="9818" y="7092"/>
                  <a:pt x="9818" y="7364"/>
                </a:cubicBezTo>
                <a:cubicBezTo>
                  <a:pt x="9818" y="7635"/>
                  <a:pt x="10038" y="7855"/>
                  <a:pt x="10309" y="7855"/>
                </a:cubicBezTo>
                <a:moveTo>
                  <a:pt x="6382" y="18655"/>
                </a:moveTo>
                <a:lnTo>
                  <a:pt x="18164" y="18655"/>
                </a:lnTo>
                <a:cubicBezTo>
                  <a:pt x="18434" y="18655"/>
                  <a:pt x="18655" y="18435"/>
                  <a:pt x="18655" y="18164"/>
                </a:cubicBezTo>
                <a:cubicBezTo>
                  <a:pt x="18655" y="17893"/>
                  <a:pt x="18434" y="17673"/>
                  <a:pt x="18164" y="17673"/>
                </a:cubicBezTo>
                <a:lnTo>
                  <a:pt x="6382" y="17673"/>
                </a:lnTo>
                <a:cubicBezTo>
                  <a:pt x="6111" y="17673"/>
                  <a:pt x="5891" y="17893"/>
                  <a:pt x="5891" y="18164"/>
                </a:cubicBezTo>
                <a:cubicBezTo>
                  <a:pt x="5891" y="18435"/>
                  <a:pt x="6111" y="18655"/>
                  <a:pt x="6382" y="18655"/>
                </a:cubicBezTo>
                <a:moveTo>
                  <a:pt x="4909" y="2945"/>
                </a:moveTo>
                <a:lnTo>
                  <a:pt x="20127" y="2945"/>
                </a:lnTo>
                <a:cubicBezTo>
                  <a:pt x="20398" y="2945"/>
                  <a:pt x="20618" y="2726"/>
                  <a:pt x="20618" y="2455"/>
                </a:cubicBezTo>
                <a:cubicBezTo>
                  <a:pt x="20618" y="2184"/>
                  <a:pt x="20398" y="1964"/>
                  <a:pt x="20127" y="1964"/>
                </a:cubicBezTo>
                <a:lnTo>
                  <a:pt x="4909" y="1964"/>
                </a:lnTo>
                <a:cubicBezTo>
                  <a:pt x="4638" y="1964"/>
                  <a:pt x="4418" y="2184"/>
                  <a:pt x="4418" y="2455"/>
                </a:cubicBezTo>
                <a:cubicBezTo>
                  <a:pt x="4418" y="2726"/>
                  <a:pt x="4638" y="2945"/>
                  <a:pt x="4909" y="2945"/>
                </a:cubicBezTo>
                <a:moveTo>
                  <a:pt x="18164" y="11783"/>
                </a:moveTo>
                <a:lnTo>
                  <a:pt x="14236" y="11783"/>
                </a:lnTo>
                <a:cubicBezTo>
                  <a:pt x="13966" y="11783"/>
                  <a:pt x="13745" y="12001"/>
                  <a:pt x="13745" y="12273"/>
                </a:cubicBezTo>
                <a:cubicBezTo>
                  <a:pt x="13745" y="12544"/>
                  <a:pt x="13966" y="12764"/>
                  <a:pt x="14236" y="12764"/>
                </a:cubicBezTo>
                <a:lnTo>
                  <a:pt x="18164" y="12764"/>
                </a:lnTo>
                <a:cubicBezTo>
                  <a:pt x="18434" y="12764"/>
                  <a:pt x="18655" y="12544"/>
                  <a:pt x="18655" y="12273"/>
                </a:cubicBezTo>
                <a:cubicBezTo>
                  <a:pt x="18655" y="12001"/>
                  <a:pt x="18434" y="11783"/>
                  <a:pt x="18164" y="11783"/>
                </a:cubicBezTo>
                <a:moveTo>
                  <a:pt x="6382" y="982"/>
                </a:moveTo>
                <a:lnTo>
                  <a:pt x="19145" y="982"/>
                </a:lnTo>
                <a:cubicBezTo>
                  <a:pt x="19416" y="982"/>
                  <a:pt x="19636" y="762"/>
                  <a:pt x="19636" y="491"/>
                </a:cubicBezTo>
                <a:cubicBezTo>
                  <a:pt x="19636" y="220"/>
                  <a:pt x="19416" y="0"/>
                  <a:pt x="19145" y="0"/>
                </a:cubicBezTo>
                <a:lnTo>
                  <a:pt x="6382" y="0"/>
                </a:lnTo>
                <a:cubicBezTo>
                  <a:pt x="6111" y="0"/>
                  <a:pt x="5891" y="220"/>
                  <a:pt x="5891" y="491"/>
                </a:cubicBezTo>
                <a:cubicBezTo>
                  <a:pt x="5891" y="762"/>
                  <a:pt x="6111" y="982"/>
                  <a:pt x="6382" y="982"/>
                </a:cubicBezTo>
                <a:moveTo>
                  <a:pt x="18164" y="13746"/>
                </a:moveTo>
                <a:lnTo>
                  <a:pt x="14236" y="13746"/>
                </a:lnTo>
                <a:cubicBezTo>
                  <a:pt x="13966" y="13746"/>
                  <a:pt x="13745" y="13965"/>
                  <a:pt x="13745" y="14236"/>
                </a:cubicBezTo>
                <a:cubicBezTo>
                  <a:pt x="13745" y="14508"/>
                  <a:pt x="13966" y="14727"/>
                  <a:pt x="14236" y="14727"/>
                </a:cubicBezTo>
                <a:lnTo>
                  <a:pt x="18164" y="14727"/>
                </a:lnTo>
                <a:cubicBezTo>
                  <a:pt x="18434" y="14727"/>
                  <a:pt x="18655" y="14508"/>
                  <a:pt x="18655" y="14236"/>
                </a:cubicBezTo>
                <a:cubicBezTo>
                  <a:pt x="18655" y="13965"/>
                  <a:pt x="18434" y="13746"/>
                  <a:pt x="18164" y="13746"/>
                </a:cubicBezTo>
                <a:moveTo>
                  <a:pt x="16200" y="7855"/>
                </a:moveTo>
                <a:cubicBezTo>
                  <a:pt x="16471" y="7855"/>
                  <a:pt x="16691" y="7635"/>
                  <a:pt x="16691" y="7364"/>
                </a:cubicBezTo>
                <a:cubicBezTo>
                  <a:pt x="16691" y="7092"/>
                  <a:pt x="16471" y="6873"/>
                  <a:pt x="16200" y="6873"/>
                </a:cubicBezTo>
                <a:cubicBezTo>
                  <a:pt x="15929" y="6873"/>
                  <a:pt x="15709" y="7092"/>
                  <a:pt x="15709" y="7364"/>
                </a:cubicBezTo>
                <a:cubicBezTo>
                  <a:pt x="15709" y="7635"/>
                  <a:pt x="15929" y="7855"/>
                  <a:pt x="16200" y="7855"/>
                </a:cubicBezTo>
                <a:moveTo>
                  <a:pt x="18164" y="7855"/>
                </a:moveTo>
                <a:cubicBezTo>
                  <a:pt x="18434" y="7855"/>
                  <a:pt x="18655" y="7635"/>
                  <a:pt x="18655" y="7364"/>
                </a:cubicBezTo>
                <a:cubicBezTo>
                  <a:pt x="18655" y="7092"/>
                  <a:pt x="18434" y="6873"/>
                  <a:pt x="18164" y="6873"/>
                </a:cubicBezTo>
                <a:cubicBezTo>
                  <a:pt x="17893" y="6873"/>
                  <a:pt x="17673" y="7092"/>
                  <a:pt x="17673" y="7364"/>
                </a:cubicBezTo>
                <a:cubicBezTo>
                  <a:pt x="17673" y="7635"/>
                  <a:pt x="17893" y="7855"/>
                  <a:pt x="18164" y="7855"/>
                </a:cubicBezTo>
                <a:moveTo>
                  <a:pt x="18164" y="9818"/>
                </a:moveTo>
                <a:lnTo>
                  <a:pt x="14236" y="9818"/>
                </a:lnTo>
                <a:cubicBezTo>
                  <a:pt x="13966" y="9818"/>
                  <a:pt x="13745" y="10038"/>
                  <a:pt x="13745" y="10309"/>
                </a:cubicBezTo>
                <a:cubicBezTo>
                  <a:pt x="13745" y="10581"/>
                  <a:pt x="13966" y="10800"/>
                  <a:pt x="14236" y="10800"/>
                </a:cubicBezTo>
                <a:lnTo>
                  <a:pt x="18164" y="10800"/>
                </a:lnTo>
                <a:cubicBezTo>
                  <a:pt x="18434" y="10800"/>
                  <a:pt x="18655" y="10581"/>
                  <a:pt x="18655" y="10309"/>
                </a:cubicBezTo>
                <a:cubicBezTo>
                  <a:pt x="18655" y="10038"/>
                  <a:pt x="18434" y="9818"/>
                  <a:pt x="18164" y="9818"/>
                </a:cubicBezTo>
              </a:path>
            </a:pathLst>
          </a:custGeom>
          <a:solidFill>
            <a:srgbClr val="7f7f7f"/>
          </a:solidFill>
          <a:ln w="12600">
            <a:noFill/>
          </a:ln>
        </p:spPr>
        <p:style>
          <a:lnRef idx="0"/>
          <a:fillRef idx="0"/>
          <a:effectRef idx="0"/>
          <a:fontRef idx="minor"/>
        </p:style>
      </p:sp>
      <p:sp>
        <p:nvSpPr>
          <p:cNvPr id="1032" name="CustomShape 76"/>
          <p:cNvSpPr/>
          <p:nvPr/>
        </p:nvSpPr>
        <p:spPr>
          <a:xfrm>
            <a:off x="17832600" y="5162400"/>
            <a:ext cx="558360" cy="558360"/>
          </a:xfrm>
          <a:custGeom>
            <a:avLst/>
            <a:gdLst/>
            <a:ahLst/>
            <a:rect l="l" t="t" r="r" b="b"/>
            <a:pathLst>
              <a:path w="21600" h="2160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moveTo>
                  <a:pt x="16200" y="10309"/>
                </a:moveTo>
                <a:lnTo>
                  <a:pt x="11291" y="10309"/>
                </a:lnTo>
                <a:lnTo>
                  <a:pt x="11291" y="5401"/>
                </a:lnTo>
                <a:cubicBezTo>
                  <a:pt x="11291" y="5129"/>
                  <a:pt x="11071" y="4909"/>
                  <a:pt x="10800" y="4909"/>
                </a:cubicBezTo>
                <a:cubicBezTo>
                  <a:pt x="10529" y="4909"/>
                  <a:pt x="10309" y="5129"/>
                  <a:pt x="10309" y="5401"/>
                </a:cubicBezTo>
                <a:lnTo>
                  <a:pt x="10309" y="10309"/>
                </a:lnTo>
                <a:lnTo>
                  <a:pt x="5400" y="10309"/>
                </a:lnTo>
                <a:cubicBezTo>
                  <a:pt x="5129" y="10309"/>
                  <a:pt x="4909" y="10529"/>
                  <a:pt x="4909" y="10800"/>
                </a:cubicBezTo>
                <a:cubicBezTo>
                  <a:pt x="4909" y="11072"/>
                  <a:pt x="5129" y="11292"/>
                  <a:pt x="5400" y="11292"/>
                </a:cubicBezTo>
                <a:lnTo>
                  <a:pt x="10309" y="11292"/>
                </a:lnTo>
                <a:lnTo>
                  <a:pt x="10309" y="16200"/>
                </a:lnTo>
                <a:cubicBezTo>
                  <a:pt x="10309" y="16472"/>
                  <a:pt x="10529" y="16691"/>
                  <a:pt x="10800" y="16691"/>
                </a:cubicBezTo>
                <a:cubicBezTo>
                  <a:pt x="11071" y="16691"/>
                  <a:pt x="11291" y="16472"/>
                  <a:pt x="11291" y="16200"/>
                </a:cubicBezTo>
                <a:lnTo>
                  <a:pt x="11291" y="11292"/>
                </a:lnTo>
                <a:lnTo>
                  <a:pt x="16200" y="11292"/>
                </a:lnTo>
                <a:cubicBezTo>
                  <a:pt x="16471" y="11292"/>
                  <a:pt x="16691" y="11072"/>
                  <a:pt x="16691" y="10800"/>
                </a:cubicBezTo>
                <a:cubicBezTo>
                  <a:pt x="16691" y="10529"/>
                  <a:pt x="16471" y="10309"/>
                  <a:pt x="16200" y="10309"/>
                </a:cubicBezTo>
              </a:path>
            </a:pathLst>
          </a:custGeom>
          <a:solidFill>
            <a:srgbClr val="7f7f7f"/>
          </a:solidFill>
          <a:ln w="12600">
            <a:noFill/>
          </a:ln>
        </p:spPr>
        <p:style>
          <a:lnRef idx="0"/>
          <a:fillRef idx="0"/>
          <a:effectRef idx="0"/>
          <a:fontRef idx="minor"/>
        </p:style>
      </p:sp>
      <p:sp>
        <p:nvSpPr>
          <p:cNvPr id="1033" name="CustomShape 77"/>
          <p:cNvSpPr/>
          <p:nvPr/>
        </p:nvSpPr>
        <p:spPr>
          <a:xfrm>
            <a:off x="18898920" y="5162400"/>
            <a:ext cx="558360" cy="558360"/>
          </a:xfrm>
          <a:custGeom>
            <a:avLst/>
            <a:gdLst/>
            <a:ahLst/>
            <a:rect l="l" t="t" r="r" b="b"/>
            <a:pathLst>
              <a:path w="21600" h="2160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moveTo>
                  <a:pt x="16200" y="10309"/>
                </a:moveTo>
                <a:lnTo>
                  <a:pt x="5400" y="10309"/>
                </a:lnTo>
                <a:cubicBezTo>
                  <a:pt x="5129" y="10309"/>
                  <a:pt x="4909" y="10529"/>
                  <a:pt x="4909" y="10800"/>
                </a:cubicBezTo>
                <a:cubicBezTo>
                  <a:pt x="4909" y="11072"/>
                  <a:pt x="5129" y="11292"/>
                  <a:pt x="5400" y="11292"/>
                </a:cubicBezTo>
                <a:lnTo>
                  <a:pt x="16200" y="11292"/>
                </a:lnTo>
                <a:cubicBezTo>
                  <a:pt x="16471" y="11292"/>
                  <a:pt x="16691" y="11072"/>
                  <a:pt x="16691" y="10800"/>
                </a:cubicBezTo>
                <a:cubicBezTo>
                  <a:pt x="16691" y="10529"/>
                  <a:pt x="16471" y="10309"/>
                  <a:pt x="16200" y="10309"/>
                </a:cubicBezTo>
              </a:path>
            </a:pathLst>
          </a:custGeom>
          <a:solidFill>
            <a:srgbClr val="7f7f7f"/>
          </a:solidFill>
          <a:ln w="12600">
            <a:noFill/>
          </a:ln>
        </p:spPr>
        <p:style>
          <a:lnRef idx="0"/>
          <a:fillRef idx="0"/>
          <a:effectRef idx="0"/>
          <a:fontRef idx="minor"/>
        </p:style>
      </p:sp>
      <p:sp>
        <p:nvSpPr>
          <p:cNvPr id="1034" name="CustomShape 78"/>
          <p:cNvSpPr/>
          <p:nvPr/>
        </p:nvSpPr>
        <p:spPr>
          <a:xfrm>
            <a:off x="19965600" y="5213160"/>
            <a:ext cx="558360" cy="456840"/>
          </a:xfrm>
          <a:custGeom>
            <a:avLst/>
            <a:gdLst/>
            <a:ahLst/>
            <a:rect l="l" t="t" r="r" b="b"/>
            <a:pathLst>
              <a:path w="21600" h="21600">
                <a:moveTo>
                  <a:pt x="5400" y="6001"/>
                </a:moveTo>
                <a:lnTo>
                  <a:pt x="8345" y="6001"/>
                </a:lnTo>
                <a:cubicBezTo>
                  <a:pt x="8617" y="6001"/>
                  <a:pt x="8836" y="5732"/>
                  <a:pt x="8836" y="5400"/>
                </a:cubicBezTo>
                <a:cubicBezTo>
                  <a:pt x="8836" y="5069"/>
                  <a:pt x="8617" y="4800"/>
                  <a:pt x="8345" y="4800"/>
                </a:cubicBezTo>
                <a:lnTo>
                  <a:pt x="5400" y="4800"/>
                </a:lnTo>
                <a:cubicBezTo>
                  <a:pt x="5129" y="4800"/>
                  <a:pt x="4909" y="5069"/>
                  <a:pt x="4909" y="5400"/>
                </a:cubicBezTo>
                <a:cubicBezTo>
                  <a:pt x="4909" y="5732"/>
                  <a:pt x="5129" y="6001"/>
                  <a:pt x="5400" y="6001"/>
                </a:cubicBezTo>
                <a:moveTo>
                  <a:pt x="20618" y="20400"/>
                </a:moveTo>
                <a:lnTo>
                  <a:pt x="18655" y="20400"/>
                </a:lnTo>
                <a:lnTo>
                  <a:pt x="18655" y="18000"/>
                </a:lnTo>
                <a:cubicBezTo>
                  <a:pt x="18926" y="18000"/>
                  <a:pt x="19145" y="17732"/>
                  <a:pt x="19145" y="17400"/>
                </a:cubicBezTo>
                <a:cubicBezTo>
                  <a:pt x="19145" y="17069"/>
                  <a:pt x="18926" y="16801"/>
                  <a:pt x="18655" y="16801"/>
                </a:cubicBezTo>
                <a:lnTo>
                  <a:pt x="18655" y="3601"/>
                </a:lnTo>
                <a:lnTo>
                  <a:pt x="20618" y="3601"/>
                </a:lnTo>
                <a:cubicBezTo>
                  <a:pt x="20618" y="3601"/>
                  <a:pt x="20618" y="20400"/>
                  <a:pt x="20618" y="20400"/>
                </a:cubicBezTo>
                <a:close/>
                <a:moveTo>
                  <a:pt x="17673" y="16801"/>
                </a:moveTo>
                <a:cubicBezTo>
                  <a:pt x="17401" y="16801"/>
                  <a:pt x="17182" y="17069"/>
                  <a:pt x="17182" y="17400"/>
                </a:cubicBezTo>
                <a:cubicBezTo>
                  <a:pt x="17182" y="17732"/>
                  <a:pt x="17401" y="18000"/>
                  <a:pt x="17673" y="18000"/>
                </a:cubicBezTo>
                <a:lnTo>
                  <a:pt x="17673" y="20400"/>
                </a:lnTo>
                <a:lnTo>
                  <a:pt x="3927" y="20400"/>
                </a:lnTo>
                <a:lnTo>
                  <a:pt x="3927" y="18000"/>
                </a:lnTo>
                <a:cubicBezTo>
                  <a:pt x="4199" y="18000"/>
                  <a:pt x="4418" y="17732"/>
                  <a:pt x="4418" y="17400"/>
                </a:cubicBezTo>
                <a:cubicBezTo>
                  <a:pt x="4418" y="17069"/>
                  <a:pt x="4199" y="16801"/>
                  <a:pt x="3927" y="16801"/>
                </a:cubicBezTo>
                <a:lnTo>
                  <a:pt x="3927" y="3601"/>
                </a:lnTo>
                <a:lnTo>
                  <a:pt x="17673" y="3601"/>
                </a:lnTo>
                <a:cubicBezTo>
                  <a:pt x="17673" y="3601"/>
                  <a:pt x="17673" y="16801"/>
                  <a:pt x="17673" y="16801"/>
                </a:cubicBezTo>
                <a:close/>
                <a:moveTo>
                  <a:pt x="2945" y="16801"/>
                </a:moveTo>
                <a:cubicBezTo>
                  <a:pt x="2674" y="16801"/>
                  <a:pt x="2455" y="17069"/>
                  <a:pt x="2455" y="17400"/>
                </a:cubicBezTo>
                <a:cubicBezTo>
                  <a:pt x="2455" y="17732"/>
                  <a:pt x="2674" y="18000"/>
                  <a:pt x="2945" y="18000"/>
                </a:cubicBezTo>
                <a:lnTo>
                  <a:pt x="2945" y="20400"/>
                </a:lnTo>
                <a:lnTo>
                  <a:pt x="982" y="20400"/>
                </a:lnTo>
                <a:lnTo>
                  <a:pt x="982" y="3601"/>
                </a:lnTo>
                <a:lnTo>
                  <a:pt x="2945" y="3601"/>
                </a:lnTo>
                <a:cubicBezTo>
                  <a:pt x="2945" y="3601"/>
                  <a:pt x="2945" y="16801"/>
                  <a:pt x="2945" y="16801"/>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39" y="2400"/>
                  <a:pt x="0" y="2938"/>
                  <a:pt x="0" y="3601"/>
                </a:cubicBezTo>
                <a:lnTo>
                  <a:pt x="0" y="20400"/>
                </a:lnTo>
                <a:cubicBezTo>
                  <a:pt x="0" y="21063"/>
                  <a:pt x="439" y="21600"/>
                  <a:pt x="982" y="21600"/>
                </a:cubicBezTo>
                <a:lnTo>
                  <a:pt x="20618" y="21600"/>
                </a:lnTo>
                <a:cubicBezTo>
                  <a:pt x="21160" y="21600"/>
                  <a:pt x="21600" y="21063"/>
                  <a:pt x="21600" y="20400"/>
                </a:cubicBezTo>
                <a:lnTo>
                  <a:pt x="21600" y="3601"/>
                </a:lnTo>
                <a:cubicBezTo>
                  <a:pt x="21600" y="2938"/>
                  <a:pt x="21160" y="2400"/>
                  <a:pt x="20618" y="2400"/>
                </a:cubicBezTo>
                <a:moveTo>
                  <a:pt x="5400" y="8400"/>
                </a:moveTo>
                <a:lnTo>
                  <a:pt x="6382" y="8400"/>
                </a:lnTo>
                <a:cubicBezTo>
                  <a:pt x="6653" y="8400"/>
                  <a:pt x="6873" y="8132"/>
                  <a:pt x="6873" y="7800"/>
                </a:cubicBezTo>
                <a:cubicBezTo>
                  <a:pt x="6873" y="7469"/>
                  <a:pt x="6653" y="7200"/>
                  <a:pt x="6382" y="7200"/>
                </a:cubicBezTo>
                <a:lnTo>
                  <a:pt x="5400" y="7200"/>
                </a:lnTo>
                <a:cubicBezTo>
                  <a:pt x="5129" y="7200"/>
                  <a:pt x="4909" y="7469"/>
                  <a:pt x="4909" y="7800"/>
                </a:cubicBezTo>
                <a:cubicBezTo>
                  <a:pt x="4909" y="8132"/>
                  <a:pt x="5129" y="8400"/>
                  <a:pt x="5400" y="8400"/>
                </a:cubicBezTo>
              </a:path>
            </a:pathLst>
          </a:custGeom>
          <a:solidFill>
            <a:srgbClr val="7f7f7f"/>
          </a:solidFill>
          <a:ln w="12600">
            <a:noFill/>
          </a:ln>
        </p:spPr>
        <p:style>
          <a:lnRef idx="0"/>
          <a:fillRef idx="0"/>
          <a:effectRef idx="0"/>
          <a:fontRef idx="minor"/>
        </p:style>
      </p:sp>
      <p:sp>
        <p:nvSpPr>
          <p:cNvPr id="1035" name="CustomShape 79"/>
          <p:cNvSpPr/>
          <p:nvPr/>
        </p:nvSpPr>
        <p:spPr>
          <a:xfrm>
            <a:off x="21032280" y="5187960"/>
            <a:ext cx="558360" cy="507600"/>
          </a:xfrm>
          <a:custGeom>
            <a:avLst/>
            <a:gdLst/>
            <a:ahLst/>
            <a:rect l="l" t="t" r="r" b="b"/>
            <a:pathLst>
              <a:path w="21600" h="21600">
                <a:moveTo>
                  <a:pt x="16691" y="20520"/>
                </a:moveTo>
                <a:lnTo>
                  <a:pt x="14727" y="20520"/>
                </a:lnTo>
                <a:lnTo>
                  <a:pt x="14727" y="18360"/>
                </a:lnTo>
                <a:cubicBezTo>
                  <a:pt x="14999" y="18360"/>
                  <a:pt x="15218" y="18119"/>
                  <a:pt x="15218" y="17820"/>
                </a:cubicBezTo>
                <a:cubicBezTo>
                  <a:pt x="15218" y="17522"/>
                  <a:pt x="14999" y="17280"/>
                  <a:pt x="14727" y="17280"/>
                </a:cubicBezTo>
                <a:lnTo>
                  <a:pt x="14727" y="7560"/>
                </a:lnTo>
                <a:lnTo>
                  <a:pt x="16691" y="7560"/>
                </a:lnTo>
                <a:cubicBezTo>
                  <a:pt x="16691" y="7560"/>
                  <a:pt x="16691" y="20520"/>
                  <a:pt x="16691" y="20520"/>
                </a:cubicBezTo>
                <a:close/>
                <a:moveTo>
                  <a:pt x="13745" y="17280"/>
                </a:moveTo>
                <a:cubicBezTo>
                  <a:pt x="13474" y="17280"/>
                  <a:pt x="13255" y="17522"/>
                  <a:pt x="13255" y="17820"/>
                </a:cubicBezTo>
                <a:cubicBezTo>
                  <a:pt x="13255" y="18119"/>
                  <a:pt x="13474" y="18360"/>
                  <a:pt x="13745" y="18360"/>
                </a:cubicBezTo>
                <a:lnTo>
                  <a:pt x="13745" y="20520"/>
                </a:lnTo>
                <a:lnTo>
                  <a:pt x="3927" y="20520"/>
                </a:lnTo>
                <a:lnTo>
                  <a:pt x="3927" y="18360"/>
                </a:lnTo>
                <a:cubicBezTo>
                  <a:pt x="4199" y="18360"/>
                  <a:pt x="4418" y="18119"/>
                  <a:pt x="4418" y="17820"/>
                </a:cubicBezTo>
                <a:cubicBezTo>
                  <a:pt x="4418" y="17522"/>
                  <a:pt x="4199" y="17280"/>
                  <a:pt x="3927" y="17280"/>
                </a:cubicBezTo>
                <a:lnTo>
                  <a:pt x="3927" y="7560"/>
                </a:lnTo>
                <a:lnTo>
                  <a:pt x="13745" y="7560"/>
                </a:lnTo>
                <a:cubicBezTo>
                  <a:pt x="13745" y="7560"/>
                  <a:pt x="13745" y="17280"/>
                  <a:pt x="13745" y="17280"/>
                </a:cubicBezTo>
                <a:close/>
                <a:moveTo>
                  <a:pt x="2945" y="17280"/>
                </a:moveTo>
                <a:cubicBezTo>
                  <a:pt x="2674" y="17280"/>
                  <a:pt x="2455" y="17522"/>
                  <a:pt x="2455" y="17820"/>
                </a:cubicBezTo>
                <a:cubicBezTo>
                  <a:pt x="2455" y="18119"/>
                  <a:pt x="2674" y="18360"/>
                  <a:pt x="2945" y="18360"/>
                </a:cubicBezTo>
                <a:lnTo>
                  <a:pt x="2945" y="20520"/>
                </a:lnTo>
                <a:lnTo>
                  <a:pt x="982" y="20520"/>
                </a:lnTo>
                <a:lnTo>
                  <a:pt x="982" y="7560"/>
                </a:lnTo>
                <a:lnTo>
                  <a:pt x="2945" y="7560"/>
                </a:lnTo>
                <a:cubicBezTo>
                  <a:pt x="2945" y="7560"/>
                  <a:pt x="2945" y="17280"/>
                  <a:pt x="2945" y="17280"/>
                </a:cubicBezTo>
                <a:close/>
                <a:moveTo>
                  <a:pt x="7855" y="5400"/>
                </a:moveTo>
                <a:lnTo>
                  <a:pt x="9818" y="5400"/>
                </a:lnTo>
                <a:cubicBezTo>
                  <a:pt x="10360" y="5400"/>
                  <a:pt x="10800" y="5884"/>
                  <a:pt x="10800" y="6481"/>
                </a:cubicBezTo>
                <a:lnTo>
                  <a:pt x="6873" y="6481"/>
                </a:lnTo>
                <a:cubicBezTo>
                  <a:pt x="6873" y="5884"/>
                  <a:pt x="7313" y="5400"/>
                  <a:pt x="7855" y="5400"/>
                </a:cubicBezTo>
                <a:moveTo>
                  <a:pt x="16691" y="6481"/>
                </a:moveTo>
                <a:lnTo>
                  <a:pt x="11782" y="6481"/>
                </a:lnTo>
                <a:cubicBezTo>
                  <a:pt x="11782" y="5287"/>
                  <a:pt x="10903" y="4321"/>
                  <a:pt x="9818" y="4321"/>
                </a:cubicBezTo>
                <a:lnTo>
                  <a:pt x="7855" y="4321"/>
                </a:lnTo>
                <a:cubicBezTo>
                  <a:pt x="6770" y="4321"/>
                  <a:pt x="5891" y="5287"/>
                  <a:pt x="5891" y="6481"/>
                </a:cubicBezTo>
                <a:lnTo>
                  <a:pt x="982" y="6481"/>
                </a:lnTo>
                <a:cubicBezTo>
                  <a:pt x="440" y="6481"/>
                  <a:pt x="0" y="6964"/>
                  <a:pt x="0" y="7560"/>
                </a:cubicBezTo>
                <a:lnTo>
                  <a:pt x="0" y="20520"/>
                </a:lnTo>
                <a:cubicBezTo>
                  <a:pt x="0" y="21116"/>
                  <a:pt x="440" y="21600"/>
                  <a:pt x="982" y="21600"/>
                </a:cubicBezTo>
                <a:lnTo>
                  <a:pt x="16691" y="21600"/>
                </a:lnTo>
                <a:cubicBezTo>
                  <a:pt x="17233" y="21600"/>
                  <a:pt x="17673" y="21116"/>
                  <a:pt x="17673" y="20520"/>
                </a:cubicBezTo>
                <a:lnTo>
                  <a:pt x="17673" y="7560"/>
                </a:lnTo>
                <a:cubicBezTo>
                  <a:pt x="17673" y="6964"/>
                  <a:pt x="17233" y="6481"/>
                  <a:pt x="16691" y="6481"/>
                </a:cubicBezTo>
                <a:moveTo>
                  <a:pt x="10800" y="2161"/>
                </a:moveTo>
                <a:cubicBezTo>
                  <a:pt x="10800" y="1564"/>
                  <a:pt x="11240" y="1080"/>
                  <a:pt x="11782" y="1080"/>
                </a:cubicBezTo>
                <a:lnTo>
                  <a:pt x="13745" y="1080"/>
                </a:lnTo>
                <a:cubicBezTo>
                  <a:pt x="14287" y="1080"/>
                  <a:pt x="14727" y="1564"/>
                  <a:pt x="14727" y="2161"/>
                </a:cubicBezTo>
                <a:cubicBezTo>
                  <a:pt x="14727" y="2161"/>
                  <a:pt x="10800" y="2161"/>
                  <a:pt x="10800" y="2161"/>
                </a:cubicBezTo>
                <a:close/>
                <a:moveTo>
                  <a:pt x="20618" y="2161"/>
                </a:moveTo>
                <a:lnTo>
                  <a:pt x="15709" y="2161"/>
                </a:lnTo>
                <a:cubicBezTo>
                  <a:pt x="15709" y="967"/>
                  <a:pt x="14830" y="0"/>
                  <a:pt x="13745" y="0"/>
                </a:cubicBezTo>
                <a:lnTo>
                  <a:pt x="11782" y="0"/>
                </a:lnTo>
                <a:cubicBezTo>
                  <a:pt x="10697" y="0"/>
                  <a:pt x="9818" y="967"/>
                  <a:pt x="9818" y="2161"/>
                </a:cubicBezTo>
                <a:lnTo>
                  <a:pt x="4909" y="2161"/>
                </a:lnTo>
                <a:cubicBezTo>
                  <a:pt x="4367" y="2161"/>
                  <a:pt x="3927" y="2644"/>
                  <a:pt x="3927" y="3240"/>
                </a:cubicBezTo>
                <a:lnTo>
                  <a:pt x="3927" y="4860"/>
                </a:lnTo>
                <a:cubicBezTo>
                  <a:pt x="3927" y="5159"/>
                  <a:pt x="4147" y="5400"/>
                  <a:pt x="4418" y="5400"/>
                </a:cubicBezTo>
                <a:cubicBezTo>
                  <a:pt x="4690" y="5400"/>
                  <a:pt x="4909" y="5159"/>
                  <a:pt x="4909" y="4860"/>
                </a:cubicBezTo>
                <a:lnTo>
                  <a:pt x="4909" y="3240"/>
                </a:lnTo>
                <a:lnTo>
                  <a:pt x="20618" y="3240"/>
                </a:lnTo>
                <a:lnTo>
                  <a:pt x="20618" y="16201"/>
                </a:lnTo>
                <a:lnTo>
                  <a:pt x="19145" y="16201"/>
                </a:lnTo>
                <a:cubicBezTo>
                  <a:pt x="18874" y="16201"/>
                  <a:pt x="18655" y="16442"/>
                  <a:pt x="18655" y="16740"/>
                </a:cubicBezTo>
                <a:cubicBezTo>
                  <a:pt x="18655" y="17039"/>
                  <a:pt x="18874" y="17280"/>
                  <a:pt x="19145" y="17280"/>
                </a:cubicBezTo>
                <a:lnTo>
                  <a:pt x="20618" y="17280"/>
                </a:lnTo>
                <a:cubicBezTo>
                  <a:pt x="21160" y="17280"/>
                  <a:pt x="21600" y="16796"/>
                  <a:pt x="21600" y="16201"/>
                </a:cubicBezTo>
                <a:lnTo>
                  <a:pt x="21600" y="3240"/>
                </a:lnTo>
                <a:cubicBezTo>
                  <a:pt x="21600" y="2644"/>
                  <a:pt x="21160" y="2161"/>
                  <a:pt x="20618" y="2161"/>
                </a:cubicBezTo>
                <a:moveTo>
                  <a:pt x="5400" y="11881"/>
                </a:moveTo>
                <a:lnTo>
                  <a:pt x="6382" y="11881"/>
                </a:lnTo>
                <a:cubicBezTo>
                  <a:pt x="6653" y="11881"/>
                  <a:pt x="6873" y="11639"/>
                  <a:pt x="6873" y="11341"/>
                </a:cubicBezTo>
                <a:cubicBezTo>
                  <a:pt x="6873" y="11042"/>
                  <a:pt x="6653" y="10800"/>
                  <a:pt x="6382" y="10800"/>
                </a:cubicBezTo>
                <a:lnTo>
                  <a:pt x="5400" y="10800"/>
                </a:lnTo>
                <a:cubicBezTo>
                  <a:pt x="5129" y="10800"/>
                  <a:pt x="4909" y="11042"/>
                  <a:pt x="4909" y="11341"/>
                </a:cubicBezTo>
                <a:cubicBezTo>
                  <a:pt x="4909" y="11639"/>
                  <a:pt x="5129" y="11881"/>
                  <a:pt x="5400" y="11881"/>
                </a:cubicBezTo>
                <a:moveTo>
                  <a:pt x="5400" y="9720"/>
                </a:moveTo>
                <a:lnTo>
                  <a:pt x="8345" y="9720"/>
                </a:lnTo>
                <a:cubicBezTo>
                  <a:pt x="8617" y="9720"/>
                  <a:pt x="8836" y="9479"/>
                  <a:pt x="8836" y="9181"/>
                </a:cubicBezTo>
                <a:cubicBezTo>
                  <a:pt x="8836" y="8882"/>
                  <a:pt x="8617" y="8640"/>
                  <a:pt x="8345" y="8640"/>
                </a:cubicBezTo>
                <a:lnTo>
                  <a:pt x="5400" y="8640"/>
                </a:lnTo>
                <a:cubicBezTo>
                  <a:pt x="5129" y="8640"/>
                  <a:pt x="4909" y="8882"/>
                  <a:pt x="4909" y="9181"/>
                </a:cubicBezTo>
                <a:cubicBezTo>
                  <a:pt x="4909" y="9479"/>
                  <a:pt x="5129" y="9720"/>
                  <a:pt x="5400" y="9720"/>
                </a:cubicBezTo>
              </a:path>
            </a:pathLst>
          </a:custGeom>
          <a:solidFill>
            <a:srgbClr val="7f7f7f"/>
          </a:solidFill>
          <a:ln w="12600">
            <a:noFill/>
          </a:ln>
        </p:spPr>
        <p:style>
          <a:lnRef idx="0"/>
          <a:fillRef idx="0"/>
          <a:effectRef idx="0"/>
          <a:fontRef idx="minor"/>
        </p:style>
      </p:sp>
      <p:sp>
        <p:nvSpPr>
          <p:cNvPr id="1036" name="CustomShape 80"/>
          <p:cNvSpPr/>
          <p:nvPr/>
        </p:nvSpPr>
        <p:spPr>
          <a:xfrm>
            <a:off x="22098600" y="5213160"/>
            <a:ext cx="558360" cy="456840"/>
          </a:xfrm>
          <a:custGeom>
            <a:avLst/>
            <a:gdLst/>
            <a:ahLst/>
            <a:rect l="l" t="t" r="r" b="b"/>
            <a:pathLst>
              <a:path w="21600" h="21600">
                <a:moveTo>
                  <a:pt x="20618" y="9600"/>
                </a:moveTo>
                <a:lnTo>
                  <a:pt x="17673" y="9600"/>
                </a:lnTo>
                <a:lnTo>
                  <a:pt x="17673" y="8400"/>
                </a:lnTo>
                <a:cubicBezTo>
                  <a:pt x="17673" y="7738"/>
                  <a:pt x="17233" y="7200"/>
                  <a:pt x="16691" y="7200"/>
                </a:cubicBezTo>
                <a:lnTo>
                  <a:pt x="14727" y="7200"/>
                </a:lnTo>
                <a:cubicBezTo>
                  <a:pt x="14186" y="7200"/>
                  <a:pt x="13745" y="7738"/>
                  <a:pt x="13745" y="8400"/>
                </a:cubicBezTo>
                <a:lnTo>
                  <a:pt x="13745" y="9600"/>
                </a:lnTo>
                <a:lnTo>
                  <a:pt x="7855" y="9600"/>
                </a:lnTo>
                <a:lnTo>
                  <a:pt x="7855" y="8400"/>
                </a:lnTo>
                <a:cubicBezTo>
                  <a:pt x="7855" y="7738"/>
                  <a:pt x="7414" y="7200"/>
                  <a:pt x="6873" y="7200"/>
                </a:cubicBezTo>
                <a:lnTo>
                  <a:pt x="4909" y="7200"/>
                </a:lnTo>
                <a:cubicBezTo>
                  <a:pt x="4367" y="7200"/>
                  <a:pt x="3927" y="7738"/>
                  <a:pt x="3927" y="8400"/>
                </a:cubicBezTo>
                <a:lnTo>
                  <a:pt x="3927" y="9600"/>
                </a:lnTo>
                <a:lnTo>
                  <a:pt x="982" y="9600"/>
                </a:lnTo>
                <a:lnTo>
                  <a:pt x="982" y="3601"/>
                </a:lnTo>
                <a:lnTo>
                  <a:pt x="20618" y="3601"/>
                </a:lnTo>
                <a:cubicBezTo>
                  <a:pt x="20618" y="3601"/>
                  <a:pt x="20618" y="9600"/>
                  <a:pt x="20618" y="9600"/>
                </a:cubicBezTo>
                <a:close/>
                <a:moveTo>
                  <a:pt x="14727" y="8400"/>
                </a:moveTo>
                <a:lnTo>
                  <a:pt x="16691" y="8400"/>
                </a:lnTo>
                <a:lnTo>
                  <a:pt x="16691" y="12001"/>
                </a:lnTo>
                <a:lnTo>
                  <a:pt x="14727" y="12001"/>
                </a:lnTo>
                <a:cubicBezTo>
                  <a:pt x="14727" y="12001"/>
                  <a:pt x="14727" y="8400"/>
                  <a:pt x="14727" y="8400"/>
                </a:cubicBezTo>
                <a:close/>
                <a:moveTo>
                  <a:pt x="4909" y="8400"/>
                </a:moveTo>
                <a:lnTo>
                  <a:pt x="6873" y="8400"/>
                </a:lnTo>
                <a:lnTo>
                  <a:pt x="6873" y="12001"/>
                </a:lnTo>
                <a:lnTo>
                  <a:pt x="4909" y="12001"/>
                </a:lnTo>
                <a:cubicBezTo>
                  <a:pt x="4909" y="12001"/>
                  <a:pt x="4909" y="8400"/>
                  <a:pt x="4909" y="8400"/>
                </a:cubicBezTo>
                <a:close/>
                <a:moveTo>
                  <a:pt x="19636" y="20400"/>
                </a:moveTo>
                <a:lnTo>
                  <a:pt x="1964" y="20400"/>
                </a:lnTo>
                <a:lnTo>
                  <a:pt x="1964" y="10800"/>
                </a:lnTo>
                <a:lnTo>
                  <a:pt x="3927" y="10800"/>
                </a:lnTo>
                <a:lnTo>
                  <a:pt x="3927" y="12001"/>
                </a:lnTo>
                <a:cubicBezTo>
                  <a:pt x="3927" y="12662"/>
                  <a:pt x="4367" y="13200"/>
                  <a:pt x="4909" y="13200"/>
                </a:cubicBezTo>
                <a:lnTo>
                  <a:pt x="6873" y="13200"/>
                </a:lnTo>
                <a:cubicBezTo>
                  <a:pt x="7414" y="13200"/>
                  <a:pt x="7855" y="12662"/>
                  <a:pt x="7855" y="12001"/>
                </a:cubicBezTo>
                <a:lnTo>
                  <a:pt x="7855" y="10800"/>
                </a:lnTo>
                <a:lnTo>
                  <a:pt x="13745" y="10800"/>
                </a:lnTo>
                <a:lnTo>
                  <a:pt x="13745" y="12001"/>
                </a:lnTo>
                <a:cubicBezTo>
                  <a:pt x="13745" y="12662"/>
                  <a:pt x="14186" y="13200"/>
                  <a:pt x="14727" y="13200"/>
                </a:cubicBezTo>
                <a:lnTo>
                  <a:pt x="16691" y="13200"/>
                </a:lnTo>
                <a:cubicBezTo>
                  <a:pt x="17233" y="13200"/>
                  <a:pt x="17673" y="12662"/>
                  <a:pt x="17673" y="12001"/>
                </a:cubicBezTo>
                <a:lnTo>
                  <a:pt x="17673" y="10800"/>
                </a:lnTo>
                <a:lnTo>
                  <a:pt x="19636" y="10800"/>
                </a:lnTo>
                <a:cubicBezTo>
                  <a:pt x="19636" y="10800"/>
                  <a:pt x="19636" y="20400"/>
                  <a:pt x="19636" y="20400"/>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40" y="2400"/>
                  <a:pt x="0" y="2938"/>
                  <a:pt x="0" y="3601"/>
                </a:cubicBezTo>
                <a:lnTo>
                  <a:pt x="0" y="9600"/>
                </a:lnTo>
                <a:cubicBezTo>
                  <a:pt x="0" y="10262"/>
                  <a:pt x="440" y="10800"/>
                  <a:pt x="982" y="10800"/>
                </a:cubicBezTo>
                <a:lnTo>
                  <a:pt x="982" y="20400"/>
                </a:lnTo>
                <a:cubicBezTo>
                  <a:pt x="982" y="21062"/>
                  <a:pt x="1422" y="21600"/>
                  <a:pt x="1964" y="21600"/>
                </a:cubicBezTo>
                <a:lnTo>
                  <a:pt x="19636" y="21600"/>
                </a:lnTo>
                <a:cubicBezTo>
                  <a:pt x="20178" y="21600"/>
                  <a:pt x="20618" y="21062"/>
                  <a:pt x="20618" y="20400"/>
                </a:cubicBezTo>
                <a:lnTo>
                  <a:pt x="20618" y="10800"/>
                </a:lnTo>
                <a:cubicBezTo>
                  <a:pt x="21160" y="10800"/>
                  <a:pt x="21600" y="10262"/>
                  <a:pt x="21600" y="9600"/>
                </a:cubicBezTo>
                <a:lnTo>
                  <a:pt x="21600" y="3601"/>
                </a:lnTo>
                <a:cubicBezTo>
                  <a:pt x="21600" y="2938"/>
                  <a:pt x="21160" y="2400"/>
                  <a:pt x="20618" y="2400"/>
                </a:cubicBezTo>
              </a:path>
            </a:pathLst>
          </a:custGeom>
          <a:solidFill>
            <a:srgbClr val="7f7f7f"/>
          </a:solidFill>
          <a:ln w="12600">
            <a:noFill/>
          </a:ln>
        </p:spPr>
        <p:style>
          <a:lnRef idx="0"/>
          <a:fillRef idx="0"/>
          <a:effectRef idx="0"/>
          <a:fontRef idx="minor"/>
        </p:style>
      </p:sp>
      <p:sp>
        <p:nvSpPr>
          <p:cNvPr id="1037" name="CustomShape 81"/>
          <p:cNvSpPr/>
          <p:nvPr/>
        </p:nvSpPr>
        <p:spPr>
          <a:xfrm>
            <a:off x="12499920" y="6229080"/>
            <a:ext cx="558720" cy="558720"/>
          </a:xfrm>
          <a:custGeom>
            <a:avLst/>
            <a:gdLst/>
            <a:ahLst/>
            <a:rect l="l" t="t" r="r" b="b"/>
            <a:pathLst>
              <a:path w="21410" h="21410">
                <a:moveTo>
                  <a:pt x="20437" y="20437"/>
                </a:moveTo>
                <a:lnTo>
                  <a:pt x="17519" y="20437"/>
                </a:lnTo>
                <a:lnTo>
                  <a:pt x="17519" y="18978"/>
                </a:lnTo>
                <a:cubicBezTo>
                  <a:pt x="17519" y="18710"/>
                  <a:pt x="17301" y="18492"/>
                  <a:pt x="17033" y="18492"/>
                </a:cubicBezTo>
                <a:lnTo>
                  <a:pt x="15574" y="18492"/>
                </a:lnTo>
                <a:lnTo>
                  <a:pt x="15574" y="17033"/>
                </a:lnTo>
                <a:cubicBezTo>
                  <a:pt x="15574" y="16764"/>
                  <a:pt x="15356" y="16546"/>
                  <a:pt x="15087" y="16546"/>
                </a:cubicBezTo>
                <a:lnTo>
                  <a:pt x="13344" y="16546"/>
                </a:lnTo>
                <a:lnTo>
                  <a:pt x="10309" y="13497"/>
                </a:lnTo>
                <a:cubicBezTo>
                  <a:pt x="10221" y="13409"/>
                  <a:pt x="10100" y="13354"/>
                  <a:pt x="9965" y="13354"/>
                </a:cubicBezTo>
                <a:cubicBezTo>
                  <a:pt x="9819" y="13354"/>
                  <a:pt x="9693" y="13422"/>
                  <a:pt x="9604" y="13524"/>
                </a:cubicBezTo>
                <a:lnTo>
                  <a:pt x="8815" y="14312"/>
                </a:lnTo>
                <a:cubicBezTo>
                  <a:pt x="8435" y="14692"/>
                  <a:pt x="7820" y="14692"/>
                  <a:pt x="7441" y="14312"/>
                </a:cubicBezTo>
                <a:lnTo>
                  <a:pt x="1256" y="8128"/>
                </a:lnTo>
                <a:cubicBezTo>
                  <a:pt x="877" y="7748"/>
                  <a:pt x="877" y="7133"/>
                  <a:pt x="1256" y="6753"/>
                </a:cubicBezTo>
                <a:lnTo>
                  <a:pt x="6754" y="1255"/>
                </a:lnTo>
                <a:cubicBezTo>
                  <a:pt x="7133" y="876"/>
                  <a:pt x="7749" y="876"/>
                  <a:pt x="8128" y="1255"/>
                </a:cubicBezTo>
                <a:lnTo>
                  <a:pt x="14312" y="7440"/>
                </a:lnTo>
                <a:cubicBezTo>
                  <a:pt x="14691" y="7820"/>
                  <a:pt x="14691" y="8435"/>
                  <a:pt x="14312" y="8815"/>
                </a:cubicBezTo>
                <a:lnTo>
                  <a:pt x="13539" y="9588"/>
                </a:lnTo>
                <a:cubicBezTo>
                  <a:pt x="13437" y="9677"/>
                  <a:pt x="13370" y="9804"/>
                  <a:pt x="13370" y="9950"/>
                </a:cubicBezTo>
                <a:cubicBezTo>
                  <a:pt x="13370" y="10084"/>
                  <a:pt x="13424" y="10206"/>
                  <a:pt x="13513" y="10294"/>
                </a:cubicBezTo>
                <a:lnTo>
                  <a:pt x="20437" y="17234"/>
                </a:lnTo>
                <a:cubicBezTo>
                  <a:pt x="20437" y="17234"/>
                  <a:pt x="20437" y="20437"/>
                  <a:pt x="20437" y="20437"/>
                </a:cubicBezTo>
                <a:close/>
                <a:moveTo>
                  <a:pt x="21268" y="16689"/>
                </a:moveTo>
                <a:lnTo>
                  <a:pt x="14547" y="9954"/>
                </a:lnTo>
                <a:lnTo>
                  <a:pt x="14999" y="9502"/>
                </a:lnTo>
                <a:cubicBezTo>
                  <a:pt x="15758" y="8743"/>
                  <a:pt x="15758" y="7512"/>
                  <a:pt x="14999" y="6753"/>
                </a:cubicBezTo>
                <a:lnTo>
                  <a:pt x="8815" y="569"/>
                </a:lnTo>
                <a:cubicBezTo>
                  <a:pt x="8056" y="-190"/>
                  <a:pt x="6825" y="-190"/>
                  <a:pt x="6066" y="569"/>
                </a:cubicBezTo>
                <a:lnTo>
                  <a:pt x="569" y="6066"/>
                </a:lnTo>
                <a:cubicBezTo>
                  <a:pt x="-190" y="6825"/>
                  <a:pt x="-190" y="8056"/>
                  <a:pt x="569" y="8815"/>
                </a:cubicBezTo>
                <a:lnTo>
                  <a:pt x="6754" y="14999"/>
                </a:lnTo>
                <a:cubicBezTo>
                  <a:pt x="7513" y="15758"/>
                  <a:pt x="8743" y="15758"/>
                  <a:pt x="9502" y="14999"/>
                </a:cubicBezTo>
                <a:lnTo>
                  <a:pt x="9968" y="14533"/>
                </a:lnTo>
                <a:lnTo>
                  <a:pt x="12798" y="17376"/>
                </a:lnTo>
                <a:cubicBezTo>
                  <a:pt x="12886" y="17465"/>
                  <a:pt x="13008" y="17519"/>
                  <a:pt x="13142" y="17519"/>
                </a:cubicBezTo>
                <a:lnTo>
                  <a:pt x="14601" y="17519"/>
                </a:lnTo>
                <a:lnTo>
                  <a:pt x="14601" y="18978"/>
                </a:lnTo>
                <a:cubicBezTo>
                  <a:pt x="14601" y="19247"/>
                  <a:pt x="14819" y="19464"/>
                  <a:pt x="15087" y="19464"/>
                </a:cubicBezTo>
                <a:lnTo>
                  <a:pt x="16546" y="19464"/>
                </a:lnTo>
                <a:lnTo>
                  <a:pt x="16546" y="20924"/>
                </a:lnTo>
                <a:cubicBezTo>
                  <a:pt x="16546" y="21193"/>
                  <a:pt x="16764" y="21410"/>
                  <a:pt x="17033" y="21410"/>
                </a:cubicBezTo>
                <a:lnTo>
                  <a:pt x="20924" y="21410"/>
                </a:lnTo>
                <a:cubicBezTo>
                  <a:pt x="21192" y="21410"/>
                  <a:pt x="21410" y="21193"/>
                  <a:pt x="21410" y="20924"/>
                </a:cubicBezTo>
                <a:lnTo>
                  <a:pt x="21410" y="17033"/>
                </a:lnTo>
                <a:cubicBezTo>
                  <a:pt x="21410" y="16899"/>
                  <a:pt x="21356" y="16777"/>
                  <a:pt x="21268" y="16689"/>
                </a:cubicBezTo>
                <a:moveTo>
                  <a:pt x="6819" y="7791"/>
                </a:moveTo>
                <a:cubicBezTo>
                  <a:pt x="6282" y="7791"/>
                  <a:pt x="5846" y="7356"/>
                  <a:pt x="5846" y="6819"/>
                </a:cubicBezTo>
                <a:cubicBezTo>
                  <a:pt x="5846" y="6282"/>
                  <a:pt x="6282" y="5846"/>
                  <a:pt x="6819" y="5846"/>
                </a:cubicBezTo>
                <a:cubicBezTo>
                  <a:pt x="7356" y="5846"/>
                  <a:pt x="7792" y="6282"/>
                  <a:pt x="7792" y="6819"/>
                </a:cubicBezTo>
                <a:cubicBezTo>
                  <a:pt x="7792" y="7356"/>
                  <a:pt x="7356" y="7791"/>
                  <a:pt x="6819" y="7791"/>
                </a:cubicBezTo>
                <a:moveTo>
                  <a:pt x="6819" y="4873"/>
                </a:moveTo>
                <a:cubicBezTo>
                  <a:pt x="5745" y="4873"/>
                  <a:pt x="4874" y="5744"/>
                  <a:pt x="4874" y="6819"/>
                </a:cubicBezTo>
                <a:cubicBezTo>
                  <a:pt x="4874" y="7893"/>
                  <a:pt x="5745" y="8765"/>
                  <a:pt x="6819" y="8765"/>
                </a:cubicBezTo>
                <a:cubicBezTo>
                  <a:pt x="7893" y="8765"/>
                  <a:pt x="8765" y="7893"/>
                  <a:pt x="8765" y="6819"/>
                </a:cubicBezTo>
                <a:cubicBezTo>
                  <a:pt x="8765" y="5744"/>
                  <a:pt x="7893" y="4873"/>
                  <a:pt x="6819" y="4873"/>
                </a:cubicBezTo>
              </a:path>
            </a:pathLst>
          </a:custGeom>
          <a:solidFill>
            <a:srgbClr val="7f7f7f"/>
          </a:solidFill>
          <a:ln w="12600">
            <a:noFill/>
          </a:ln>
        </p:spPr>
        <p:style>
          <a:lnRef idx="0"/>
          <a:fillRef idx="0"/>
          <a:effectRef idx="0"/>
          <a:fontRef idx="minor"/>
        </p:style>
      </p:sp>
      <p:sp>
        <p:nvSpPr>
          <p:cNvPr id="1038" name="CustomShape 82"/>
          <p:cNvSpPr/>
          <p:nvPr/>
        </p:nvSpPr>
        <p:spPr>
          <a:xfrm>
            <a:off x="13566600" y="6229080"/>
            <a:ext cx="558360" cy="558360"/>
          </a:xfrm>
          <a:custGeom>
            <a:avLst/>
            <a:gdLst/>
            <a:ahLst/>
            <a:rect l="l" t="t" r="r" b="b"/>
            <a:pathLst>
              <a:path w="21600" h="21600">
                <a:moveTo>
                  <a:pt x="10800" y="10309"/>
                </a:moveTo>
                <a:cubicBezTo>
                  <a:pt x="10800" y="10581"/>
                  <a:pt x="10580" y="10800"/>
                  <a:pt x="10309" y="10800"/>
                </a:cubicBezTo>
                <a:cubicBezTo>
                  <a:pt x="10038" y="10800"/>
                  <a:pt x="9818" y="10581"/>
                  <a:pt x="9818" y="10309"/>
                </a:cubicBezTo>
                <a:cubicBezTo>
                  <a:pt x="9818" y="10038"/>
                  <a:pt x="10038" y="9818"/>
                  <a:pt x="10309" y="9818"/>
                </a:cubicBezTo>
                <a:cubicBezTo>
                  <a:pt x="10580" y="9818"/>
                  <a:pt x="10800" y="10038"/>
                  <a:pt x="10800" y="10309"/>
                </a:cubicBezTo>
                <a:moveTo>
                  <a:pt x="20618" y="20618"/>
                </a:moveTo>
                <a:lnTo>
                  <a:pt x="18655" y="20618"/>
                </a:lnTo>
                <a:lnTo>
                  <a:pt x="18655" y="19145"/>
                </a:lnTo>
                <a:cubicBezTo>
                  <a:pt x="18655" y="18875"/>
                  <a:pt x="18434" y="18655"/>
                  <a:pt x="18164" y="18655"/>
                </a:cubicBezTo>
                <a:lnTo>
                  <a:pt x="16691" y="18655"/>
                </a:lnTo>
                <a:lnTo>
                  <a:pt x="16691" y="17182"/>
                </a:lnTo>
                <a:cubicBezTo>
                  <a:pt x="16691" y="16911"/>
                  <a:pt x="16471" y="16691"/>
                  <a:pt x="16200" y="16691"/>
                </a:cubicBezTo>
                <a:lnTo>
                  <a:pt x="14441" y="16691"/>
                </a:lnTo>
                <a:lnTo>
                  <a:pt x="12850" y="15086"/>
                </a:lnTo>
                <a:cubicBezTo>
                  <a:pt x="12761" y="14997"/>
                  <a:pt x="12639" y="14943"/>
                  <a:pt x="12503" y="14943"/>
                </a:cubicBezTo>
                <a:cubicBezTo>
                  <a:pt x="12356" y="14943"/>
                  <a:pt x="12228" y="15010"/>
                  <a:pt x="12138" y="15113"/>
                </a:cubicBezTo>
                <a:lnTo>
                  <a:pt x="11833" y="15418"/>
                </a:lnTo>
                <a:cubicBezTo>
                  <a:pt x="11450" y="15801"/>
                  <a:pt x="10829" y="15801"/>
                  <a:pt x="10445" y="15418"/>
                </a:cubicBezTo>
                <a:lnTo>
                  <a:pt x="6167" y="11139"/>
                </a:lnTo>
                <a:cubicBezTo>
                  <a:pt x="5784" y="10756"/>
                  <a:pt x="5784" y="10136"/>
                  <a:pt x="6167" y="9752"/>
                </a:cubicBezTo>
                <a:lnTo>
                  <a:pt x="9752" y="6167"/>
                </a:lnTo>
                <a:cubicBezTo>
                  <a:pt x="10135" y="5784"/>
                  <a:pt x="10756" y="5784"/>
                  <a:pt x="11139" y="6167"/>
                </a:cubicBezTo>
                <a:lnTo>
                  <a:pt x="11761" y="6789"/>
                </a:lnTo>
                <a:cubicBezTo>
                  <a:pt x="11699" y="7609"/>
                  <a:pt x="11457" y="8377"/>
                  <a:pt x="11069" y="9054"/>
                </a:cubicBezTo>
                <a:cubicBezTo>
                  <a:pt x="10847" y="8919"/>
                  <a:pt x="10588" y="8837"/>
                  <a:pt x="10309" y="8837"/>
                </a:cubicBezTo>
                <a:cubicBezTo>
                  <a:pt x="9496" y="8837"/>
                  <a:pt x="8836" y="9496"/>
                  <a:pt x="8836" y="10309"/>
                </a:cubicBezTo>
                <a:cubicBezTo>
                  <a:pt x="8836" y="11123"/>
                  <a:pt x="9496" y="11782"/>
                  <a:pt x="10309" y="11782"/>
                </a:cubicBezTo>
                <a:cubicBezTo>
                  <a:pt x="11123" y="11782"/>
                  <a:pt x="11782" y="11123"/>
                  <a:pt x="11782" y="10309"/>
                </a:cubicBezTo>
                <a:cubicBezTo>
                  <a:pt x="11782" y="10156"/>
                  <a:pt x="11752" y="10012"/>
                  <a:pt x="11709" y="9873"/>
                </a:cubicBezTo>
                <a:cubicBezTo>
                  <a:pt x="12146" y="9210"/>
                  <a:pt x="12466" y="8463"/>
                  <a:pt x="12631" y="7659"/>
                </a:cubicBezTo>
                <a:lnTo>
                  <a:pt x="15417" y="10446"/>
                </a:lnTo>
                <a:cubicBezTo>
                  <a:pt x="15800" y="10829"/>
                  <a:pt x="15800" y="11450"/>
                  <a:pt x="15417" y="11833"/>
                </a:cubicBezTo>
                <a:lnTo>
                  <a:pt x="15128" y="12122"/>
                </a:lnTo>
                <a:cubicBezTo>
                  <a:pt x="15025" y="12213"/>
                  <a:pt x="14957" y="12341"/>
                  <a:pt x="14957" y="12487"/>
                </a:cubicBezTo>
                <a:cubicBezTo>
                  <a:pt x="14957" y="12623"/>
                  <a:pt x="15013" y="12746"/>
                  <a:pt x="15101" y="12835"/>
                </a:cubicBezTo>
                <a:lnTo>
                  <a:pt x="20618" y="18367"/>
                </a:lnTo>
                <a:cubicBezTo>
                  <a:pt x="20618" y="18367"/>
                  <a:pt x="20618" y="20618"/>
                  <a:pt x="20618" y="20618"/>
                </a:cubicBezTo>
                <a:close/>
                <a:moveTo>
                  <a:pt x="5343" y="11673"/>
                </a:moveTo>
                <a:cubicBezTo>
                  <a:pt x="2859" y="11190"/>
                  <a:pt x="982" y="9008"/>
                  <a:pt x="982" y="6383"/>
                </a:cubicBezTo>
                <a:cubicBezTo>
                  <a:pt x="982" y="3400"/>
                  <a:pt x="3399" y="982"/>
                  <a:pt x="6382" y="982"/>
                </a:cubicBezTo>
                <a:cubicBezTo>
                  <a:pt x="9011" y="982"/>
                  <a:pt x="11198" y="2862"/>
                  <a:pt x="11681" y="5349"/>
                </a:cubicBezTo>
                <a:cubicBezTo>
                  <a:pt x="10910" y="4719"/>
                  <a:pt x="9777" y="4755"/>
                  <a:pt x="9058" y="5473"/>
                </a:cubicBezTo>
                <a:lnTo>
                  <a:pt x="5474" y="9058"/>
                </a:lnTo>
                <a:cubicBezTo>
                  <a:pt x="4757" y="9775"/>
                  <a:pt x="4719" y="10904"/>
                  <a:pt x="5343" y="11673"/>
                </a:cubicBezTo>
                <a:moveTo>
                  <a:pt x="21456" y="17817"/>
                </a:moveTo>
                <a:lnTo>
                  <a:pt x="16142" y="12488"/>
                </a:lnTo>
                <a:cubicBezTo>
                  <a:pt x="16874" y="11720"/>
                  <a:pt x="16865" y="10507"/>
                  <a:pt x="16111" y="9752"/>
                </a:cubicBezTo>
                <a:lnTo>
                  <a:pt x="12763" y="6404"/>
                </a:lnTo>
                <a:cubicBezTo>
                  <a:pt x="12763" y="6396"/>
                  <a:pt x="12764" y="6389"/>
                  <a:pt x="12764" y="6383"/>
                </a:cubicBezTo>
                <a:cubicBezTo>
                  <a:pt x="12764" y="2857"/>
                  <a:pt x="9907" y="0"/>
                  <a:pt x="6382" y="0"/>
                </a:cubicBezTo>
                <a:cubicBezTo>
                  <a:pt x="2857" y="0"/>
                  <a:pt x="0" y="2857"/>
                  <a:pt x="0" y="6383"/>
                </a:cubicBezTo>
                <a:cubicBezTo>
                  <a:pt x="0" y="9907"/>
                  <a:pt x="2857" y="12764"/>
                  <a:pt x="6382" y="12764"/>
                </a:cubicBezTo>
                <a:cubicBezTo>
                  <a:pt x="6389" y="12764"/>
                  <a:pt x="6396" y="12763"/>
                  <a:pt x="6403" y="12763"/>
                </a:cubicBezTo>
                <a:lnTo>
                  <a:pt x="9752" y="16111"/>
                </a:lnTo>
                <a:cubicBezTo>
                  <a:pt x="10511" y="16870"/>
                  <a:pt x="11735" y="16875"/>
                  <a:pt x="12503" y="16130"/>
                </a:cubicBezTo>
                <a:lnTo>
                  <a:pt x="13889" y="17529"/>
                </a:lnTo>
                <a:cubicBezTo>
                  <a:pt x="13978" y="17618"/>
                  <a:pt x="14101" y="17673"/>
                  <a:pt x="14236" y="17673"/>
                </a:cubicBezTo>
                <a:lnTo>
                  <a:pt x="15709" y="17673"/>
                </a:lnTo>
                <a:lnTo>
                  <a:pt x="15709" y="19145"/>
                </a:lnTo>
                <a:cubicBezTo>
                  <a:pt x="15709" y="19417"/>
                  <a:pt x="15929" y="19636"/>
                  <a:pt x="16200" y="19636"/>
                </a:cubicBezTo>
                <a:lnTo>
                  <a:pt x="17673" y="19636"/>
                </a:lnTo>
                <a:lnTo>
                  <a:pt x="17673" y="21109"/>
                </a:lnTo>
                <a:cubicBezTo>
                  <a:pt x="17673" y="21381"/>
                  <a:pt x="17893" y="21600"/>
                  <a:pt x="18164" y="21600"/>
                </a:cubicBezTo>
                <a:lnTo>
                  <a:pt x="21109" y="21600"/>
                </a:lnTo>
                <a:cubicBezTo>
                  <a:pt x="21380" y="21600"/>
                  <a:pt x="21600" y="21381"/>
                  <a:pt x="21600" y="21109"/>
                </a:cubicBezTo>
                <a:lnTo>
                  <a:pt x="21600" y="18164"/>
                </a:lnTo>
                <a:cubicBezTo>
                  <a:pt x="21600" y="18029"/>
                  <a:pt x="21545" y="17906"/>
                  <a:pt x="21456" y="17817"/>
                </a:cubicBezTo>
              </a:path>
            </a:pathLst>
          </a:custGeom>
          <a:solidFill>
            <a:srgbClr val="7f7f7f"/>
          </a:solidFill>
          <a:ln w="12600">
            <a:noFill/>
          </a:ln>
        </p:spPr>
        <p:style>
          <a:lnRef idx="0"/>
          <a:fillRef idx="0"/>
          <a:effectRef idx="0"/>
          <a:fontRef idx="minor"/>
        </p:style>
      </p:sp>
      <p:sp>
        <p:nvSpPr>
          <p:cNvPr id="1039" name="CustomShape 83"/>
          <p:cNvSpPr/>
          <p:nvPr/>
        </p:nvSpPr>
        <p:spPr>
          <a:xfrm>
            <a:off x="14632920" y="6279840"/>
            <a:ext cx="558360" cy="456840"/>
          </a:xfrm>
          <a:custGeom>
            <a:avLst/>
            <a:gdLst/>
            <a:ahLst/>
            <a:rect l="l" t="t" r="r" b="b"/>
            <a:pathLst>
              <a:path w="21600" h="21600">
                <a:moveTo>
                  <a:pt x="19636" y="20400"/>
                </a:moveTo>
                <a:lnTo>
                  <a:pt x="1964" y="20400"/>
                </a:lnTo>
                <a:cubicBezTo>
                  <a:pt x="1422" y="20400"/>
                  <a:pt x="982" y="19862"/>
                  <a:pt x="982" y="19200"/>
                </a:cubicBezTo>
                <a:cubicBezTo>
                  <a:pt x="982" y="18538"/>
                  <a:pt x="1422" y="18000"/>
                  <a:pt x="1964" y="18000"/>
                </a:cubicBezTo>
                <a:lnTo>
                  <a:pt x="19636" y="18000"/>
                </a:lnTo>
                <a:cubicBezTo>
                  <a:pt x="20178" y="18000"/>
                  <a:pt x="20618" y="18538"/>
                  <a:pt x="20618" y="19200"/>
                </a:cubicBezTo>
                <a:cubicBezTo>
                  <a:pt x="20618" y="19862"/>
                  <a:pt x="20178" y="20400"/>
                  <a:pt x="19636" y="20400"/>
                </a:cubicBezTo>
                <a:moveTo>
                  <a:pt x="19636" y="16800"/>
                </a:moveTo>
                <a:lnTo>
                  <a:pt x="1964" y="16800"/>
                </a:lnTo>
                <a:cubicBezTo>
                  <a:pt x="879" y="16800"/>
                  <a:pt x="0" y="17874"/>
                  <a:pt x="0" y="19200"/>
                </a:cubicBezTo>
                <a:cubicBezTo>
                  <a:pt x="0" y="20526"/>
                  <a:pt x="879" y="21600"/>
                  <a:pt x="1964" y="21600"/>
                </a:cubicBezTo>
                <a:lnTo>
                  <a:pt x="19636" y="21600"/>
                </a:lnTo>
                <a:cubicBezTo>
                  <a:pt x="20721" y="21600"/>
                  <a:pt x="21600" y="20526"/>
                  <a:pt x="21600" y="19200"/>
                </a:cubicBezTo>
                <a:cubicBezTo>
                  <a:pt x="21600" y="17874"/>
                  <a:pt x="20721" y="16800"/>
                  <a:pt x="19636" y="16800"/>
                </a:cubicBezTo>
                <a:moveTo>
                  <a:pt x="1964" y="1200"/>
                </a:moveTo>
                <a:lnTo>
                  <a:pt x="19636" y="1200"/>
                </a:lnTo>
                <a:cubicBezTo>
                  <a:pt x="20178" y="1200"/>
                  <a:pt x="20618" y="1737"/>
                  <a:pt x="20618" y="2399"/>
                </a:cubicBezTo>
                <a:cubicBezTo>
                  <a:pt x="20618" y="3063"/>
                  <a:pt x="20178" y="3599"/>
                  <a:pt x="19636" y="3599"/>
                </a:cubicBezTo>
                <a:lnTo>
                  <a:pt x="1964" y="3599"/>
                </a:lnTo>
                <a:cubicBezTo>
                  <a:pt x="1422" y="3599"/>
                  <a:pt x="982" y="3063"/>
                  <a:pt x="982" y="2399"/>
                </a:cubicBezTo>
                <a:cubicBezTo>
                  <a:pt x="982" y="1737"/>
                  <a:pt x="1422" y="1200"/>
                  <a:pt x="1964" y="1200"/>
                </a:cubicBezTo>
                <a:moveTo>
                  <a:pt x="1964" y="4799"/>
                </a:moveTo>
                <a:lnTo>
                  <a:pt x="19636" y="4799"/>
                </a:lnTo>
                <a:cubicBezTo>
                  <a:pt x="20721" y="4799"/>
                  <a:pt x="21600" y="3725"/>
                  <a:pt x="21600" y="2399"/>
                </a:cubicBezTo>
                <a:cubicBezTo>
                  <a:pt x="21600" y="1074"/>
                  <a:pt x="20721" y="0"/>
                  <a:pt x="19636" y="0"/>
                </a:cubicBezTo>
                <a:lnTo>
                  <a:pt x="1964" y="0"/>
                </a:lnTo>
                <a:cubicBezTo>
                  <a:pt x="879" y="0"/>
                  <a:pt x="0" y="1074"/>
                  <a:pt x="0" y="2399"/>
                </a:cubicBezTo>
                <a:cubicBezTo>
                  <a:pt x="0" y="3725"/>
                  <a:pt x="879" y="4799"/>
                  <a:pt x="1964" y="4799"/>
                </a:cubicBezTo>
                <a:moveTo>
                  <a:pt x="19636" y="12000"/>
                </a:moveTo>
                <a:lnTo>
                  <a:pt x="1964" y="12000"/>
                </a:lnTo>
                <a:cubicBezTo>
                  <a:pt x="1422" y="12000"/>
                  <a:pt x="982" y="11463"/>
                  <a:pt x="982" y="10800"/>
                </a:cubicBezTo>
                <a:cubicBezTo>
                  <a:pt x="982" y="10137"/>
                  <a:pt x="1422" y="9600"/>
                  <a:pt x="1964" y="9600"/>
                </a:cubicBezTo>
                <a:lnTo>
                  <a:pt x="19636" y="9600"/>
                </a:lnTo>
                <a:cubicBezTo>
                  <a:pt x="20178" y="9600"/>
                  <a:pt x="20618" y="10137"/>
                  <a:pt x="20618" y="10800"/>
                </a:cubicBezTo>
                <a:cubicBezTo>
                  <a:pt x="20618" y="11463"/>
                  <a:pt x="20178" y="12000"/>
                  <a:pt x="19636" y="12000"/>
                </a:cubicBezTo>
                <a:moveTo>
                  <a:pt x="19636" y="8400"/>
                </a:moveTo>
                <a:lnTo>
                  <a:pt x="1964" y="8400"/>
                </a:lnTo>
                <a:cubicBezTo>
                  <a:pt x="879" y="8400"/>
                  <a:pt x="0" y="9474"/>
                  <a:pt x="0" y="10800"/>
                </a:cubicBezTo>
                <a:cubicBezTo>
                  <a:pt x="0" y="12125"/>
                  <a:pt x="879" y="13200"/>
                  <a:pt x="1964" y="13200"/>
                </a:cubicBezTo>
                <a:lnTo>
                  <a:pt x="19636" y="13200"/>
                </a:lnTo>
                <a:cubicBezTo>
                  <a:pt x="20721" y="13200"/>
                  <a:pt x="21600" y="12125"/>
                  <a:pt x="21600" y="10800"/>
                </a:cubicBezTo>
                <a:cubicBezTo>
                  <a:pt x="21600" y="9474"/>
                  <a:pt x="20721" y="8400"/>
                  <a:pt x="19636" y="8400"/>
                </a:cubicBezTo>
              </a:path>
            </a:pathLst>
          </a:custGeom>
          <a:solidFill>
            <a:srgbClr val="7f7f7f"/>
          </a:solidFill>
          <a:ln w="12600">
            <a:noFill/>
          </a:ln>
        </p:spPr>
        <p:style>
          <a:lnRef idx="0"/>
          <a:fillRef idx="0"/>
          <a:effectRef idx="0"/>
          <a:fontRef idx="minor"/>
        </p:style>
      </p:sp>
      <p:sp>
        <p:nvSpPr>
          <p:cNvPr id="1040" name="CustomShape 84"/>
          <p:cNvSpPr/>
          <p:nvPr/>
        </p:nvSpPr>
        <p:spPr>
          <a:xfrm>
            <a:off x="15699600" y="6279840"/>
            <a:ext cx="558360" cy="456840"/>
          </a:xfrm>
          <a:custGeom>
            <a:avLst/>
            <a:gdLst/>
            <a:ahLst/>
            <a:rect l="l" t="t" r="r" b="b"/>
            <a:pathLst>
              <a:path w="21600" h="21600">
                <a:moveTo>
                  <a:pt x="1964" y="3600"/>
                </a:moveTo>
                <a:cubicBezTo>
                  <a:pt x="1422" y="3600"/>
                  <a:pt x="982" y="3063"/>
                  <a:pt x="982" y="2400"/>
                </a:cubicBezTo>
                <a:cubicBezTo>
                  <a:pt x="982" y="1738"/>
                  <a:pt x="1422" y="1200"/>
                  <a:pt x="1964" y="1200"/>
                </a:cubicBezTo>
                <a:cubicBezTo>
                  <a:pt x="2506" y="1200"/>
                  <a:pt x="2945" y="1738"/>
                  <a:pt x="2945" y="2400"/>
                </a:cubicBezTo>
                <a:cubicBezTo>
                  <a:pt x="2945" y="3063"/>
                  <a:pt x="2506" y="3600"/>
                  <a:pt x="1964" y="3600"/>
                </a:cubicBezTo>
                <a:moveTo>
                  <a:pt x="1964" y="0"/>
                </a:moveTo>
                <a:cubicBezTo>
                  <a:pt x="879" y="0"/>
                  <a:pt x="0" y="1075"/>
                  <a:pt x="0" y="2400"/>
                </a:cubicBezTo>
                <a:cubicBezTo>
                  <a:pt x="0" y="3726"/>
                  <a:pt x="879" y="4800"/>
                  <a:pt x="1964" y="4800"/>
                </a:cubicBezTo>
                <a:cubicBezTo>
                  <a:pt x="3048" y="4800"/>
                  <a:pt x="3927" y="3726"/>
                  <a:pt x="3927" y="2400"/>
                </a:cubicBezTo>
                <a:cubicBezTo>
                  <a:pt x="3927" y="1075"/>
                  <a:pt x="3048" y="0"/>
                  <a:pt x="1964" y="0"/>
                </a:cubicBezTo>
                <a:moveTo>
                  <a:pt x="1964" y="12000"/>
                </a:moveTo>
                <a:cubicBezTo>
                  <a:pt x="1422" y="12000"/>
                  <a:pt x="982" y="11463"/>
                  <a:pt x="982" y="10800"/>
                </a:cubicBezTo>
                <a:cubicBezTo>
                  <a:pt x="982" y="10138"/>
                  <a:pt x="1422" y="9600"/>
                  <a:pt x="1964" y="9600"/>
                </a:cubicBezTo>
                <a:cubicBezTo>
                  <a:pt x="2506" y="9600"/>
                  <a:pt x="2945" y="10138"/>
                  <a:pt x="2945" y="10800"/>
                </a:cubicBezTo>
                <a:cubicBezTo>
                  <a:pt x="2945" y="11463"/>
                  <a:pt x="2506" y="12000"/>
                  <a:pt x="1964" y="12000"/>
                </a:cubicBezTo>
                <a:moveTo>
                  <a:pt x="1964" y="8401"/>
                </a:moveTo>
                <a:cubicBezTo>
                  <a:pt x="879" y="8401"/>
                  <a:pt x="0" y="9475"/>
                  <a:pt x="0" y="10800"/>
                </a:cubicBezTo>
                <a:cubicBezTo>
                  <a:pt x="0" y="12126"/>
                  <a:pt x="879" y="13200"/>
                  <a:pt x="1964" y="13200"/>
                </a:cubicBezTo>
                <a:cubicBezTo>
                  <a:pt x="3048" y="13200"/>
                  <a:pt x="3927" y="12126"/>
                  <a:pt x="3927" y="10800"/>
                </a:cubicBezTo>
                <a:cubicBezTo>
                  <a:pt x="3927" y="9475"/>
                  <a:pt x="3048" y="8401"/>
                  <a:pt x="1964" y="8401"/>
                </a:cubicBezTo>
                <a:moveTo>
                  <a:pt x="19636" y="12000"/>
                </a:moveTo>
                <a:lnTo>
                  <a:pt x="7855" y="12000"/>
                </a:lnTo>
                <a:cubicBezTo>
                  <a:pt x="7313" y="12000"/>
                  <a:pt x="6873" y="11463"/>
                  <a:pt x="6873" y="10801"/>
                </a:cubicBezTo>
                <a:cubicBezTo>
                  <a:pt x="6873" y="10138"/>
                  <a:pt x="7313" y="9600"/>
                  <a:pt x="7855" y="9600"/>
                </a:cubicBezTo>
                <a:lnTo>
                  <a:pt x="19636" y="9600"/>
                </a:lnTo>
                <a:cubicBezTo>
                  <a:pt x="20178" y="9600"/>
                  <a:pt x="20618" y="10138"/>
                  <a:pt x="20618" y="10801"/>
                </a:cubicBezTo>
                <a:cubicBezTo>
                  <a:pt x="20618" y="11463"/>
                  <a:pt x="20178" y="12000"/>
                  <a:pt x="19636" y="12000"/>
                </a:cubicBezTo>
                <a:moveTo>
                  <a:pt x="19636" y="8401"/>
                </a:moveTo>
                <a:lnTo>
                  <a:pt x="7855" y="8401"/>
                </a:lnTo>
                <a:cubicBezTo>
                  <a:pt x="6770" y="8401"/>
                  <a:pt x="5891" y="9475"/>
                  <a:pt x="5891" y="10801"/>
                </a:cubicBezTo>
                <a:cubicBezTo>
                  <a:pt x="5891" y="12126"/>
                  <a:pt x="6770" y="13200"/>
                  <a:pt x="7855" y="13200"/>
                </a:cubicBezTo>
                <a:lnTo>
                  <a:pt x="19636" y="13200"/>
                </a:lnTo>
                <a:cubicBezTo>
                  <a:pt x="20721" y="13200"/>
                  <a:pt x="21600" y="12126"/>
                  <a:pt x="21600" y="10801"/>
                </a:cubicBezTo>
                <a:cubicBezTo>
                  <a:pt x="21600" y="9475"/>
                  <a:pt x="20721" y="8401"/>
                  <a:pt x="19636" y="8401"/>
                </a:cubicBezTo>
                <a:moveTo>
                  <a:pt x="19636" y="20400"/>
                </a:moveTo>
                <a:lnTo>
                  <a:pt x="7855" y="20400"/>
                </a:lnTo>
                <a:cubicBezTo>
                  <a:pt x="7313" y="20400"/>
                  <a:pt x="6873" y="19862"/>
                  <a:pt x="6873" y="19200"/>
                </a:cubicBezTo>
                <a:cubicBezTo>
                  <a:pt x="6873" y="18538"/>
                  <a:pt x="7313" y="18000"/>
                  <a:pt x="7855" y="18000"/>
                </a:cubicBezTo>
                <a:lnTo>
                  <a:pt x="19636" y="18000"/>
                </a:lnTo>
                <a:cubicBezTo>
                  <a:pt x="20178" y="18000"/>
                  <a:pt x="20618" y="18538"/>
                  <a:pt x="20618" y="19200"/>
                </a:cubicBezTo>
                <a:cubicBezTo>
                  <a:pt x="20618" y="19862"/>
                  <a:pt x="20178" y="20400"/>
                  <a:pt x="19636" y="20400"/>
                </a:cubicBezTo>
                <a:moveTo>
                  <a:pt x="19636" y="16800"/>
                </a:moveTo>
                <a:lnTo>
                  <a:pt x="7855" y="16800"/>
                </a:lnTo>
                <a:cubicBezTo>
                  <a:pt x="6770" y="16800"/>
                  <a:pt x="5891" y="17875"/>
                  <a:pt x="5891" y="19200"/>
                </a:cubicBezTo>
                <a:cubicBezTo>
                  <a:pt x="5891" y="20526"/>
                  <a:pt x="6770" y="21600"/>
                  <a:pt x="7855" y="21600"/>
                </a:cubicBezTo>
                <a:lnTo>
                  <a:pt x="19636" y="21600"/>
                </a:lnTo>
                <a:cubicBezTo>
                  <a:pt x="20721" y="21600"/>
                  <a:pt x="21600" y="20526"/>
                  <a:pt x="21600" y="19200"/>
                </a:cubicBezTo>
                <a:cubicBezTo>
                  <a:pt x="21600" y="17875"/>
                  <a:pt x="20721" y="16800"/>
                  <a:pt x="19636" y="16800"/>
                </a:cubicBezTo>
                <a:moveTo>
                  <a:pt x="7855" y="1201"/>
                </a:moveTo>
                <a:lnTo>
                  <a:pt x="19636" y="1201"/>
                </a:lnTo>
                <a:cubicBezTo>
                  <a:pt x="20178" y="1201"/>
                  <a:pt x="20618" y="1738"/>
                  <a:pt x="20618" y="2400"/>
                </a:cubicBezTo>
                <a:cubicBezTo>
                  <a:pt x="20618" y="3063"/>
                  <a:pt x="20178" y="3600"/>
                  <a:pt x="19636" y="3600"/>
                </a:cubicBezTo>
                <a:lnTo>
                  <a:pt x="7855" y="3600"/>
                </a:lnTo>
                <a:cubicBezTo>
                  <a:pt x="7313" y="3600"/>
                  <a:pt x="6873" y="3063"/>
                  <a:pt x="6873" y="2400"/>
                </a:cubicBezTo>
                <a:cubicBezTo>
                  <a:pt x="6873" y="1738"/>
                  <a:pt x="7313" y="1201"/>
                  <a:pt x="7855" y="1201"/>
                </a:cubicBezTo>
                <a:moveTo>
                  <a:pt x="7855" y="4800"/>
                </a:moveTo>
                <a:lnTo>
                  <a:pt x="19636" y="4800"/>
                </a:lnTo>
                <a:cubicBezTo>
                  <a:pt x="20721" y="4800"/>
                  <a:pt x="21600" y="3726"/>
                  <a:pt x="21600" y="2400"/>
                </a:cubicBezTo>
                <a:cubicBezTo>
                  <a:pt x="21600" y="1075"/>
                  <a:pt x="20721" y="1"/>
                  <a:pt x="19636" y="1"/>
                </a:cubicBezTo>
                <a:lnTo>
                  <a:pt x="7855" y="1"/>
                </a:lnTo>
                <a:cubicBezTo>
                  <a:pt x="6770" y="1"/>
                  <a:pt x="5891" y="1075"/>
                  <a:pt x="5891" y="2400"/>
                </a:cubicBezTo>
                <a:cubicBezTo>
                  <a:pt x="5891" y="3726"/>
                  <a:pt x="6770" y="4800"/>
                  <a:pt x="7855" y="4800"/>
                </a:cubicBezTo>
                <a:moveTo>
                  <a:pt x="1964" y="20400"/>
                </a:moveTo>
                <a:cubicBezTo>
                  <a:pt x="1422" y="20400"/>
                  <a:pt x="982" y="19862"/>
                  <a:pt x="982" y="19200"/>
                </a:cubicBezTo>
                <a:cubicBezTo>
                  <a:pt x="982" y="18538"/>
                  <a:pt x="1422" y="18000"/>
                  <a:pt x="1964" y="18000"/>
                </a:cubicBezTo>
                <a:cubicBezTo>
                  <a:pt x="2506" y="18000"/>
                  <a:pt x="2945" y="18538"/>
                  <a:pt x="2945" y="19200"/>
                </a:cubicBezTo>
                <a:cubicBezTo>
                  <a:pt x="2945" y="19862"/>
                  <a:pt x="2506" y="20400"/>
                  <a:pt x="1964" y="20400"/>
                </a:cubicBezTo>
                <a:moveTo>
                  <a:pt x="1964" y="16800"/>
                </a:moveTo>
                <a:cubicBezTo>
                  <a:pt x="879" y="16800"/>
                  <a:pt x="0" y="17875"/>
                  <a:pt x="0" y="19200"/>
                </a:cubicBezTo>
                <a:cubicBezTo>
                  <a:pt x="0" y="20526"/>
                  <a:pt x="879" y="21600"/>
                  <a:pt x="1964" y="21600"/>
                </a:cubicBezTo>
                <a:cubicBezTo>
                  <a:pt x="3048" y="21600"/>
                  <a:pt x="3927" y="20526"/>
                  <a:pt x="3927" y="19200"/>
                </a:cubicBezTo>
                <a:cubicBezTo>
                  <a:pt x="3927" y="17875"/>
                  <a:pt x="3048" y="16800"/>
                  <a:pt x="1964" y="16800"/>
                </a:cubicBezTo>
              </a:path>
            </a:pathLst>
          </a:custGeom>
          <a:solidFill>
            <a:srgbClr val="7f7f7f"/>
          </a:solidFill>
          <a:ln w="12600">
            <a:noFill/>
          </a:ln>
        </p:spPr>
        <p:style>
          <a:lnRef idx="0"/>
          <a:fillRef idx="0"/>
          <a:effectRef idx="0"/>
          <a:fontRef idx="minor"/>
        </p:style>
      </p:sp>
      <p:sp>
        <p:nvSpPr>
          <p:cNvPr id="1041" name="CustomShape 85"/>
          <p:cNvSpPr/>
          <p:nvPr/>
        </p:nvSpPr>
        <p:spPr>
          <a:xfrm>
            <a:off x="16765920" y="6279840"/>
            <a:ext cx="558360" cy="456840"/>
          </a:xfrm>
          <a:custGeom>
            <a:avLst/>
            <a:gdLst/>
            <a:ahLst/>
            <a:rect l="l" t="t" r="r" b="b"/>
            <a:pathLst>
              <a:path w="21600" h="21600">
                <a:moveTo>
                  <a:pt x="21109" y="13200"/>
                </a:moveTo>
                <a:lnTo>
                  <a:pt x="5400" y="13200"/>
                </a:lnTo>
                <a:cubicBezTo>
                  <a:pt x="5129" y="13200"/>
                  <a:pt x="4909" y="13469"/>
                  <a:pt x="4909" y="13800"/>
                </a:cubicBezTo>
                <a:cubicBezTo>
                  <a:pt x="4909" y="14132"/>
                  <a:pt x="5129" y="14400"/>
                  <a:pt x="5400" y="14400"/>
                </a:cubicBezTo>
                <a:lnTo>
                  <a:pt x="21109" y="14400"/>
                </a:lnTo>
                <a:cubicBezTo>
                  <a:pt x="21380" y="14400"/>
                  <a:pt x="21600" y="14132"/>
                  <a:pt x="21600" y="13800"/>
                </a:cubicBezTo>
                <a:cubicBezTo>
                  <a:pt x="21600" y="13469"/>
                  <a:pt x="21380" y="13200"/>
                  <a:pt x="21109" y="13200"/>
                </a:cubicBezTo>
                <a:moveTo>
                  <a:pt x="21109" y="7200"/>
                </a:moveTo>
                <a:lnTo>
                  <a:pt x="5400" y="7200"/>
                </a:lnTo>
                <a:cubicBezTo>
                  <a:pt x="5129" y="7200"/>
                  <a:pt x="4909" y="7469"/>
                  <a:pt x="4909" y="7800"/>
                </a:cubicBezTo>
                <a:cubicBezTo>
                  <a:pt x="4909" y="8132"/>
                  <a:pt x="5129" y="8401"/>
                  <a:pt x="5400" y="8401"/>
                </a:cubicBezTo>
                <a:lnTo>
                  <a:pt x="21109" y="8401"/>
                </a:lnTo>
                <a:cubicBezTo>
                  <a:pt x="21380" y="8401"/>
                  <a:pt x="21600" y="8132"/>
                  <a:pt x="21600" y="7800"/>
                </a:cubicBezTo>
                <a:cubicBezTo>
                  <a:pt x="21600" y="7469"/>
                  <a:pt x="21380" y="7200"/>
                  <a:pt x="21109" y="7200"/>
                </a:cubicBezTo>
                <a:moveTo>
                  <a:pt x="1473" y="0"/>
                </a:moveTo>
                <a:cubicBezTo>
                  <a:pt x="659" y="0"/>
                  <a:pt x="0" y="807"/>
                  <a:pt x="0" y="1800"/>
                </a:cubicBezTo>
                <a:cubicBezTo>
                  <a:pt x="0" y="2794"/>
                  <a:pt x="659" y="3600"/>
                  <a:pt x="1473" y="3600"/>
                </a:cubicBezTo>
                <a:cubicBezTo>
                  <a:pt x="2286" y="3600"/>
                  <a:pt x="2945" y="2794"/>
                  <a:pt x="2945" y="1800"/>
                </a:cubicBezTo>
                <a:cubicBezTo>
                  <a:pt x="2945" y="807"/>
                  <a:pt x="2286" y="0"/>
                  <a:pt x="1473" y="0"/>
                </a:cubicBezTo>
                <a:moveTo>
                  <a:pt x="21109" y="19200"/>
                </a:moveTo>
                <a:lnTo>
                  <a:pt x="5400" y="19200"/>
                </a:lnTo>
                <a:cubicBezTo>
                  <a:pt x="5129" y="19200"/>
                  <a:pt x="4909" y="19469"/>
                  <a:pt x="4909" y="19800"/>
                </a:cubicBezTo>
                <a:cubicBezTo>
                  <a:pt x="4909" y="20132"/>
                  <a:pt x="5129" y="20400"/>
                  <a:pt x="5400" y="20400"/>
                </a:cubicBezTo>
                <a:lnTo>
                  <a:pt x="21109" y="20400"/>
                </a:lnTo>
                <a:cubicBezTo>
                  <a:pt x="21380" y="20400"/>
                  <a:pt x="21600" y="20132"/>
                  <a:pt x="21600" y="19800"/>
                </a:cubicBezTo>
                <a:cubicBezTo>
                  <a:pt x="21600" y="19469"/>
                  <a:pt x="21380" y="19200"/>
                  <a:pt x="21109" y="19200"/>
                </a:cubicBezTo>
                <a:moveTo>
                  <a:pt x="5400" y="2400"/>
                </a:moveTo>
                <a:lnTo>
                  <a:pt x="21109" y="2400"/>
                </a:lnTo>
                <a:cubicBezTo>
                  <a:pt x="21380" y="2400"/>
                  <a:pt x="21600" y="2132"/>
                  <a:pt x="21600" y="1800"/>
                </a:cubicBezTo>
                <a:cubicBezTo>
                  <a:pt x="21600" y="1469"/>
                  <a:pt x="21380" y="1200"/>
                  <a:pt x="21109" y="1200"/>
                </a:cubicBezTo>
                <a:lnTo>
                  <a:pt x="5400" y="1200"/>
                </a:lnTo>
                <a:cubicBezTo>
                  <a:pt x="5129" y="1200"/>
                  <a:pt x="4909" y="1469"/>
                  <a:pt x="4909" y="1800"/>
                </a:cubicBezTo>
                <a:cubicBezTo>
                  <a:pt x="4909" y="2132"/>
                  <a:pt x="5129" y="2400"/>
                  <a:pt x="5400" y="2400"/>
                </a:cubicBezTo>
                <a:moveTo>
                  <a:pt x="1473" y="18000"/>
                </a:moveTo>
                <a:cubicBezTo>
                  <a:pt x="659" y="18000"/>
                  <a:pt x="0" y="18806"/>
                  <a:pt x="0" y="19800"/>
                </a:cubicBezTo>
                <a:cubicBezTo>
                  <a:pt x="0" y="20794"/>
                  <a:pt x="659" y="21600"/>
                  <a:pt x="1473" y="21600"/>
                </a:cubicBezTo>
                <a:cubicBezTo>
                  <a:pt x="2286" y="21600"/>
                  <a:pt x="2945" y="20794"/>
                  <a:pt x="2945" y="19800"/>
                </a:cubicBezTo>
                <a:cubicBezTo>
                  <a:pt x="2945" y="18806"/>
                  <a:pt x="2286" y="18000"/>
                  <a:pt x="1473" y="18000"/>
                </a:cubicBezTo>
                <a:moveTo>
                  <a:pt x="1473" y="6000"/>
                </a:moveTo>
                <a:cubicBezTo>
                  <a:pt x="659" y="6000"/>
                  <a:pt x="0" y="6807"/>
                  <a:pt x="0" y="7800"/>
                </a:cubicBezTo>
                <a:cubicBezTo>
                  <a:pt x="0" y="8794"/>
                  <a:pt x="659" y="9600"/>
                  <a:pt x="1473" y="9600"/>
                </a:cubicBezTo>
                <a:cubicBezTo>
                  <a:pt x="2286" y="9600"/>
                  <a:pt x="2945" y="8794"/>
                  <a:pt x="2945" y="7800"/>
                </a:cubicBezTo>
                <a:cubicBezTo>
                  <a:pt x="2945" y="6807"/>
                  <a:pt x="2286" y="6000"/>
                  <a:pt x="1473" y="6000"/>
                </a:cubicBezTo>
                <a:moveTo>
                  <a:pt x="1473" y="12000"/>
                </a:moveTo>
                <a:cubicBezTo>
                  <a:pt x="659" y="12000"/>
                  <a:pt x="0" y="12807"/>
                  <a:pt x="0" y="13800"/>
                </a:cubicBezTo>
                <a:cubicBezTo>
                  <a:pt x="0" y="14794"/>
                  <a:pt x="659" y="15600"/>
                  <a:pt x="1473" y="15600"/>
                </a:cubicBezTo>
                <a:cubicBezTo>
                  <a:pt x="2286" y="15600"/>
                  <a:pt x="2945" y="14794"/>
                  <a:pt x="2945" y="13800"/>
                </a:cubicBezTo>
                <a:cubicBezTo>
                  <a:pt x="2945" y="12807"/>
                  <a:pt x="2286" y="12000"/>
                  <a:pt x="1473" y="12000"/>
                </a:cubicBezTo>
              </a:path>
            </a:pathLst>
          </a:custGeom>
          <a:solidFill>
            <a:srgbClr val="7f7f7f"/>
          </a:solidFill>
          <a:ln w="12600">
            <a:noFill/>
          </a:ln>
        </p:spPr>
        <p:style>
          <a:lnRef idx="0"/>
          <a:fillRef idx="0"/>
          <a:effectRef idx="0"/>
          <a:fontRef idx="minor"/>
        </p:style>
      </p:sp>
      <p:sp>
        <p:nvSpPr>
          <p:cNvPr id="1042" name="CustomShape 86"/>
          <p:cNvSpPr/>
          <p:nvPr/>
        </p:nvSpPr>
        <p:spPr>
          <a:xfrm>
            <a:off x="17832600" y="6279840"/>
            <a:ext cx="558360" cy="456840"/>
          </a:xfrm>
          <a:custGeom>
            <a:avLst/>
            <a:gdLst/>
            <a:ahLst/>
            <a:rect l="l" t="t" r="r" b="b"/>
            <a:pathLst>
              <a:path w="21600" h="21600">
                <a:moveTo>
                  <a:pt x="20618" y="6000"/>
                </a:moveTo>
                <a:lnTo>
                  <a:pt x="982" y="6000"/>
                </a:lnTo>
                <a:lnTo>
                  <a:pt x="982" y="2399"/>
                </a:lnTo>
                <a:cubicBezTo>
                  <a:pt x="982" y="1737"/>
                  <a:pt x="1422" y="1200"/>
                  <a:pt x="1964" y="1200"/>
                </a:cubicBezTo>
                <a:lnTo>
                  <a:pt x="6873" y="1200"/>
                </a:lnTo>
                <a:cubicBezTo>
                  <a:pt x="8345" y="1200"/>
                  <a:pt x="8345" y="3600"/>
                  <a:pt x="10800" y="3600"/>
                </a:cubicBezTo>
                <a:lnTo>
                  <a:pt x="19636" y="3600"/>
                </a:lnTo>
                <a:cubicBezTo>
                  <a:pt x="20178" y="3600"/>
                  <a:pt x="20618" y="4137"/>
                  <a:pt x="20618" y="4800"/>
                </a:cubicBezTo>
                <a:cubicBezTo>
                  <a:pt x="20618" y="4800"/>
                  <a:pt x="20618" y="6000"/>
                  <a:pt x="20618" y="6000"/>
                </a:cubicBezTo>
                <a:close/>
                <a:moveTo>
                  <a:pt x="20618" y="19200"/>
                </a:moveTo>
                <a:cubicBezTo>
                  <a:pt x="20618" y="19863"/>
                  <a:pt x="20178" y="20400"/>
                  <a:pt x="19636" y="20400"/>
                </a:cubicBezTo>
                <a:lnTo>
                  <a:pt x="1964" y="20400"/>
                </a:lnTo>
                <a:cubicBezTo>
                  <a:pt x="1422" y="20400"/>
                  <a:pt x="982" y="19863"/>
                  <a:pt x="982" y="19200"/>
                </a:cubicBezTo>
                <a:lnTo>
                  <a:pt x="982" y="7200"/>
                </a:lnTo>
                <a:lnTo>
                  <a:pt x="20618" y="7200"/>
                </a:lnTo>
                <a:cubicBezTo>
                  <a:pt x="20618" y="7200"/>
                  <a:pt x="20618" y="19200"/>
                  <a:pt x="20618" y="19200"/>
                </a:cubicBezTo>
                <a:close/>
                <a:moveTo>
                  <a:pt x="19636" y="2399"/>
                </a:moveTo>
                <a:lnTo>
                  <a:pt x="10800" y="2399"/>
                </a:lnTo>
                <a:cubicBezTo>
                  <a:pt x="8836" y="2399"/>
                  <a:pt x="8836" y="0"/>
                  <a:pt x="6873" y="0"/>
                </a:cubicBezTo>
                <a:lnTo>
                  <a:pt x="1964" y="0"/>
                </a:lnTo>
                <a:cubicBezTo>
                  <a:pt x="879" y="0"/>
                  <a:pt x="0" y="1074"/>
                  <a:pt x="0" y="2399"/>
                </a:cubicBezTo>
                <a:lnTo>
                  <a:pt x="0" y="19200"/>
                </a:lnTo>
                <a:cubicBezTo>
                  <a:pt x="0" y="20526"/>
                  <a:pt x="879" y="21600"/>
                  <a:pt x="1964" y="21600"/>
                </a:cubicBezTo>
                <a:lnTo>
                  <a:pt x="19636" y="21600"/>
                </a:lnTo>
                <a:cubicBezTo>
                  <a:pt x="20721" y="21600"/>
                  <a:pt x="21600" y="20526"/>
                  <a:pt x="21600" y="19200"/>
                </a:cubicBezTo>
                <a:lnTo>
                  <a:pt x="21600" y="4800"/>
                </a:lnTo>
                <a:cubicBezTo>
                  <a:pt x="21600" y="3474"/>
                  <a:pt x="20721" y="2399"/>
                  <a:pt x="19636" y="2399"/>
                </a:cubicBezTo>
              </a:path>
            </a:pathLst>
          </a:custGeom>
          <a:solidFill>
            <a:srgbClr val="7f7f7f"/>
          </a:solidFill>
          <a:ln w="12600">
            <a:noFill/>
          </a:ln>
        </p:spPr>
        <p:style>
          <a:lnRef idx="0"/>
          <a:fillRef idx="0"/>
          <a:effectRef idx="0"/>
          <a:fontRef idx="minor"/>
        </p:style>
      </p:sp>
      <p:sp>
        <p:nvSpPr>
          <p:cNvPr id="1043" name="CustomShape 87"/>
          <p:cNvSpPr/>
          <p:nvPr/>
        </p:nvSpPr>
        <p:spPr>
          <a:xfrm>
            <a:off x="18898920" y="6254280"/>
            <a:ext cx="558360" cy="507600"/>
          </a:xfrm>
          <a:custGeom>
            <a:avLst/>
            <a:gdLst/>
            <a:ahLst/>
            <a:rect l="l" t="t" r="r" b="b"/>
            <a:pathLst>
              <a:path w="21600" h="21600">
                <a:moveTo>
                  <a:pt x="19636" y="2161"/>
                </a:moveTo>
                <a:lnTo>
                  <a:pt x="13745" y="2161"/>
                </a:lnTo>
                <a:cubicBezTo>
                  <a:pt x="11782" y="2160"/>
                  <a:pt x="11782" y="0"/>
                  <a:pt x="9818" y="0"/>
                </a:cubicBezTo>
                <a:lnTo>
                  <a:pt x="5891" y="0"/>
                </a:lnTo>
                <a:cubicBezTo>
                  <a:pt x="4806" y="0"/>
                  <a:pt x="3927" y="967"/>
                  <a:pt x="3927" y="2161"/>
                </a:cubicBezTo>
                <a:lnTo>
                  <a:pt x="3927" y="2700"/>
                </a:lnTo>
                <a:cubicBezTo>
                  <a:pt x="3927" y="2999"/>
                  <a:pt x="4147" y="3240"/>
                  <a:pt x="4418" y="3240"/>
                </a:cubicBezTo>
                <a:cubicBezTo>
                  <a:pt x="4690" y="3240"/>
                  <a:pt x="4909" y="2999"/>
                  <a:pt x="4909" y="2700"/>
                </a:cubicBezTo>
                <a:lnTo>
                  <a:pt x="4909" y="2161"/>
                </a:lnTo>
                <a:cubicBezTo>
                  <a:pt x="4909" y="1564"/>
                  <a:pt x="5348" y="1080"/>
                  <a:pt x="5891" y="1080"/>
                </a:cubicBezTo>
                <a:lnTo>
                  <a:pt x="9818" y="1080"/>
                </a:lnTo>
                <a:cubicBezTo>
                  <a:pt x="11291" y="1080"/>
                  <a:pt x="11291" y="3239"/>
                  <a:pt x="13744" y="3240"/>
                </a:cubicBezTo>
                <a:lnTo>
                  <a:pt x="19636" y="3240"/>
                </a:lnTo>
                <a:cubicBezTo>
                  <a:pt x="20178" y="3240"/>
                  <a:pt x="20618" y="3724"/>
                  <a:pt x="20618" y="4321"/>
                </a:cubicBezTo>
                <a:lnTo>
                  <a:pt x="20618" y="15120"/>
                </a:lnTo>
                <a:cubicBezTo>
                  <a:pt x="20618" y="15717"/>
                  <a:pt x="20178" y="16200"/>
                  <a:pt x="19636" y="16200"/>
                </a:cubicBezTo>
                <a:lnTo>
                  <a:pt x="19145" y="16200"/>
                </a:lnTo>
                <a:cubicBezTo>
                  <a:pt x="18874" y="16200"/>
                  <a:pt x="18655" y="16442"/>
                  <a:pt x="18655" y="16740"/>
                </a:cubicBezTo>
                <a:cubicBezTo>
                  <a:pt x="18655" y="17039"/>
                  <a:pt x="18874" y="17280"/>
                  <a:pt x="19145" y="17280"/>
                </a:cubicBezTo>
                <a:lnTo>
                  <a:pt x="19636" y="17280"/>
                </a:lnTo>
                <a:cubicBezTo>
                  <a:pt x="20721" y="17280"/>
                  <a:pt x="21600" y="16314"/>
                  <a:pt x="21600" y="15120"/>
                </a:cubicBezTo>
                <a:lnTo>
                  <a:pt x="21600" y="4321"/>
                </a:lnTo>
                <a:cubicBezTo>
                  <a:pt x="21600" y="3127"/>
                  <a:pt x="20721" y="2161"/>
                  <a:pt x="19636" y="2161"/>
                </a:cubicBezTo>
                <a:moveTo>
                  <a:pt x="16691" y="9720"/>
                </a:moveTo>
                <a:lnTo>
                  <a:pt x="982" y="9720"/>
                </a:lnTo>
                <a:lnTo>
                  <a:pt x="982" y="6481"/>
                </a:lnTo>
                <a:cubicBezTo>
                  <a:pt x="982" y="5884"/>
                  <a:pt x="1421" y="5400"/>
                  <a:pt x="1964" y="5400"/>
                </a:cubicBezTo>
                <a:lnTo>
                  <a:pt x="5891" y="5400"/>
                </a:lnTo>
                <a:cubicBezTo>
                  <a:pt x="7364" y="5400"/>
                  <a:pt x="7364" y="7560"/>
                  <a:pt x="9818" y="7560"/>
                </a:cubicBezTo>
                <a:lnTo>
                  <a:pt x="15709" y="7560"/>
                </a:lnTo>
                <a:cubicBezTo>
                  <a:pt x="16251" y="7560"/>
                  <a:pt x="16691" y="8044"/>
                  <a:pt x="16691" y="8641"/>
                </a:cubicBezTo>
                <a:cubicBezTo>
                  <a:pt x="16691" y="8641"/>
                  <a:pt x="16691" y="9720"/>
                  <a:pt x="16691" y="9720"/>
                </a:cubicBezTo>
                <a:close/>
                <a:moveTo>
                  <a:pt x="16691" y="19440"/>
                </a:moveTo>
                <a:cubicBezTo>
                  <a:pt x="16691" y="20037"/>
                  <a:pt x="16251" y="20520"/>
                  <a:pt x="15709" y="20520"/>
                </a:cubicBezTo>
                <a:lnTo>
                  <a:pt x="1964" y="20520"/>
                </a:lnTo>
                <a:cubicBezTo>
                  <a:pt x="1421" y="20520"/>
                  <a:pt x="982" y="20037"/>
                  <a:pt x="982" y="19440"/>
                </a:cubicBezTo>
                <a:lnTo>
                  <a:pt x="982" y="10801"/>
                </a:lnTo>
                <a:lnTo>
                  <a:pt x="16691" y="10801"/>
                </a:lnTo>
                <a:cubicBezTo>
                  <a:pt x="16691" y="10801"/>
                  <a:pt x="16691" y="19440"/>
                  <a:pt x="16691" y="19440"/>
                </a:cubicBezTo>
                <a:close/>
                <a:moveTo>
                  <a:pt x="15709" y="6481"/>
                </a:moveTo>
                <a:lnTo>
                  <a:pt x="9818" y="6481"/>
                </a:lnTo>
                <a:cubicBezTo>
                  <a:pt x="7855" y="6480"/>
                  <a:pt x="7855" y="4320"/>
                  <a:pt x="5891" y="4320"/>
                </a:cubicBezTo>
                <a:lnTo>
                  <a:pt x="1964" y="4320"/>
                </a:lnTo>
                <a:cubicBezTo>
                  <a:pt x="879" y="4320"/>
                  <a:pt x="0" y="5287"/>
                  <a:pt x="0" y="6481"/>
                </a:cubicBezTo>
                <a:lnTo>
                  <a:pt x="0" y="19440"/>
                </a:lnTo>
                <a:cubicBezTo>
                  <a:pt x="0" y="20634"/>
                  <a:pt x="879" y="21600"/>
                  <a:pt x="1964" y="21600"/>
                </a:cubicBezTo>
                <a:lnTo>
                  <a:pt x="15709" y="21600"/>
                </a:lnTo>
                <a:cubicBezTo>
                  <a:pt x="16794" y="21600"/>
                  <a:pt x="17673" y="20634"/>
                  <a:pt x="17673" y="19440"/>
                </a:cubicBezTo>
                <a:lnTo>
                  <a:pt x="17673" y="8641"/>
                </a:lnTo>
                <a:cubicBezTo>
                  <a:pt x="17673" y="7447"/>
                  <a:pt x="16794" y="6481"/>
                  <a:pt x="15709" y="6481"/>
                </a:cubicBezTo>
              </a:path>
            </a:pathLst>
          </a:custGeom>
          <a:solidFill>
            <a:srgbClr val="7f7f7f"/>
          </a:solidFill>
          <a:ln w="12600">
            <a:noFill/>
          </a:ln>
        </p:spPr>
        <p:style>
          <a:lnRef idx="0"/>
          <a:fillRef idx="0"/>
          <a:effectRef idx="0"/>
          <a:fontRef idx="minor"/>
        </p:style>
      </p:sp>
      <p:sp>
        <p:nvSpPr>
          <p:cNvPr id="1044" name="CustomShape 88"/>
          <p:cNvSpPr/>
          <p:nvPr/>
        </p:nvSpPr>
        <p:spPr>
          <a:xfrm>
            <a:off x="19965600" y="6279840"/>
            <a:ext cx="558360" cy="456840"/>
          </a:xfrm>
          <a:custGeom>
            <a:avLst/>
            <a:gdLst/>
            <a:ahLst/>
            <a:rect l="l" t="t" r="r" b="b"/>
            <a:pathLst>
              <a:path w="21600" h="21600">
                <a:moveTo>
                  <a:pt x="10800" y="13200"/>
                </a:moveTo>
                <a:cubicBezTo>
                  <a:pt x="11071" y="13200"/>
                  <a:pt x="11291" y="13469"/>
                  <a:pt x="11291" y="13800"/>
                </a:cubicBezTo>
                <a:cubicBezTo>
                  <a:pt x="11291" y="14132"/>
                  <a:pt x="11071" y="14400"/>
                  <a:pt x="10800" y="14400"/>
                </a:cubicBezTo>
                <a:cubicBezTo>
                  <a:pt x="10529" y="14400"/>
                  <a:pt x="10309" y="14132"/>
                  <a:pt x="10309" y="13800"/>
                </a:cubicBezTo>
                <a:cubicBezTo>
                  <a:pt x="10309" y="13469"/>
                  <a:pt x="10529" y="13200"/>
                  <a:pt x="10800" y="13200"/>
                </a:cubicBezTo>
                <a:moveTo>
                  <a:pt x="10800" y="15600"/>
                </a:moveTo>
                <a:cubicBezTo>
                  <a:pt x="11613" y="15600"/>
                  <a:pt x="12273" y="14794"/>
                  <a:pt x="12273" y="13800"/>
                </a:cubicBezTo>
                <a:cubicBezTo>
                  <a:pt x="12273" y="12806"/>
                  <a:pt x="11613" y="12000"/>
                  <a:pt x="10800" y="12000"/>
                </a:cubicBezTo>
                <a:cubicBezTo>
                  <a:pt x="9987" y="12000"/>
                  <a:pt x="9327" y="12806"/>
                  <a:pt x="9327" y="13800"/>
                </a:cubicBezTo>
                <a:cubicBezTo>
                  <a:pt x="9327" y="14794"/>
                  <a:pt x="9987" y="15600"/>
                  <a:pt x="10800" y="15600"/>
                </a:cubicBezTo>
                <a:moveTo>
                  <a:pt x="5400" y="13200"/>
                </a:moveTo>
                <a:cubicBezTo>
                  <a:pt x="5671" y="13200"/>
                  <a:pt x="5891" y="13469"/>
                  <a:pt x="5891" y="13800"/>
                </a:cubicBezTo>
                <a:cubicBezTo>
                  <a:pt x="5891" y="14132"/>
                  <a:pt x="5671" y="14400"/>
                  <a:pt x="5400" y="14400"/>
                </a:cubicBezTo>
                <a:cubicBezTo>
                  <a:pt x="5129" y="14400"/>
                  <a:pt x="4909" y="14132"/>
                  <a:pt x="4909" y="13800"/>
                </a:cubicBezTo>
                <a:cubicBezTo>
                  <a:pt x="4909" y="13469"/>
                  <a:pt x="5129" y="13200"/>
                  <a:pt x="5400" y="13200"/>
                </a:cubicBezTo>
                <a:moveTo>
                  <a:pt x="5400" y="15600"/>
                </a:moveTo>
                <a:cubicBezTo>
                  <a:pt x="6213" y="15600"/>
                  <a:pt x="6873" y="14794"/>
                  <a:pt x="6873" y="13800"/>
                </a:cubicBezTo>
                <a:cubicBezTo>
                  <a:pt x="6873" y="12806"/>
                  <a:pt x="6213" y="12000"/>
                  <a:pt x="5400" y="12000"/>
                </a:cubicBezTo>
                <a:cubicBezTo>
                  <a:pt x="4587" y="12000"/>
                  <a:pt x="3927" y="12806"/>
                  <a:pt x="3927" y="13800"/>
                </a:cubicBezTo>
                <a:cubicBezTo>
                  <a:pt x="3927" y="14794"/>
                  <a:pt x="4587" y="15600"/>
                  <a:pt x="5400" y="15600"/>
                </a:cubicBezTo>
                <a:moveTo>
                  <a:pt x="20618" y="6000"/>
                </a:moveTo>
                <a:lnTo>
                  <a:pt x="982" y="6000"/>
                </a:lnTo>
                <a:lnTo>
                  <a:pt x="982" y="2399"/>
                </a:lnTo>
                <a:cubicBezTo>
                  <a:pt x="982" y="1737"/>
                  <a:pt x="1421" y="1200"/>
                  <a:pt x="1964" y="1200"/>
                </a:cubicBezTo>
                <a:lnTo>
                  <a:pt x="6873" y="1200"/>
                </a:lnTo>
                <a:cubicBezTo>
                  <a:pt x="8345" y="1200"/>
                  <a:pt x="8345" y="3600"/>
                  <a:pt x="10800" y="3600"/>
                </a:cubicBezTo>
                <a:lnTo>
                  <a:pt x="19636" y="3600"/>
                </a:lnTo>
                <a:cubicBezTo>
                  <a:pt x="20178" y="3600"/>
                  <a:pt x="20618" y="4137"/>
                  <a:pt x="20618" y="4799"/>
                </a:cubicBezTo>
                <a:cubicBezTo>
                  <a:pt x="20618" y="4799"/>
                  <a:pt x="20618" y="6000"/>
                  <a:pt x="20618" y="6000"/>
                </a:cubicBezTo>
                <a:close/>
                <a:moveTo>
                  <a:pt x="20618" y="19200"/>
                </a:moveTo>
                <a:cubicBezTo>
                  <a:pt x="20618" y="19862"/>
                  <a:pt x="20178" y="20400"/>
                  <a:pt x="19636" y="20400"/>
                </a:cubicBezTo>
                <a:lnTo>
                  <a:pt x="1964" y="20400"/>
                </a:lnTo>
                <a:cubicBezTo>
                  <a:pt x="1421" y="20400"/>
                  <a:pt x="982" y="19862"/>
                  <a:pt x="982" y="19200"/>
                </a:cubicBezTo>
                <a:lnTo>
                  <a:pt x="982" y="7199"/>
                </a:lnTo>
                <a:lnTo>
                  <a:pt x="20618" y="7199"/>
                </a:lnTo>
                <a:cubicBezTo>
                  <a:pt x="20618" y="7199"/>
                  <a:pt x="20618" y="19200"/>
                  <a:pt x="20618" y="19200"/>
                </a:cubicBezTo>
                <a:close/>
                <a:moveTo>
                  <a:pt x="19636" y="2399"/>
                </a:moveTo>
                <a:lnTo>
                  <a:pt x="10800" y="2399"/>
                </a:lnTo>
                <a:cubicBezTo>
                  <a:pt x="8836" y="2399"/>
                  <a:pt x="8836" y="0"/>
                  <a:pt x="6873" y="0"/>
                </a:cubicBezTo>
                <a:lnTo>
                  <a:pt x="1964" y="0"/>
                </a:lnTo>
                <a:cubicBezTo>
                  <a:pt x="879" y="0"/>
                  <a:pt x="0" y="1074"/>
                  <a:pt x="0" y="2399"/>
                </a:cubicBezTo>
                <a:lnTo>
                  <a:pt x="0" y="19200"/>
                </a:lnTo>
                <a:cubicBezTo>
                  <a:pt x="0" y="20526"/>
                  <a:pt x="879" y="21600"/>
                  <a:pt x="1964" y="21600"/>
                </a:cubicBezTo>
                <a:lnTo>
                  <a:pt x="19636" y="21600"/>
                </a:lnTo>
                <a:cubicBezTo>
                  <a:pt x="20721" y="21600"/>
                  <a:pt x="21600" y="20526"/>
                  <a:pt x="21600" y="19200"/>
                </a:cubicBezTo>
                <a:lnTo>
                  <a:pt x="21600" y="4799"/>
                </a:lnTo>
                <a:cubicBezTo>
                  <a:pt x="21600" y="3474"/>
                  <a:pt x="20721" y="2399"/>
                  <a:pt x="19636" y="2399"/>
                </a:cubicBezTo>
                <a:moveTo>
                  <a:pt x="16200" y="13200"/>
                </a:moveTo>
                <a:cubicBezTo>
                  <a:pt x="16471" y="13200"/>
                  <a:pt x="16691" y="13469"/>
                  <a:pt x="16691" y="13800"/>
                </a:cubicBezTo>
                <a:cubicBezTo>
                  <a:pt x="16691" y="14132"/>
                  <a:pt x="16471" y="14400"/>
                  <a:pt x="16200" y="14400"/>
                </a:cubicBezTo>
                <a:cubicBezTo>
                  <a:pt x="15929" y="14400"/>
                  <a:pt x="15709" y="14132"/>
                  <a:pt x="15709" y="13800"/>
                </a:cubicBezTo>
                <a:cubicBezTo>
                  <a:pt x="15709" y="13469"/>
                  <a:pt x="15929" y="13200"/>
                  <a:pt x="16200" y="13200"/>
                </a:cubicBezTo>
                <a:moveTo>
                  <a:pt x="16200" y="15600"/>
                </a:moveTo>
                <a:cubicBezTo>
                  <a:pt x="17013" y="15600"/>
                  <a:pt x="17673" y="14794"/>
                  <a:pt x="17673" y="13800"/>
                </a:cubicBezTo>
                <a:cubicBezTo>
                  <a:pt x="17673" y="12806"/>
                  <a:pt x="17013" y="12000"/>
                  <a:pt x="16200" y="12000"/>
                </a:cubicBezTo>
                <a:cubicBezTo>
                  <a:pt x="15387" y="12000"/>
                  <a:pt x="14727" y="12806"/>
                  <a:pt x="14727" y="13800"/>
                </a:cubicBezTo>
                <a:cubicBezTo>
                  <a:pt x="14727" y="14794"/>
                  <a:pt x="15387" y="15600"/>
                  <a:pt x="16200" y="15600"/>
                </a:cubicBezTo>
              </a:path>
            </a:pathLst>
          </a:custGeom>
          <a:solidFill>
            <a:srgbClr val="7f7f7f"/>
          </a:solidFill>
          <a:ln w="12600">
            <a:noFill/>
          </a:ln>
        </p:spPr>
        <p:style>
          <a:lnRef idx="0"/>
          <a:fillRef idx="0"/>
          <a:effectRef idx="0"/>
          <a:fontRef idx="minor"/>
        </p:style>
      </p:sp>
      <p:sp>
        <p:nvSpPr>
          <p:cNvPr id="1045" name="CustomShape 89"/>
          <p:cNvSpPr/>
          <p:nvPr/>
        </p:nvSpPr>
        <p:spPr>
          <a:xfrm>
            <a:off x="21032280" y="6229080"/>
            <a:ext cx="558360" cy="558360"/>
          </a:xfrm>
          <a:custGeom>
            <a:avLst/>
            <a:gdLst/>
            <a:ahLst/>
            <a:rect l="l" t="t" r="r" b="b"/>
            <a:pathLst>
              <a:path w="21600" h="21600">
                <a:moveTo>
                  <a:pt x="19636" y="1964"/>
                </a:moveTo>
                <a:lnTo>
                  <a:pt x="10800" y="1964"/>
                </a:lnTo>
                <a:cubicBezTo>
                  <a:pt x="8836" y="1964"/>
                  <a:pt x="8836" y="0"/>
                  <a:pt x="6873" y="0"/>
                </a:cubicBezTo>
                <a:lnTo>
                  <a:pt x="1964" y="0"/>
                </a:lnTo>
                <a:cubicBezTo>
                  <a:pt x="879" y="0"/>
                  <a:pt x="0" y="879"/>
                  <a:pt x="0" y="1964"/>
                </a:cubicBezTo>
                <a:lnTo>
                  <a:pt x="0" y="15709"/>
                </a:lnTo>
                <a:cubicBezTo>
                  <a:pt x="0" y="16794"/>
                  <a:pt x="879" y="17673"/>
                  <a:pt x="1964" y="17673"/>
                </a:cubicBezTo>
                <a:lnTo>
                  <a:pt x="6599" y="17673"/>
                </a:lnTo>
                <a:cubicBezTo>
                  <a:pt x="6257" y="17372"/>
                  <a:pt x="5941" y="17046"/>
                  <a:pt x="5656" y="16691"/>
                </a:cubicBezTo>
                <a:lnTo>
                  <a:pt x="1964" y="16691"/>
                </a:lnTo>
                <a:cubicBezTo>
                  <a:pt x="1422" y="16691"/>
                  <a:pt x="982" y="16252"/>
                  <a:pt x="982" y="15709"/>
                </a:cubicBezTo>
                <a:lnTo>
                  <a:pt x="982" y="5891"/>
                </a:lnTo>
                <a:lnTo>
                  <a:pt x="6599" y="5891"/>
                </a:lnTo>
                <a:cubicBezTo>
                  <a:pt x="7023" y="5517"/>
                  <a:pt x="7484" y="5185"/>
                  <a:pt x="7982" y="4909"/>
                </a:cubicBezTo>
                <a:lnTo>
                  <a:pt x="982" y="4909"/>
                </a:lnTo>
                <a:lnTo>
                  <a:pt x="982" y="1964"/>
                </a:lnTo>
                <a:cubicBezTo>
                  <a:pt x="982" y="1422"/>
                  <a:pt x="1422" y="982"/>
                  <a:pt x="1964" y="982"/>
                </a:cubicBezTo>
                <a:lnTo>
                  <a:pt x="6873" y="982"/>
                </a:lnTo>
                <a:cubicBezTo>
                  <a:pt x="8345" y="982"/>
                  <a:pt x="8345" y="2946"/>
                  <a:pt x="10800" y="2946"/>
                </a:cubicBezTo>
                <a:lnTo>
                  <a:pt x="19636" y="2946"/>
                </a:lnTo>
                <a:cubicBezTo>
                  <a:pt x="20178" y="2946"/>
                  <a:pt x="20618" y="3385"/>
                  <a:pt x="20618" y="3927"/>
                </a:cubicBezTo>
                <a:lnTo>
                  <a:pt x="20618" y="4909"/>
                </a:lnTo>
                <a:lnTo>
                  <a:pt x="15582" y="4909"/>
                </a:lnTo>
                <a:cubicBezTo>
                  <a:pt x="16080" y="5185"/>
                  <a:pt x="16541" y="5517"/>
                  <a:pt x="16965" y="5891"/>
                </a:cubicBezTo>
                <a:lnTo>
                  <a:pt x="20618" y="5891"/>
                </a:lnTo>
                <a:lnTo>
                  <a:pt x="20618" y="15709"/>
                </a:lnTo>
                <a:cubicBezTo>
                  <a:pt x="20618" y="16252"/>
                  <a:pt x="20178" y="16691"/>
                  <a:pt x="19636" y="16691"/>
                </a:cubicBezTo>
                <a:lnTo>
                  <a:pt x="18766" y="16691"/>
                </a:lnTo>
                <a:lnTo>
                  <a:pt x="19738" y="17663"/>
                </a:lnTo>
                <a:cubicBezTo>
                  <a:pt x="20774" y="17609"/>
                  <a:pt x="21600" y="16759"/>
                  <a:pt x="21600" y="15709"/>
                </a:cubicBezTo>
                <a:lnTo>
                  <a:pt x="21600" y="3927"/>
                </a:lnTo>
                <a:cubicBezTo>
                  <a:pt x="21600" y="2843"/>
                  <a:pt x="20721" y="1964"/>
                  <a:pt x="19636" y="1964"/>
                </a:cubicBezTo>
                <a:moveTo>
                  <a:pt x="11782" y="17673"/>
                </a:moveTo>
                <a:cubicBezTo>
                  <a:pt x="8529" y="17673"/>
                  <a:pt x="5891" y="15036"/>
                  <a:pt x="5891" y="11782"/>
                </a:cubicBezTo>
                <a:cubicBezTo>
                  <a:pt x="5891" y="8529"/>
                  <a:pt x="8529" y="5891"/>
                  <a:pt x="11782" y="5891"/>
                </a:cubicBezTo>
                <a:cubicBezTo>
                  <a:pt x="15035" y="5891"/>
                  <a:pt x="17673" y="8529"/>
                  <a:pt x="17673" y="11782"/>
                </a:cubicBezTo>
                <a:cubicBezTo>
                  <a:pt x="17673" y="15036"/>
                  <a:pt x="15035" y="17673"/>
                  <a:pt x="11782" y="17673"/>
                </a:cubicBezTo>
                <a:moveTo>
                  <a:pt x="16972" y="16278"/>
                </a:moveTo>
                <a:cubicBezTo>
                  <a:pt x="18018" y="15072"/>
                  <a:pt x="18655" y="13503"/>
                  <a:pt x="18655" y="11782"/>
                </a:cubicBezTo>
                <a:cubicBezTo>
                  <a:pt x="18655" y="7987"/>
                  <a:pt x="15578" y="4910"/>
                  <a:pt x="11782" y="4910"/>
                </a:cubicBezTo>
                <a:cubicBezTo>
                  <a:pt x="7986" y="4910"/>
                  <a:pt x="4909" y="7987"/>
                  <a:pt x="4909" y="11782"/>
                </a:cubicBezTo>
                <a:cubicBezTo>
                  <a:pt x="4909" y="15578"/>
                  <a:pt x="7986" y="18655"/>
                  <a:pt x="11782" y="18655"/>
                </a:cubicBezTo>
                <a:cubicBezTo>
                  <a:pt x="13503" y="18655"/>
                  <a:pt x="15072" y="18017"/>
                  <a:pt x="16278" y="16972"/>
                </a:cubicBezTo>
                <a:lnTo>
                  <a:pt x="16972" y="17666"/>
                </a:lnTo>
                <a:cubicBezTo>
                  <a:pt x="16969" y="17668"/>
                  <a:pt x="16967" y="17671"/>
                  <a:pt x="16965" y="17673"/>
                </a:cubicBezTo>
                <a:lnTo>
                  <a:pt x="16979" y="17673"/>
                </a:lnTo>
                <a:lnTo>
                  <a:pt x="20762" y="21457"/>
                </a:lnTo>
                <a:cubicBezTo>
                  <a:pt x="20851" y="21546"/>
                  <a:pt x="20974" y="21600"/>
                  <a:pt x="21109" y="21600"/>
                </a:cubicBezTo>
                <a:cubicBezTo>
                  <a:pt x="21380" y="21600"/>
                  <a:pt x="21600" y="21381"/>
                  <a:pt x="21600" y="21109"/>
                </a:cubicBezTo>
                <a:cubicBezTo>
                  <a:pt x="21600" y="20974"/>
                  <a:pt x="21545" y="20851"/>
                  <a:pt x="21456" y="20762"/>
                </a:cubicBezTo>
                <a:cubicBezTo>
                  <a:pt x="21456" y="20762"/>
                  <a:pt x="16972" y="16278"/>
                  <a:pt x="16972" y="16278"/>
                </a:cubicBezTo>
                <a:close/>
              </a:path>
            </a:pathLst>
          </a:custGeom>
          <a:solidFill>
            <a:srgbClr val="7f7f7f"/>
          </a:solidFill>
          <a:ln w="12600">
            <a:noFill/>
          </a:ln>
        </p:spPr>
        <p:style>
          <a:lnRef idx="0"/>
          <a:fillRef idx="0"/>
          <a:effectRef idx="0"/>
          <a:fontRef idx="minor"/>
        </p:style>
      </p:sp>
      <p:sp>
        <p:nvSpPr>
          <p:cNvPr id="1046" name="CustomShape 90"/>
          <p:cNvSpPr/>
          <p:nvPr/>
        </p:nvSpPr>
        <p:spPr>
          <a:xfrm>
            <a:off x="22098600" y="6229080"/>
            <a:ext cx="558360" cy="558360"/>
          </a:xfrm>
          <a:custGeom>
            <a:avLst/>
            <a:gdLst/>
            <a:ahLst/>
            <a:rect l="l" t="t" r="r" b="b"/>
            <a:pathLst>
              <a:path w="21600" h="2160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rgbClr val="7f7f7f"/>
          </a:solidFill>
          <a:ln w="12600">
            <a:noFill/>
          </a:ln>
        </p:spPr>
        <p:style>
          <a:lnRef idx="0"/>
          <a:fillRef idx="0"/>
          <a:effectRef idx="0"/>
          <a:fontRef idx="minor"/>
        </p:style>
      </p:sp>
      <p:sp>
        <p:nvSpPr>
          <p:cNvPr id="1047" name="CustomShape 91"/>
          <p:cNvSpPr/>
          <p:nvPr/>
        </p:nvSpPr>
        <p:spPr>
          <a:xfrm>
            <a:off x="12499920" y="7295400"/>
            <a:ext cx="558360" cy="558360"/>
          </a:xfrm>
          <a:custGeom>
            <a:avLst/>
            <a:gdLst/>
            <a:ahLst/>
            <a:rect l="l" t="t" r="r" b="b"/>
            <a:pathLst>
              <a:path w="21600" h="21600">
                <a:moveTo>
                  <a:pt x="17593" y="17878"/>
                </a:moveTo>
                <a:cubicBezTo>
                  <a:pt x="16514" y="16546"/>
                  <a:pt x="15177" y="15812"/>
                  <a:pt x="14084" y="15323"/>
                </a:cubicBezTo>
                <a:cubicBezTo>
                  <a:pt x="13842" y="15214"/>
                  <a:pt x="13687" y="15099"/>
                  <a:pt x="13598" y="14990"/>
                </a:cubicBezTo>
                <a:cubicBezTo>
                  <a:pt x="15238" y="14959"/>
                  <a:pt x="16521" y="14237"/>
                  <a:pt x="16581" y="14203"/>
                </a:cubicBezTo>
                <a:cubicBezTo>
                  <a:pt x="16751" y="14106"/>
                  <a:pt x="16846" y="13918"/>
                  <a:pt x="16826" y="13724"/>
                </a:cubicBezTo>
                <a:cubicBezTo>
                  <a:pt x="16807" y="13546"/>
                  <a:pt x="16693" y="13394"/>
                  <a:pt x="16530" y="13325"/>
                </a:cubicBezTo>
                <a:cubicBezTo>
                  <a:pt x="16461" y="13275"/>
                  <a:pt x="15663" y="12629"/>
                  <a:pt x="15663" y="9051"/>
                </a:cubicBezTo>
                <a:cubicBezTo>
                  <a:pt x="15663" y="5000"/>
                  <a:pt x="14115" y="2945"/>
                  <a:pt x="11061" y="2945"/>
                </a:cubicBezTo>
                <a:cubicBezTo>
                  <a:pt x="8481" y="2945"/>
                  <a:pt x="5845" y="3642"/>
                  <a:pt x="5845" y="8806"/>
                </a:cubicBezTo>
                <a:cubicBezTo>
                  <a:pt x="5845" y="12555"/>
                  <a:pt x="5219" y="13278"/>
                  <a:pt x="5122" y="13367"/>
                </a:cubicBezTo>
                <a:cubicBezTo>
                  <a:pt x="4957" y="13416"/>
                  <a:pt x="4826" y="13551"/>
                  <a:pt x="4784" y="13723"/>
                </a:cubicBezTo>
                <a:cubicBezTo>
                  <a:pt x="4734" y="13935"/>
                  <a:pt x="4828" y="14153"/>
                  <a:pt x="5015" y="14262"/>
                </a:cubicBezTo>
                <a:cubicBezTo>
                  <a:pt x="6396" y="15064"/>
                  <a:pt x="7482" y="15136"/>
                  <a:pt x="8065" y="15091"/>
                </a:cubicBezTo>
                <a:cubicBezTo>
                  <a:pt x="7994" y="15151"/>
                  <a:pt x="7850" y="15241"/>
                  <a:pt x="7564" y="15335"/>
                </a:cubicBezTo>
                <a:cubicBezTo>
                  <a:pt x="6211" y="15776"/>
                  <a:pt x="4766" y="16807"/>
                  <a:pt x="3958" y="17834"/>
                </a:cubicBezTo>
                <a:cubicBezTo>
                  <a:pt x="2125" y="16050"/>
                  <a:pt x="982" y="13560"/>
                  <a:pt x="982" y="10800"/>
                </a:cubicBezTo>
                <a:cubicBezTo>
                  <a:pt x="982" y="5377"/>
                  <a:pt x="5377" y="982"/>
                  <a:pt x="10800" y="982"/>
                </a:cubicBezTo>
                <a:cubicBezTo>
                  <a:pt x="16222" y="982"/>
                  <a:pt x="20618" y="5377"/>
                  <a:pt x="20618" y="10800"/>
                </a:cubicBezTo>
                <a:cubicBezTo>
                  <a:pt x="20618" y="13584"/>
                  <a:pt x="19454" y="16092"/>
                  <a:pt x="17593" y="17878"/>
                </a:cubicBezTo>
                <a:moveTo>
                  <a:pt x="10800" y="20618"/>
                </a:moveTo>
                <a:cubicBezTo>
                  <a:pt x="8489" y="20618"/>
                  <a:pt x="6370" y="19815"/>
                  <a:pt x="4693" y="18480"/>
                </a:cubicBezTo>
                <a:cubicBezTo>
                  <a:pt x="5360" y="17604"/>
                  <a:pt x="6693" y="16652"/>
                  <a:pt x="7869" y="16268"/>
                </a:cubicBezTo>
                <a:cubicBezTo>
                  <a:pt x="8578" y="16037"/>
                  <a:pt x="8988" y="15688"/>
                  <a:pt x="9087" y="15232"/>
                </a:cubicBezTo>
                <a:cubicBezTo>
                  <a:pt x="9214" y="14656"/>
                  <a:pt x="8775" y="14230"/>
                  <a:pt x="8725" y="14183"/>
                </a:cubicBezTo>
                <a:cubicBezTo>
                  <a:pt x="8597" y="14065"/>
                  <a:pt x="8412" y="14025"/>
                  <a:pt x="8246" y="14075"/>
                </a:cubicBezTo>
                <a:cubicBezTo>
                  <a:pt x="8208" y="14086"/>
                  <a:pt x="7406" y="14309"/>
                  <a:pt x="6089" y="13714"/>
                </a:cubicBezTo>
                <a:cubicBezTo>
                  <a:pt x="6486" y="13026"/>
                  <a:pt x="6826" y="11618"/>
                  <a:pt x="6826" y="8806"/>
                </a:cubicBezTo>
                <a:cubicBezTo>
                  <a:pt x="6826" y="4301"/>
                  <a:pt x="8829" y="3928"/>
                  <a:pt x="11061" y="3928"/>
                </a:cubicBezTo>
                <a:cubicBezTo>
                  <a:pt x="12615" y="3928"/>
                  <a:pt x="14681" y="4458"/>
                  <a:pt x="14681" y="9051"/>
                </a:cubicBezTo>
                <a:cubicBezTo>
                  <a:pt x="14681" y="11662"/>
                  <a:pt x="15092" y="12966"/>
                  <a:pt x="15499" y="13617"/>
                </a:cubicBezTo>
                <a:cubicBezTo>
                  <a:pt x="14943" y="13829"/>
                  <a:pt x="14058" y="14076"/>
                  <a:pt x="13097" y="13993"/>
                </a:cubicBezTo>
                <a:cubicBezTo>
                  <a:pt x="12883" y="13971"/>
                  <a:pt x="12690" y="14092"/>
                  <a:pt x="12605" y="14285"/>
                </a:cubicBezTo>
                <a:cubicBezTo>
                  <a:pt x="12420" y="14704"/>
                  <a:pt x="12408" y="15649"/>
                  <a:pt x="13683" y="16219"/>
                </a:cubicBezTo>
                <a:cubicBezTo>
                  <a:pt x="14677" y="16664"/>
                  <a:pt x="15893" y="17331"/>
                  <a:pt x="16850" y="18522"/>
                </a:cubicBezTo>
                <a:cubicBezTo>
                  <a:pt x="15182" y="19831"/>
                  <a:pt x="13085" y="20618"/>
                  <a:pt x="10800" y="20618"/>
                </a:cubicBezTo>
                <a:moveTo>
                  <a:pt x="10800" y="0"/>
                </a:moveTo>
                <a:cubicBezTo>
                  <a:pt x="4835" y="0"/>
                  <a:pt x="0" y="4836"/>
                  <a:pt x="0" y="10800"/>
                </a:cubicBezTo>
                <a:cubicBezTo>
                  <a:pt x="0" y="16765"/>
                  <a:pt x="4835" y="21600"/>
                  <a:pt x="10800" y="21600"/>
                </a:cubicBezTo>
                <a:cubicBezTo>
                  <a:pt x="16764" y="21600"/>
                  <a:pt x="21600" y="16765"/>
                  <a:pt x="21600" y="10800"/>
                </a:cubicBezTo>
                <a:cubicBezTo>
                  <a:pt x="21600" y="4836"/>
                  <a:pt x="16764" y="0"/>
                  <a:pt x="10800" y="0"/>
                </a:cubicBezTo>
              </a:path>
            </a:pathLst>
          </a:custGeom>
          <a:solidFill>
            <a:srgbClr val="7f7f7f"/>
          </a:solidFill>
          <a:ln w="12600">
            <a:noFill/>
          </a:ln>
        </p:spPr>
        <p:style>
          <a:lnRef idx="0"/>
          <a:fillRef idx="0"/>
          <a:effectRef idx="0"/>
          <a:fontRef idx="minor"/>
        </p:style>
      </p:sp>
      <p:sp>
        <p:nvSpPr>
          <p:cNvPr id="1048" name="CustomShape 92"/>
          <p:cNvSpPr/>
          <p:nvPr/>
        </p:nvSpPr>
        <p:spPr>
          <a:xfrm>
            <a:off x="13566600" y="7320960"/>
            <a:ext cx="558360" cy="507600"/>
          </a:xfrm>
          <a:custGeom>
            <a:avLst/>
            <a:gdLst/>
            <a:ahLst/>
            <a:rect l="l" t="t" r="r" b="b"/>
            <a:pathLst>
              <a:path w="21600" h="21600">
                <a:moveTo>
                  <a:pt x="1016" y="20520"/>
                </a:moveTo>
                <a:cubicBezTo>
                  <a:pt x="1258" y="18675"/>
                  <a:pt x="2752" y="17923"/>
                  <a:pt x="4191" y="17361"/>
                </a:cubicBezTo>
                <a:cubicBezTo>
                  <a:pt x="5156" y="17087"/>
                  <a:pt x="6884" y="15971"/>
                  <a:pt x="6884" y="13567"/>
                </a:cubicBezTo>
                <a:cubicBezTo>
                  <a:pt x="6884" y="11510"/>
                  <a:pt x="6113" y="10507"/>
                  <a:pt x="5698" y="9969"/>
                </a:cubicBezTo>
                <a:cubicBezTo>
                  <a:pt x="5646" y="9902"/>
                  <a:pt x="5599" y="9842"/>
                  <a:pt x="5562" y="9786"/>
                </a:cubicBezTo>
                <a:cubicBezTo>
                  <a:pt x="5550" y="9769"/>
                  <a:pt x="5538" y="9752"/>
                  <a:pt x="5526" y="9735"/>
                </a:cubicBezTo>
                <a:cubicBezTo>
                  <a:pt x="5491" y="9662"/>
                  <a:pt x="5297" y="9177"/>
                  <a:pt x="5553" y="8011"/>
                </a:cubicBezTo>
                <a:cubicBezTo>
                  <a:pt x="5604" y="7777"/>
                  <a:pt x="5583" y="7531"/>
                  <a:pt x="5493" y="7312"/>
                </a:cubicBezTo>
                <a:cubicBezTo>
                  <a:pt x="5249" y="6721"/>
                  <a:pt x="4603" y="5151"/>
                  <a:pt x="5035" y="3988"/>
                </a:cubicBezTo>
                <a:cubicBezTo>
                  <a:pt x="5619" y="2411"/>
                  <a:pt x="6140" y="2099"/>
                  <a:pt x="7085" y="1642"/>
                </a:cubicBezTo>
                <a:cubicBezTo>
                  <a:pt x="7132" y="1619"/>
                  <a:pt x="7177" y="1592"/>
                  <a:pt x="7220" y="1562"/>
                </a:cubicBezTo>
                <a:cubicBezTo>
                  <a:pt x="7458" y="1393"/>
                  <a:pt x="8233" y="1080"/>
                  <a:pt x="9029" y="1080"/>
                </a:cubicBezTo>
                <a:cubicBezTo>
                  <a:pt x="9467" y="1080"/>
                  <a:pt x="9840" y="1172"/>
                  <a:pt x="10137" y="1353"/>
                </a:cubicBezTo>
                <a:cubicBezTo>
                  <a:pt x="10491" y="1569"/>
                  <a:pt x="10825" y="1968"/>
                  <a:pt x="11308" y="3213"/>
                </a:cubicBezTo>
                <a:cubicBezTo>
                  <a:pt x="11991" y="4974"/>
                  <a:pt x="11820" y="6477"/>
                  <a:pt x="11347" y="7186"/>
                </a:cubicBezTo>
                <a:cubicBezTo>
                  <a:pt x="11175" y="7442"/>
                  <a:pt x="11116" y="7769"/>
                  <a:pt x="11184" y="8078"/>
                </a:cubicBezTo>
                <a:cubicBezTo>
                  <a:pt x="11422" y="9164"/>
                  <a:pt x="11247" y="9602"/>
                  <a:pt x="11210" y="9679"/>
                </a:cubicBezTo>
                <a:cubicBezTo>
                  <a:pt x="11181" y="9712"/>
                  <a:pt x="11153" y="9748"/>
                  <a:pt x="11129" y="9786"/>
                </a:cubicBezTo>
                <a:cubicBezTo>
                  <a:pt x="11091" y="9842"/>
                  <a:pt x="11044" y="9902"/>
                  <a:pt x="10992" y="9969"/>
                </a:cubicBezTo>
                <a:cubicBezTo>
                  <a:pt x="10578" y="10507"/>
                  <a:pt x="9806" y="11510"/>
                  <a:pt x="9806" y="13567"/>
                </a:cubicBezTo>
                <a:cubicBezTo>
                  <a:pt x="9806" y="15972"/>
                  <a:pt x="11535" y="17087"/>
                  <a:pt x="12500" y="17361"/>
                </a:cubicBezTo>
                <a:cubicBezTo>
                  <a:pt x="13925" y="17916"/>
                  <a:pt x="15432" y="18665"/>
                  <a:pt x="15675" y="20520"/>
                </a:cubicBezTo>
                <a:cubicBezTo>
                  <a:pt x="15675" y="20520"/>
                  <a:pt x="1016" y="20520"/>
                  <a:pt x="1016" y="20520"/>
                </a:cubicBezTo>
                <a:close/>
                <a:moveTo>
                  <a:pt x="12782" y="16326"/>
                </a:moveTo>
                <a:cubicBezTo>
                  <a:pt x="12782" y="16326"/>
                  <a:pt x="10788" y="15813"/>
                  <a:pt x="10788" y="13567"/>
                </a:cubicBezTo>
                <a:cubicBezTo>
                  <a:pt x="10788" y="11595"/>
                  <a:pt x="11607" y="10900"/>
                  <a:pt x="11923" y="10420"/>
                </a:cubicBezTo>
                <a:cubicBezTo>
                  <a:pt x="11923" y="10420"/>
                  <a:pt x="12573" y="9806"/>
                  <a:pt x="12138" y="7825"/>
                </a:cubicBezTo>
                <a:cubicBezTo>
                  <a:pt x="12863" y="6740"/>
                  <a:pt x="12999" y="4821"/>
                  <a:pt x="12211" y="2789"/>
                </a:cubicBezTo>
                <a:cubicBezTo>
                  <a:pt x="11716" y="1514"/>
                  <a:pt x="11279" y="815"/>
                  <a:pt x="10613" y="409"/>
                </a:cubicBezTo>
                <a:cubicBezTo>
                  <a:pt x="10124" y="111"/>
                  <a:pt x="9569" y="0"/>
                  <a:pt x="9029" y="0"/>
                </a:cubicBezTo>
                <a:cubicBezTo>
                  <a:pt x="8023" y="0"/>
                  <a:pt x="7070" y="384"/>
                  <a:pt x="6690" y="653"/>
                </a:cubicBezTo>
                <a:cubicBezTo>
                  <a:pt x="5576" y="1192"/>
                  <a:pt x="4828" y="1688"/>
                  <a:pt x="4126" y="3579"/>
                </a:cubicBezTo>
                <a:cubicBezTo>
                  <a:pt x="3556" y="5114"/>
                  <a:pt x="4241" y="6891"/>
                  <a:pt x="4598" y="7757"/>
                </a:cubicBezTo>
                <a:cubicBezTo>
                  <a:pt x="4163" y="9739"/>
                  <a:pt x="4767" y="10420"/>
                  <a:pt x="4767" y="10420"/>
                </a:cubicBezTo>
                <a:cubicBezTo>
                  <a:pt x="5083" y="10900"/>
                  <a:pt x="5903" y="11595"/>
                  <a:pt x="5903" y="13567"/>
                </a:cubicBezTo>
                <a:cubicBezTo>
                  <a:pt x="5903" y="15813"/>
                  <a:pt x="3909" y="16326"/>
                  <a:pt x="3909" y="16326"/>
                </a:cubicBezTo>
                <a:cubicBezTo>
                  <a:pt x="2642" y="16817"/>
                  <a:pt x="0" y="17821"/>
                  <a:pt x="0" y="21060"/>
                </a:cubicBezTo>
                <a:cubicBezTo>
                  <a:pt x="0" y="21060"/>
                  <a:pt x="0" y="21600"/>
                  <a:pt x="491" y="21600"/>
                </a:cubicBezTo>
                <a:lnTo>
                  <a:pt x="16200" y="21600"/>
                </a:lnTo>
                <a:cubicBezTo>
                  <a:pt x="16691" y="21600"/>
                  <a:pt x="16691" y="21060"/>
                  <a:pt x="16691" y="21060"/>
                </a:cubicBezTo>
                <a:cubicBezTo>
                  <a:pt x="16691" y="17821"/>
                  <a:pt x="14048" y="16817"/>
                  <a:pt x="12782" y="16326"/>
                </a:cubicBezTo>
                <a:moveTo>
                  <a:pt x="18035" y="15774"/>
                </a:moveTo>
                <a:cubicBezTo>
                  <a:pt x="18035" y="15774"/>
                  <a:pt x="16217" y="15312"/>
                  <a:pt x="16217" y="13291"/>
                </a:cubicBezTo>
                <a:cubicBezTo>
                  <a:pt x="16217" y="11515"/>
                  <a:pt x="17087" y="10890"/>
                  <a:pt x="17376" y="10458"/>
                </a:cubicBezTo>
                <a:cubicBezTo>
                  <a:pt x="17376" y="10458"/>
                  <a:pt x="17968" y="9906"/>
                  <a:pt x="17572" y="8122"/>
                </a:cubicBezTo>
                <a:cubicBezTo>
                  <a:pt x="18232" y="7146"/>
                  <a:pt x="18387" y="5419"/>
                  <a:pt x="17669" y="3590"/>
                </a:cubicBezTo>
                <a:cubicBezTo>
                  <a:pt x="17218" y="2442"/>
                  <a:pt x="16666" y="1814"/>
                  <a:pt x="16059" y="1449"/>
                </a:cubicBezTo>
                <a:cubicBezTo>
                  <a:pt x="15612" y="1180"/>
                  <a:pt x="15107" y="1081"/>
                  <a:pt x="14614" y="1081"/>
                </a:cubicBezTo>
                <a:cubicBezTo>
                  <a:pt x="13880" y="1081"/>
                  <a:pt x="13182" y="1301"/>
                  <a:pt x="12753" y="1514"/>
                </a:cubicBezTo>
                <a:cubicBezTo>
                  <a:pt x="12878" y="1781"/>
                  <a:pt x="12997" y="2064"/>
                  <a:pt x="13115" y="2366"/>
                </a:cubicBezTo>
                <a:cubicBezTo>
                  <a:pt x="13131" y="2409"/>
                  <a:pt x="13143" y="2453"/>
                  <a:pt x="13159" y="2496"/>
                </a:cubicBezTo>
                <a:cubicBezTo>
                  <a:pt x="13436" y="2360"/>
                  <a:pt x="13994" y="2160"/>
                  <a:pt x="14614" y="2160"/>
                </a:cubicBezTo>
                <a:cubicBezTo>
                  <a:pt x="15001" y="2160"/>
                  <a:pt x="15328" y="2239"/>
                  <a:pt x="15588" y="2396"/>
                </a:cubicBezTo>
                <a:cubicBezTo>
                  <a:pt x="15893" y="2579"/>
                  <a:pt x="16347" y="2947"/>
                  <a:pt x="16767" y="4019"/>
                </a:cubicBezTo>
                <a:cubicBezTo>
                  <a:pt x="17366" y="5541"/>
                  <a:pt x="17207" y="6853"/>
                  <a:pt x="16784" y="7478"/>
                </a:cubicBezTo>
                <a:cubicBezTo>
                  <a:pt x="16610" y="7736"/>
                  <a:pt x="16549" y="8067"/>
                  <a:pt x="16618" y="8379"/>
                </a:cubicBezTo>
                <a:cubicBezTo>
                  <a:pt x="16817" y="9273"/>
                  <a:pt x="16689" y="9648"/>
                  <a:pt x="16656" y="9723"/>
                </a:cubicBezTo>
                <a:cubicBezTo>
                  <a:pt x="16631" y="9754"/>
                  <a:pt x="16607" y="9786"/>
                  <a:pt x="16584" y="9820"/>
                </a:cubicBezTo>
                <a:cubicBezTo>
                  <a:pt x="16565" y="9848"/>
                  <a:pt x="16497" y="9929"/>
                  <a:pt x="16447" y="9988"/>
                </a:cubicBezTo>
                <a:cubicBezTo>
                  <a:pt x="16023" y="10488"/>
                  <a:pt x="15236" y="11419"/>
                  <a:pt x="15236" y="13291"/>
                </a:cubicBezTo>
                <a:cubicBezTo>
                  <a:pt x="15236" y="15520"/>
                  <a:pt x="16851" y="16555"/>
                  <a:pt x="17757" y="16810"/>
                </a:cubicBezTo>
                <a:cubicBezTo>
                  <a:pt x="19050" y="17307"/>
                  <a:pt x="20311" y="17926"/>
                  <a:pt x="20570" y="19440"/>
                </a:cubicBezTo>
                <a:lnTo>
                  <a:pt x="17464" y="19440"/>
                </a:lnTo>
                <a:cubicBezTo>
                  <a:pt x="17553" y="19773"/>
                  <a:pt x="17615" y="20132"/>
                  <a:pt x="17645" y="20520"/>
                </a:cubicBezTo>
                <a:lnTo>
                  <a:pt x="21152" y="20520"/>
                </a:lnTo>
                <a:cubicBezTo>
                  <a:pt x="21600" y="20520"/>
                  <a:pt x="21600" y="20034"/>
                  <a:pt x="21600" y="20034"/>
                </a:cubicBezTo>
                <a:cubicBezTo>
                  <a:pt x="21600" y="17119"/>
                  <a:pt x="19191" y="16215"/>
                  <a:pt x="18035" y="15774"/>
                </a:cubicBezTo>
              </a:path>
            </a:pathLst>
          </a:custGeom>
          <a:solidFill>
            <a:srgbClr val="7f7f7f"/>
          </a:solidFill>
          <a:ln w="12600">
            <a:noFill/>
          </a:ln>
        </p:spPr>
        <p:style>
          <a:lnRef idx="0"/>
          <a:fillRef idx="0"/>
          <a:effectRef idx="0"/>
          <a:fontRef idx="minor"/>
        </p:style>
      </p:sp>
      <p:sp>
        <p:nvSpPr>
          <p:cNvPr id="1049" name="CustomShape 93"/>
          <p:cNvSpPr/>
          <p:nvPr/>
        </p:nvSpPr>
        <p:spPr>
          <a:xfrm>
            <a:off x="14632920" y="7346520"/>
            <a:ext cx="558360" cy="456840"/>
          </a:xfrm>
          <a:custGeom>
            <a:avLst/>
            <a:gdLst/>
            <a:ahLst/>
            <a:rect l="l" t="t" r="r" b="b"/>
            <a:pathLst>
              <a:path w="21600" h="2160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7f7f7f"/>
          </a:solidFill>
          <a:ln w="12600">
            <a:noFill/>
          </a:ln>
        </p:spPr>
        <p:style>
          <a:lnRef idx="0"/>
          <a:fillRef idx="0"/>
          <a:effectRef idx="0"/>
          <a:fontRef idx="minor"/>
        </p:style>
      </p:sp>
      <p:sp>
        <p:nvSpPr>
          <p:cNvPr id="1050" name="CustomShape 94"/>
          <p:cNvSpPr/>
          <p:nvPr/>
        </p:nvSpPr>
        <p:spPr>
          <a:xfrm>
            <a:off x="15699600" y="7295400"/>
            <a:ext cx="558360" cy="558360"/>
          </a:xfrm>
          <a:custGeom>
            <a:avLst/>
            <a:gdLst/>
            <a:ahLst/>
            <a:rect l="l" t="t" r="r" b="b"/>
            <a:pathLst>
              <a:path w="21278" h="21600">
                <a:moveTo>
                  <a:pt x="2560" y="18308"/>
                </a:moveTo>
                <a:cubicBezTo>
                  <a:pt x="2472" y="18397"/>
                  <a:pt x="2418" y="18520"/>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2"/>
                  <a:pt x="12571" y="5401"/>
                </a:cubicBezTo>
                <a:cubicBezTo>
                  <a:pt x="12571" y="7300"/>
                  <a:pt x="14087" y="8840"/>
                  <a:pt x="15958" y="8840"/>
                </a:cubicBezTo>
                <a:cubicBezTo>
                  <a:pt x="16893" y="8840"/>
                  <a:pt x="17737" y="8454"/>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3"/>
                </a:lnTo>
                <a:cubicBezTo>
                  <a:pt x="3919" y="20399"/>
                  <a:pt x="3436" y="20618"/>
                  <a:pt x="2902" y="20618"/>
                </a:cubicBezTo>
                <a:cubicBezTo>
                  <a:pt x="1833" y="20618"/>
                  <a:pt x="967" y="19740"/>
                  <a:pt x="967" y="18655"/>
                </a:cubicBezTo>
                <a:cubicBezTo>
                  <a:pt x="967" y="18113"/>
                  <a:pt x="1184" y="17622"/>
                  <a:pt x="1534" y="17267"/>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5"/>
                </a:cubicBezTo>
                <a:lnTo>
                  <a:pt x="850" y="16572"/>
                </a:lnTo>
                <a:cubicBezTo>
                  <a:pt x="325" y="17106"/>
                  <a:pt x="0" y="17842"/>
                  <a:pt x="0" y="18655"/>
                </a:cubicBezTo>
                <a:cubicBezTo>
                  <a:pt x="0" y="20282"/>
                  <a:pt x="1299" y="21600"/>
                  <a:pt x="2902" y="21600"/>
                </a:cubicBezTo>
                <a:cubicBezTo>
                  <a:pt x="3703" y="21600"/>
                  <a:pt x="4429" y="21271"/>
                  <a:pt x="4954" y="20738"/>
                </a:cubicBezTo>
                <a:lnTo>
                  <a:pt x="12160" y="12652"/>
                </a:lnTo>
                <a:cubicBezTo>
                  <a:pt x="13800" y="13590"/>
                  <a:pt x="15363" y="13747"/>
                  <a:pt x="15606" y="13747"/>
                </a:cubicBezTo>
                <a:cubicBezTo>
                  <a:pt x="16313" y="13747"/>
                  <a:pt x="17067" y="13463"/>
                  <a:pt x="17617" y="12892"/>
                </a:cubicBezTo>
                <a:lnTo>
                  <a:pt x="20209" y="10198"/>
                </a:lnTo>
                <a:cubicBezTo>
                  <a:pt x="21560" y="8795"/>
                  <a:pt x="21600" y="6433"/>
                  <a:pt x="20499" y="4279"/>
                </a:cubicBezTo>
              </a:path>
            </a:pathLst>
          </a:custGeom>
          <a:solidFill>
            <a:srgbClr val="7f7f7f"/>
          </a:solidFill>
          <a:ln w="12600">
            <a:noFill/>
          </a:ln>
        </p:spPr>
        <p:style>
          <a:lnRef idx="0"/>
          <a:fillRef idx="0"/>
          <a:effectRef idx="0"/>
          <a:fontRef idx="minor"/>
        </p:style>
      </p:sp>
      <p:sp>
        <p:nvSpPr>
          <p:cNvPr id="1051" name="CustomShape 95"/>
          <p:cNvSpPr/>
          <p:nvPr/>
        </p:nvSpPr>
        <p:spPr>
          <a:xfrm>
            <a:off x="16765920" y="7295400"/>
            <a:ext cx="558360" cy="558360"/>
          </a:xfrm>
          <a:custGeom>
            <a:avLst/>
            <a:gdLst/>
            <a:ahLst/>
            <a:rect l="l" t="t" r="r" b="b"/>
            <a:pathLst>
              <a:path w="21600" h="21583">
                <a:moveTo>
                  <a:pt x="12364" y="11941"/>
                </a:moveTo>
                <a:lnTo>
                  <a:pt x="13062" y="14033"/>
                </a:lnTo>
                <a:lnTo>
                  <a:pt x="11365" y="12790"/>
                </a:lnTo>
                <a:lnTo>
                  <a:pt x="10785" y="12365"/>
                </a:lnTo>
                <a:lnTo>
                  <a:pt x="10205" y="12790"/>
                </a:lnTo>
                <a:lnTo>
                  <a:pt x="8508" y="14033"/>
                </a:lnTo>
                <a:lnTo>
                  <a:pt x="9206" y="11941"/>
                </a:lnTo>
                <a:lnTo>
                  <a:pt x="9426" y="11282"/>
                </a:lnTo>
                <a:lnTo>
                  <a:pt x="8877" y="10856"/>
                </a:lnTo>
                <a:lnTo>
                  <a:pt x="7511" y="9794"/>
                </a:lnTo>
                <a:lnTo>
                  <a:pt x="9790" y="9794"/>
                </a:lnTo>
                <a:lnTo>
                  <a:pt x="10030" y="9160"/>
                </a:lnTo>
                <a:lnTo>
                  <a:pt x="10785" y="7162"/>
                </a:lnTo>
                <a:lnTo>
                  <a:pt x="11540" y="9160"/>
                </a:lnTo>
                <a:lnTo>
                  <a:pt x="11779" y="9794"/>
                </a:lnTo>
                <a:lnTo>
                  <a:pt x="14059" y="9794"/>
                </a:lnTo>
                <a:lnTo>
                  <a:pt x="12692" y="10856"/>
                </a:lnTo>
                <a:lnTo>
                  <a:pt x="12144" y="11282"/>
                </a:lnTo>
                <a:cubicBezTo>
                  <a:pt x="12144" y="11282"/>
                  <a:pt x="12364" y="11941"/>
                  <a:pt x="12364" y="11941"/>
                </a:cubicBezTo>
                <a:close/>
                <a:moveTo>
                  <a:pt x="12458" y="8813"/>
                </a:moveTo>
                <a:lnTo>
                  <a:pt x="10785" y="4384"/>
                </a:lnTo>
                <a:lnTo>
                  <a:pt x="9111" y="8813"/>
                </a:lnTo>
                <a:lnTo>
                  <a:pt x="4649" y="8813"/>
                </a:lnTo>
                <a:lnTo>
                  <a:pt x="8275" y="11631"/>
                </a:lnTo>
                <a:lnTo>
                  <a:pt x="6601" y="16647"/>
                </a:lnTo>
                <a:lnTo>
                  <a:pt x="10785" y="13582"/>
                </a:lnTo>
                <a:lnTo>
                  <a:pt x="14969" y="16647"/>
                </a:lnTo>
                <a:lnTo>
                  <a:pt x="13295" y="11631"/>
                </a:lnTo>
                <a:lnTo>
                  <a:pt x="16921" y="8813"/>
                </a:lnTo>
                <a:cubicBezTo>
                  <a:pt x="16921" y="8813"/>
                  <a:pt x="12458" y="8813"/>
                  <a:pt x="12458" y="8813"/>
                </a:cubicBezTo>
                <a:close/>
                <a:moveTo>
                  <a:pt x="10800" y="20592"/>
                </a:moveTo>
                <a:cubicBezTo>
                  <a:pt x="9796" y="20381"/>
                  <a:pt x="982" y="17399"/>
                  <a:pt x="982" y="12263"/>
                </a:cubicBezTo>
                <a:cubicBezTo>
                  <a:pt x="982" y="7469"/>
                  <a:pt x="2322" y="2919"/>
                  <a:pt x="2778" y="1179"/>
                </a:cubicBezTo>
                <a:cubicBezTo>
                  <a:pt x="4022" y="1719"/>
                  <a:pt x="7232" y="2943"/>
                  <a:pt x="10800" y="2943"/>
                </a:cubicBezTo>
                <a:cubicBezTo>
                  <a:pt x="14368" y="2943"/>
                  <a:pt x="17579" y="1719"/>
                  <a:pt x="18823" y="1179"/>
                </a:cubicBezTo>
                <a:cubicBezTo>
                  <a:pt x="19278" y="2918"/>
                  <a:pt x="20618" y="7466"/>
                  <a:pt x="20618" y="12263"/>
                </a:cubicBezTo>
                <a:cubicBezTo>
                  <a:pt x="20618" y="17393"/>
                  <a:pt x="11803" y="20381"/>
                  <a:pt x="10800" y="20592"/>
                </a:cubicBezTo>
                <a:moveTo>
                  <a:pt x="19618" y="356"/>
                </a:moveTo>
                <a:cubicBezTo>
                  <a:pt x="19577" y="216"/>
                  <a:pt x="19477" y="101"/>
                  <a:pt x="19343" y="42"/>
                </a:cubicBezTo>
                <a:cubicBezTo>
                  <a:pt x="19210" y="-17"/>
                  <a:pt x="19057" y="-13"/>
                  <a:pt x="18926" y="52"/>
                </a:cubicBezTo>
                <a:cubicBezTo>
                  <a:pt x="18888" y="71"/>
                  <a:pt x="15053" y="1962"/>
                  <a:pt x="10800" y="1962"/>
                </a:cubicBezTo>
                <a:cubicBezTo>
                  <a:pt x="6556" y="1962"/>
                  <a:pt x="2712" y="71"/>
                  <a:pt x="2674" y="52"/>
                </a:cubicBezTo>
                <a:cubicBezTo>
                  <a:pt x="2543" y="-13"/>
                  <a:pt x="2391" y="-17"/>
                  <a:pt x="2257" y="42"/>
                </a:cubicBezTo>
                <a:cubicBezTo>
                  <a:pt x="2124" y="101"/>
                  <a:pt x="2023" y="216"/>
                  <a:pt x="1983" y="356"/>
                </a:cubicBezTo>
                <a:cubicBezTo>
                  <a:pt x="1963" y="426"/>
                  <a:pt x="0" y="6376"/>
                  <a:pt x="0" y="12263"/>
                </a:cubicBezTo>
                <a:cubicBezTo>
                  <a:pt x="0" y="18484"/>
                  <a:pt x="10271" y="21491"/>
                  <a:pt x="10708" y="21575"/>
                </a:cubicBezTo>
                <a:cubicBezTo>
                  <a:pt x="10739" y="21580"/>
                  <a:pt x="10770" y="21583"/>
                  <a:pt x="10800" y="21583"/>
                </a:cubicBezTo>
                <a:cubicBezTo>
                  <a:pt x="10831" y="21583"/>
                  <a:pt x="10862" y="21580"/>
                  <a:pt x="10892" y="21575"/>
                </a:cubicBezTo>
                <a:cubicBezTo>
                  <a:pt x="11329" y="21491"/>
                  <a:pt x="21600" y="18484"/>
                  <a:pt x="21600" y="12263"/>
                </a:cubicBezTo>
                <a:cubicBezTo>
                  <a:pt x="21600" y="6376"/>
                  <a:pt x="19637" y="426"/>
                  <a:pt x="19618" y="356"/>
                </a:cubicBezTo>
              </a:path>
            </a:pathLst>
          </a:custGeom>
          <a:solidFill>
            <a:srgbClr val="7f7f7f"/>
          </a:solidFill>
          <a:ln w="12600">
            <a:noFill/>
          </a:ln>
        </p:spPr>
        <p:style>
          <a:lnRef idx="0"/>
          <a:fillRef idx="0"/>
          <a:effectRef idx="0"/>
          <a:fontRef idx="minor"/>
        </p:style>
      </p:sp>
      <p:sp>
        <p:nvSpPr>
          <p:cNvPr id="1052" name="CustomShape 96"/>
          <p:cNvSpPr/>
          <p:nvPr/>
        </p:nvSpPr>
        <p:spPr>
          <a:xfrm>
            <a:off x="17832600" y="7320960"/>
            <a:ext cx="558360" cy="507600"/>
          </a:xfrm>
          <a:custGeom>
            <a:avLst/>
            <a:gdLst/>
            <a:ahLst/>
            <a:rect l="l" t="t" r="r" b="b"/>
            <a:pathLst>
              <a:path w="21600" h="21144">
                <a:moveTo>
                  <a:pt x="20618" y="7406"/>
                </a:moveTo>
                <a:lnTo>
                  <a:pt x="13580" y="7406"/>
                </a:lnTo>
                <a:cubicBezTo>
                  <a:pt x="13156" y="6803"/>
                  <a:pt x="12718" y="6095"/>
                  <a:pt x="12319" y="5293"/>
                </a:cubicBezTo>
                <a:lnTo>
                  <a:pt x="20618" y="5293"/>
                </a:lnTo>
                <a:cubicBezTo>
                  <a:pt x="20618" y="5293"/>
                  <a:pt x="20618" y="7406"/>
                  <a:pt x="20618" y="7406"/>
                </a:cubicBezTo>
                <a:close/>
                <a:moveTo>
                  <a:pt x="19636" y="13747"/>
                </a:moveTo>
                <a:lnTo>
                  <a:pt x="11291" y="13747"/>
                </a:lnTo>
                <a:lnTo>
                  <a:pt x="11291" y="8463"/>
                </a:lnTo>
                <a:lnTo>
                  <a:pt x="13090" y="8463"/>
                </a:lnTo>
                <a:cubicBezTo>
                  <a:pt x="14022" y="9712"/>
                  <a:pt x="14815" y="10437"/>
                  <a:pt x="14882" y="10497"/>
                </a:cubicBezTo>
                <a:cubicBezTo>
                  <a:pt x="15009" y="10610"/>
                  <a:pt x="15174" y="10644"/>
                  <a:pt x="15323" y="10601"/>
                </a:cubicBezTo>
                <a:cubicBezTo>
                  <a:pt x="15418" y="10574"/>
                  <a:pt x="15505" y="10516"/>
                  <a:pt x="15573" y="10429"/>
                </a:cubicBezTo>
                <a:cubicBezTo>
                  <a:pt x="15746" y="10205"/>
                  <a:pt x="15718" y="9871"/>
                  <a:pt x="15510" y="9684"/>
                </a:cubicBezTo>
                <a:cubicBezTo>
                  <a:pt x="15498" y="9674"/>
                  <a:pt x="15023" y="9238"/>
                  <a:pt x="14383" y="8463"/>
                </a:cubicBezTo>
                <a:lnTo>
                  <a:pt x="19636" y="8463"/>
                </a:lnTo>
                <a:cubicBezTo>
                  <a:pt x="19636" y="8463"/>
                  <a:pt x="19636" y="13747"/>
                  <a:pt x="19636" y="13747"/>
                </a:cubicBezTo>
                <a:close/>
                <a:moveTo>
                  <a:pt x="19636" y="20087"/>
                </a:moveTo>
                <a:lnTo>
                  <a:pt x="11291" y="20087"/>
                </a:lnTo>
                <a:lnTo>
                  <a:pt x="11291" y="14803"/>
                </a:lnTo>
                <a:lnTo>
                  <a:pt x="19636" y="14803"/>
                </a:lnTo>
                <a:cubicBezTo>
                  <a:pt x="19636" y="14803"/>
                  <a:pt x="19636" y="20087"/>
                  <a:pt x="19636" y="20087"/>
                </a:cubicBezTo>
                <a:close/>
                <a:moveTo>
                  <a:pt x="11291" y="5461"/>
                </a:moveTo>
                <a:cubicBezTo>
                  <a:pt x="11626" y="6178"/>
                  <a:pt x="11991" y="6828"/>
                  <a:pt x="12360" y="7406"/>
                </a:cubicBezTo>
                <a:lnTo>
                  <a:pt x="11291" y="7406"/>
                </a:lnTo>
                <a:cubicBezTo>
                  <a:pt x="11291" y="7406"/>
                  <a:pt x="11291" y="5461"/>
                  <a:pt x="11291" y="5461"/>
                </a:cubicBezTo>
                <a:close/>
                <a:moveTo>
                  <a:pt x="12871" y="1481"/>
                </a:moveTo>
                <a:cubicBezTo>
                  <a:pt x="14045" y="751"/>
                  <a:pt x="15436" y="979"/>
                  <a:pt x="15979" y="1990"/>
                </a:cubicBezTo>
                <a:cubicBezTo>
                  <a:pt x="16343" y="2668"/>
                  <a:pt x="16223" y="3523"/>
                  <a:pt x="15755" y="4236"/>
                </a:cubicBezTo>
                <a:lnTo>
                  <a:pt x="11845" y="4236"/>
                </a:lnTo>
                <a:cubicBezTo>
                  <a:pt x="11740" y="3975"/>
                  <a:pt x="11641" y="3708"/>
                  <a:pt x="11550" y="3432"/>
                </a:cubicBezTo>
                <a:cubicBezTo>
                  <a:pt x="11653" y="2691"/>
                  <a:pt x="12120" y="1947"/>
                  <a:pt x="12871" y="1481"/>
                </a:cubicBezTo>
                <a:moveTo>
                  <a:pt x="10309" y="7406"/>
                </a:moveTo>
                <a:lnTo>
                  <a:pt x="9224" y="7406"/>
                </a:lnTo>
                <a:cubicBezTo>
                  <a:pt x="9600" y="6819"/>
                  <a:pt x="9970" y="6158"/>
                  <a:pt x="10309" y="5429"/>
                </a:cubicBezTo>
                <a:cubicBezTo>
                  <a:pt x="10309" y="5429"/>
                  <a:pt x="10309" y="7406"/>
                  <a:pt x="10309" y="7406"/>
                </a:cubicBezTo>
                <a:close/>
                <a:moveTo>
                  <a:pt x="10309" y="13747"/>
                </a:moveTo>
                <a:lnTo>
                  <a:pt x="1964" y="13747"/>
                </a:lnTo>
                <a:lnTo>
                  <a:pt x="1964" y="8463"/>
                </a:lnTo>
                <a:lnTo>
                  <a:pt x="7202" y="8463"/>
                </a:lnTo>
                <a:cubicBezTo>
                  <a:pt x="6563" y="9238"/>
                  <a:pt x="6087" y="9674"/>
                  <a:pt x="6075" y="9684"/>
                </a:cubicBezTo>
                <a:cubicBezTo>
                  <a:pt x="5867" y="9871"/>
                  <a:pt x="5839" y="10205"/>
                  <a:pt x="6012" y="10429"/>
                </a:cubicBezTo>
                <a:cubicBezTo>
                  <a:pt x="6080" y="10516"/>
                  <a:pt x="6167" y="10574"/>
                  <a:pt x="6261" y="10601"/>
                </a:cubicBezTo>
                <a:cubicBezTo>
                  <a:pt x="6411" y="10644"/>
                  <a:pt x="6575" y="10610"/>
                  <a:pt x="6703" y="10497"/>
                </a:cubicBezTo>
                <a:cubicBezTo>
                  <a:pt x="6770" y="10437"/>
                  <a:pt x="7563" y="9712"/>
                  <a:pt x="8495" y="8463"/>
                </a:cubicBezTo>
                <a:lnTo>
                  <a:pt x="10309" y="8463"/>
                </a:lnTo>
                <a:cubicBezTo>
                  <a:pt x="10309" y="8463"/>
                  <a:pt x="10309" y="13747"/>
                  <a:pt x="10309" y="13747"/>
                </a:cubicBezTo>
                <a:close/>
                <a:moveTo>
                  <a:pt x="10309" y="20087"/>
                </a:moveTo>
                <a:lnTo>
                  <a:pt x="1964" y="20087"/>
                </a:lnTo>
                <a:lnTo>
                  <a:pt x="1964" y="14803"/>
                </a:lnTo>
                <a:lnTo>
                  <a:pt x="10309" y="14803"/>
                </a:lnTo>
                <a:cubicBezTo>
                  <a:pt x="10309" y="14803"/>
                  <a:pt x="10309" y="20087"/>
                  <a:pt x="10309" y="20087"/>
                </a:cubicBezTo>
                <a:close/>
                <a:moveTo>
                  <a:pt x="982" y="7406"/>
                </a:moveTo>
                <a:lnTo>
                  <a:pt x="982" y="5293"/>
                </a:lnTo>
                <a:lnTo>
                  <a:pt x="9266" y="5293"/>
                </a:lnTo>
                <a:cubicBezTo>
                  <a:pt x="8867" y="6095"/>
                  <a:pt x="8429" y="6803"/>
                  <a:pt x="8005" y="7406"/>
                </a:cubicBezTo>
                <a:cubicBezTo>
                  <a:pt x="8005" y="7406"/>
                  <a:pt x="982" y="7406"/>
                  <a:pt x="982" y="7406"/>
                </a:cubicBezTo>
                <a:close/>
                <a:moveTo>
                  <a:pt x="5606" y="1990"/>
                </a:moveTo>
                <a:cubicBezTo>
                  <a:pt x="6148" y="980"/>
                  <a:pt x="7540" y="751"/>
                  <a:pt x="8714" y="1481"/>
                </a:cubicBezTo>
                <a:cubicBezTo>
                  <a:pt x="9465" y="1948"/>
                  <a:pt x="9931" y="2692"/>
                  <a:pt x="10035" y="3433"/>
                </a:cubicBezTo>
                <a:cubicBezTo>
                  <a:pt x="9944" y="3708"/>
                  <a:pt x="9845" y="3975"/>
                  <a:pt x="9740" y="4236"/>
                </a:cubicBezTo>
                <a:lnTo>
                  <a:pt x="5830" y="4236"/>
                </a:lnTo>
                <a:cubicBezTo>
                  <a:pt x="5362" y="3523"/>
                  <a:pt x="5242" y="2668"/>
                  <a:pt x="5606" y="1990"/>
                </a:cubicBezTo>
                <a:moveTo>
                  <a:pt x="20618" y="4236"/>
                </a:moveTo>
                <a:lnTo>
                  <a:pt x="16874" y="4236"/>
                </a:lnTo>
                <a:cubicBezTo>
                  <a:pt x="17259" y="3325"/>
                  <a:pt x="17284" y="2310"/>
                  <a:pt x="16829" y="1461"/>
                </a:cubicBezTo>
                <a:cubicBezTo>
                  <a:pt x="16015" y="-54"/>
                  <a:pt x="14024" y="-456"/>
                  <a:pt x="12380" y="565"/>
                </a:cubicBezTo>
                <a:cubicBezTo>
                  <a:pt x="11747" y="959"/>
                  <a:pt x="11277" y="1511"/>
                  <a:pt x="10965" y="2122"/>
                </a:cubicBezTo>
                <a:cubicBezTo>
                  <a:pt x="10949" y="2115"/>
                  <a:pt x="10937" y="2103"/>
                  <a:pt x="10920" y="2098"/>
                </a:cubicBezTo>
                <a:cubicBezTo>
                  <a:pt x="10909" y="2095"/>
                  <a:pt x="10899" y="2097"/>
                  <a:pt x="10888" y="2095"/>
                </a:cubicBezTo>
                <a:cubicBezTo>
                  <a:pt x="10861" y="2089"/>
                  <a:pt x="10834" y="2089"/>
                  <a:pt x="10806" y="2088"/>
                </a:cubicBezTo>
                <a:cubicBezTo>
                  <a:pt x="10782" y="2089"/>
                  <a:pt x="10759" y="2089"/>
                  <a:pt x="10735" y="2093"/>
                </a:cubicBezTo>
                <a:cubicBezTo>
                  <a:pt x="10712" y="2096"/>
                  <a:pt x="10689" y="2090"/>
                  <a:pt x="10665" y="2098"/>
                </a:cubicBezTo>
                <a:cubicBezTo>
                  <a:pt x="10648" y="2103"/>
                  <a:pt x="10636" y="2115"/>
                  <a:pt x="10620" y="2122"/>
                </a:cubicBezTo>
                <a:cubicBezTo>
                  <a:pt x="10307" y="1511"/>
                  <a:pt x="9837" y="959"/>
                  <a:pt x="9205" y="566"/>
                </a:cubicBezTo>
                <a:cubicBezTo>
                  <a:pt x="7561" y="-456"/>
                  <a:pt x="5569" y="-54"/>
                  <a:pt x="4755" y="1461"/>
                </a:cubicBezTo>
                <a:cubicBezTo>
                  <a:pt x="4301" y="2310"/>
                  <a:pt x="4325" y="3325"/>
                  <a:pt x="4711" y="4236"/>
                </a:cubicBezTo>
                <a:lnTo>
                  <a:pt x="982" y="4236"/>
                </a:lnTo>
                <a:cubicBezTo>
                  <a:pt x="440" y="4236"/>
                  <a:pt x="0" y="4709"/>
                  <a:pt x="0" y="5293"/>
                </a:cubicBezTo>
                <a:lnTo>
                  <a:pt x="0" y="7406"/>
                </a:lnTo>
                <a:cubicBezTo>
                  <a:pt x="0" y="7990"/>
                  <a:pt x="440" y="8463"/>
                  <a:pt x="982" y="8463"/>
                </a:cubicBezTo>
                <a:lnTo>
                  <a:pt x="982" y="20087"/>
                </a:lnTo>
                <a:cubicBezTo>
                  <a:pt x="982" y="20671"/>
                  <a:pt x="1422" y="21144"/>
                  <a:pt x="1964" y="21144"/>
                </a:cubicBezTo>
                <a:lnTo>
                  <a:pt x="19636" y="21144"/>
                </a:lnTo>
                <a:cubicBezTo>
                  <a:pt x="20178" y="21144"/>
                  <a:pt x="20618" y="20671"/>
                  <a:pt x="20618" y="20087"/>
                </a:cubicBezTo>
                <a:lnTo>
                  <a:pt x="20618" y="8463"/>
                </a:lnTo>
                <a:cubicBezTo>
                  <a:pt x="21160" y="8463"/>
                  <a:pt x="21600" y="7990"/>
                  <a:pt x="21600" y="7406"/>
                </a:cubicBezTo>
                <a:lnTo>
                  <a:pt x="21600" y="5293"/>
                </a:lnTo>
                <a:cubicBezTo>
                  <a:pt x="21600" y="4709"/>
                  <a:pt x="21160" y="4236"/>
                  <a:pt x="20618" y="4236"/>
                </a:cubicBezTo>
              </a:path>
            </a:pathLst>
          </a:custGeom>
          <a:solidFill>
            <a:srgbClr val="7f7f7f"/>
          </a:solidFill>
          <a:ln w="12600">
            <a:noFill/>
          </a:ln>
        </p:spPr>
        <p:style>
          <a:lnRef idx="0"/>
          <a:fillRef idx="0"/>
          <a:effectRef idx="0"/>
          <a:fontRef idx="minor"/>
        </p:style>
      </p:sp>
      <p:sp>
        <p:nvSpPr>
          <p:cNvPr id="1053" name="CustomShape 97"/>
          <p:cNvSpPr/>
          <p:nvPr/>
        </p:nvSpPr>
        <p:spPr>
          <a:xfrm>
            <a:off x="18898920" y="7397280"/>
            <a:ext cx="558360" cy="355320"/>
          </a:xfrm>
          <a:custGeom>
            <a:avLst/>
            <a:gdLst/>
            <a:ahLst/>
            <a:rect l="l" t="t" r="r" b="b"/>
            <a:pathLst>
              <a:path w="21600" h="21600">
                <a:moveTo>
                  <a:pt x="10800" y="20057"/>
                </a:moveTo>
                <a:cubicBezTo>
                  <a:pt x="5378" y="20057"/>
                  <a:pt x="982" y="13445"/>
                  <a:pt x="982" y="10800"/>
                </a:cubicBezTo>
                <a:cubicBezTo>
                  <a:pt x="982" y="8155"/>
                  <a:pt x="5378" y="1543"/>
                  <a:pt x="10800" y="1543"/>
                </a:cubicBezTo>
                <a:cubicBezTo>
                  <a:pt x="16223" y="1543"/>
                  <a:pt x="20618" y="8155"/>
                  <a:pt x="20618" y="10800"/>
                </a:cubicBezTo>
                <a:cubicBezTo>
                  <a:pt x="20618" y="13445"/>
                  <a:pt x="16223" y="20057"/>
                  <a:pt x="10800" y="20057"/>
                </a:cubicBezTo>
                <a:moveTo>
                  <a:pt x="10800" y="0"/>
                </a:moveTo>
                <a:cubicBezTo>
                  <a:pt x="4835" y="0"/>
                  <a:pt x="0" y="7714"/>
                  <a:pt x="0" y="10800"/>
                </a:cubicBezTo>
                <a:cubicBezTo>
                  <a:pt x="0" y="13886"/>
                  <a:pt x="4835" y="21600"/>
                  <a:pt x="10800" y="21600"/>
                </a:cubicBezTo>
                <a:cubicBezTo>
                  <a:pt x="16765" y="21600"/>
                  <a:pt x="21600" y="13886"/>
                  <a:pt x="21600" y="10800"/>
                </a:cubicBezTo>
                <a:cubicBezTo>
                  <a:pt x="21600" y="7714"/>
                  <a:pt x="16765" y="0"/>
                  <a:pt x="10800" y="0"/>
                </a:cubicBezTo>
                <a:moveTo>
                  <a:pt x="10800" y="16971"/>
                </a:moveTo>
                <a:cubicBezTo>
                  <a:pt x="8631" y="16971"/>
                  <a:pt x="6873" y="14209"/>
                  <a:pt x="6873" y="10800"/>
                </a:cubicBezTo>
                <a:cubicBezTo>
                  <a:pt x="6873" y="7392"/>
                  <a:pt x="8631" y="4629"/>
                  <a:pt x="10800" y="4629"/>
                </a:cubicBezTo>
                <a:cubicBezTo>
                  <a:pt x="12969" y="4629"/>
                  <a:pt x="14727" y="7392"/>
                  <a:pt x="14727" y="10800"/>
                </a:cubicBezTo>
                <a:cubicBezTo>
                  <a:pt x="14727" y="14209"/>
                  <a:pt x="12969" y="16971"/>
                  <a:pt x="10800" y="16971"/>
                </a:cubicBezTo>
                <a:moveTo>
                  <a:pt x="10800" y="3087"/>
                </a:moveTo>
                <a:cubicBezTo>
                  <a:pt x="8088" y="3087"/>
                  <a:pt x="5891" y="6540"/>
                  <a:pt x="5891" y="10800"/>
                </a:cubicBezTo>
                <a:cubicBezTo>
                  <a:pt x="5891" y="15061"/>
                  <a:pt x="8088" y="18514"/>
                  <a:pt x="10800" y="18514"/>
                </a:cubicBezTo>
                <a:cubicBezTo>
                  <a:pt x="13512" y="18514"/>
                  <a:pt x="15709" y="15061"/>
                  <a:pt x="15709" y="10800"/>
                </a:cubicBezTo>
                <a:cubicBezTo>
                  <a:pt x="15709" y="6540"/>
                  <a:pt x="13512" y="3087"/>
                  <a:pt x="10800" y="3087"/>
                </a:cubicBezTo>
                <a:moveTo>
                  <a:pt x="10800" y="8486"/>
                </a:moveTo>
                <a:cubicBezTo>
                  <a:pt x="9987" y="8486"/>
                  <a:pt x="9327" y="9523"/>
                  <a:pt x="9327" y="10800"/>
                </a:cubicBezTo>
                <a:cubicBezTo>
                  <a:pt x="9327" y="12078"/>
                  <a:pt x="9987" y="13114"/>
                  <a:pt x="10800" y="13114"/>
                </a:cubicBezTo>
                <a:cubicBezTo>
                  <a:pt x="11613" y="13114"/>
                  <a:pt x="12273" y="12078"/>
                  <a:pt x="12273" y="10800"/>
                </a:cubicBezTo>
                <a:cubicBezTo>
                  <a:pt x="12273" y="9523"/>
                  <a:pt x="11613" y="8486"/>
                  <a:pt x="10800" y="8486"/>
                </a:cubicBezTo>
              </a:path>
            </a:pathLst>
          </a:custGeom>
          <a:solidFill>
            <a:srgbClr val="7f7f7f"/>
          </a:solidFill>
          <a:ln w="12600">
            <a:noFill/>
          </a:ln>
        </p:spPr>
        <p:style>
          <a:lnRef idx="0"/>
          <a:fillRef idx="0"/>
          <a:effectRef idx="0"/>
          <a:fontRef idx="minor"/>
        </p:style>
      </p:sp>
      <p:sp>
        <p:nvSpPr>
          <p:cNvPr id="1054" name="CustomShape 98"/>
          <p:cNvSpPr/>
          <p:nvPr/>
        </p:nvSpPr>
        <p:spPr>
          <a:xfrm>
            <a:off x="19965600" y="7295400"/>
            <a:ext cx="558360" cy="558360"/>
          </a:xfrm>
          <a:custGeom>
            <a:avLst/>
            <a:gdLst/>
            <a:ahLst/>
            <a:rect l="l" t="t" r="r" b="b"/>
            <a:pathLst>
              <a:path w="21600" h="21600">
                <a:moveTo>
                  <a:pt x="9579" y="17044"/>
                </a:moveTo>
                <a:cubicBezTo>
                  <a:pt x="9428" y="17174"/>
                  <a:pt x="9252" y="17274"/>
                  <a:pt x="9050" y="17344"/>
                </a:cubicBezTo>
                <a:cubicBezTo>
                  <a:pt x="8849" y="17415"/>
                  <a:pt x="8636" y="17450"/>
                  <a:pt x="8413" y="17450"/>
                </a:cubicBezTo>
                <a:cubicBezTo>
                  <a:pt x="7887" y="17450"/>
                  <a:pt x="7488" y="17288"/>
                  <a:pt x="7214" y="16966"/>
                </a:cubicBezTo>
                <a:cubicBezTo>
                  <a:pt x="6941" y="16644"/>
                  <a:pt x="6797" y="16226"/>
                  <a:pt x="6782" y="15715"/>
                </a:cubicBezTo>
                <a:lnTo>
                  <a:pt x="5864" y="15715"/>
                </a:lnTo>
                <a:cubicBezTo>
                  <a:pt x="5857" y="16122"/>
                  <a:pt x="5913" y="16486"/>
                  <a:pt x="6032" y="16805"/>
                </a:cubicBezTo>
                <a:cubicBezTo>
                  <a:pt x="6151" y="17123"/>
                  <a:pt x="6321" y="17393"/>
                  <a:pt x="6545" y="17611"/>
                </a:cubicBezTo>
                <a:cubicBezTo>
                  <a:pt x="6767" y="17830"/>
                  <a:pt x="7038" y="17995"/>
                  <a:pt x="7355" y="18106"/>
                </a:cubicBezTo>
                <a:cubicBezTo>
                  <a:pt x="7671" y="18218"/>
                  <a:pt x="8024" y="18273"/>
                  <a:pt x="8413" y="18273"/>
                </a:cubicBezTo>
                <a:cubicBezTo>
                  <a:pt x="8773" y="18273"/>
                  <a:pt x="9113" y="18223"/>
                  <a:pt x="9434" y="18123"/>
                </a:cubicBezTo>
                <a:cubicBezTo>
                  <a:pt x="9754" y="18023"/>
                  <a:pt x="10033" y="17873"/>
                  <a:pt x="10271" y="17672"/>
                </a:cubicBezTo>
                <a:cubicBezTo>
                  <a:pt x="10509" y="17472"/>
                  <a:pt x="10697" y="17222"/>
                  <a:pt x="10837" y="16922"/>
                </a:cubicBezTo>
                <a:cubicBezTo>
                  <a:pt x="10978" y="16621"/>
                  <a:pt x="11048" y="16275"/>
                  <a:pt x="11048" y="15881"/>
                </a:cubicBezTo>
                <a:cubicBezTo>
                  <a:pt x="11048" y="15407"/>
                  <a:pt x="10935" y="14995"/>
                  <a:pt x="10708" y="14646"/>
                </a:cubicBezTo>
                <a:cubicBezTo>
                  <a:pt x="10481" y="14298"/>
                  <a:pt x="10134" y="14072"/>
                  <a:pt x="9666" y="13968"/>
                </a:cubicBezTo>
                <a:lnTo>
                  <a:pt x="9666" y="13946"/>
                </a:lnTo>
                <a:cubicBezTo>
                  <a:pt x="9968" y="13805"/>
                  <a:pt x="10220" y="13597"/>
                  <a:pt x="10422" y="13323"/>
                </a:cubicBezTo>
                <a:cubicBezTo>
                  <a:pt x="10624" y="13048"/>
                  <a:pt x="10724" y="12734"/>
                  <a:pt x="10724" y="12377"/>
                </a:cubicBezTo>
                <a:cubicBezTo>
                  <a:pt x="10724" y="12014"/>
                  <a:pt x="10665" y="11698"/>
                  <a:pt x="10546" y="11432"/>
                </a:cubicBezTo>
                <a:cubicBezTo>
                  <a:pt x="10427" y="11165"/>
                  <a:pt x="10263" y="10946"/>
                  <a:pt x="10055" y="10776"/>
                </a:cubicBezTo>
                <a:cubicBezTo>
                  <a:pt x="9846" y="10605"/>
                  <a:pt x="9599" y="10477"/>
                  <a:pt x="9315" y="10392"/>
                </a:cubicBezTo>
                <a:cubicBezTo>
                  <a:pt x="9030" y="10306"/>
                  <a:pt x="8722" y="10264"/>
                  <a:pt x="8391" y="10264"/>
                </a:cubicBezTo>
                <a:cubicBezTo>
                  <a:pt x="8010" y="10264"/>
                  <a:pt x="7673" y="10326"/>
                  <a:pt x="7382" y="10453"/>
                </a:cubicBezTo>
                <a:cubicBezTo>
                  <a:pt x="7090" y="10579"/>
                  <a:pt x="6847" y="10753"/>
                  <a:pt x="6653" y="10976"/>
                </a:cubicBezTo>
                <a:cubicBezTo>
                  <a:pt x="6459" y="11198"/>
                  <a:pt x="6309" y="11466"/>
                  <a:pt x="6204" y="11777"/>
                </a:cubicBezTo>
                <a:cubicBezTo>
                  <a:pt x="6100" y="12088"/>
                  <a:pt x="6040" y="12433"/>
                  <a:pt x="6026" y="12811"/>
                </a:cubicBezTo>
                <a:lnTo>
                  <a:pt x="6944" y="12811"/>
                </a:lnTo>
                <a:cubicBezTo>
                  <a:pt x="6944" y="12581"/>
                  <a:pt x="6972" y="12363"/>
                  <a:pt x="7031" y="12155"/>
                </a:cubicBezTo>
                <a:cubicBezTo>
                  <a:pt x="7088" y="11947"/>
                  <a:pt x="7177" y="11766"/>
                  <a:pt x="7296" y="11610"/>
                </a:cubicBezTo>
                <a:cubicBezTo>
                  <a:pt x="7414" y="11454"/>
                  <a:pt x="7565" y="11330"/>
                  <a:pt x="7749" y="11237"/>
                </a:cubicBezTo>
                <a:cubicBezTo>
                  <a:pt x="7932" y="11144"/>
                  <a:pt x="8147" y="11098"/>
                  <a:pt x="8391" y="11098"/>
                </a:cubicBezTo>
                <a:cubicBezTo>
                  <a:pt x="8780" y="11098"/>
                  <a:pt x="9104" y="11204"/>
                  <a:pt x="9364" y="11415"/>
                </a:cubicBezTo>
                <a:cubicBezTo>
                  <a:pt x="9623" y="11627"/>
                  <a:pt x="9752" y="11943"/>
                  <a:pt x="9752" y="12366"/>
                </a:cubicBezTo>
                <a:cubicBezTo>
                  <a:pt x="9752" y="12574"/>
                  <a:pt x="9713" y="12759"/>
                  <a:pt x="9634" y="12922"/>
                </a:cubicBezTo>
                <a:cubicBezTo>
                  <a:pt x="9554" y="13086"/>
                  <a:pt x="9448" y="13221"/>
                  <a:pt x="9315" y="13329"/>
                </a:cubicBezTo>
                <a:cubicBezTo>
                  <a:pt x="9182" y="13436"/>
                  <a:pt x="9027" y="13517"/>
                  <a:pt x="8851" y="13574"/>
                </a:cubicBezTo>
                <a:cubicBezTo>
                  <a:pt x="8674" y="13629"/>
                  <a:pt x="8488" y="13657"/>
                  <a:pt x="8294" y="13657"/>
                </a:cubicBezTo>
                <a:lnTo>
                  <a:pt x="7992" y="13657"/>
                </a:lnTo>
                <a:cubicBezTo>
                  <a:pt x="7963" y="13657"/>
                  <a:pt x="7930" y="13653"/>
                  <a:pt x="7895" y="13645"/>
                </a:cubicBezTo>
                <a:lnTo>
                  <a:pt x="7895" y="14447"/>
                </a:lnTo>
                <a:cubicBezTo>
                  <a:pt x="8067" y="14424"/>
                  <a:pt x="8251" y="14413"/>
                  <a:pt x="8445" y="14413"/>
                </a:cubicBezTo>
                <a:cubicBezTo>
                  <a:pt x="8676" y="14413"/>
                  <a:pt x="8890" y="14444"/>
                  <a:pt x="9088" y="14507"/>
                </a:cubicBezTo>
                <a:cubicBezTo>
                  <a:pt x="9286" y="14571"/>
                  <a:pt x="9457" y="14667"/>
                  <a:pt x="9601" y="14797"/>
                </a:cubicBezTo>
                <a:cubicBezTo>
                  <a:pt x="9745" y="14927"/>
                  <a:pt x="9860" y="15086"/>
                  <a:pt x="9947" y="15275"/>
                </a:cubicBezTo>
                <a:cubicBezTo>
                  <a:pt x="10033" y="15464"/>
                  <a:pt x="10076" y="15682"/>
                  <a:pt x="10076" y="15926"/>
                </a:cubicBezTo>
                <a:cubicBezTo>
                  <a:pt x="10076" y="16163"/>
                  <a:pt x="10031" y="16377"/>
                  <a:pt x="9941" y="16565"/>
                </a:cubicBezTo>
                <a:cubicBezTo>
                  <a:pt x="9851" y="16754"/>
                  <a:pt x="9731" y="16914"/>
                  <a:pt x="9579" y="17044"/>
                </a:cubicBezTo>
                <a:moveTo>
                  <a:pt x="14257" y="18151"/>
                </a:moveTo>
                <a:lnTo>
                  <a:pt x="15175" y="18151"/>
                </a:lnTo>
                <a:lnTo>
                  <a:pt x="15175" y="10264"/>
                </a:lnTo>
                <a:lnTo>
                  <a:pt x="14473" y="10264"/>
                </a:lnTo>
                <a:cubicBezTo>
                  <a:pt x="14422" y="10561"/>
                  <a:pt x="14329" y="10805"/>
                  <a:pt x="14192" y="10998"/>
                </a:cubicBezTo>
                <a:cubicBezTo>
                  <a:pt x="14055" y="11191"/>
                  <a:pt x="13888" y="11343"/>
                  <a:pt x="13690" y="11454"/>
                </a:cubicBezTo>
                <a:cubicBezTo>
                  <a:pt x="13492" y="11565"/>
                  <a:pt x="13271" y="11641"/>
                  <a:pt x="13026" y="11682"/>
                </a:cubicBezTo>
                <a:cubicBezTo>
                  <a:pt x="12781" y="11723"/>
                  <a:pt x="12529" y="11743"/>
                  <a:pt x="12270" y="11743"/>
                </a:cubicBezTo>
                <a:lnTo>
                  <a:pt x="12270" y="12499"/>
                </a:lnTo>
                <a:lnTo>
                  <a:pt x="14257" y="12499"/>
                </a:lnTo>
                <a:cubicBezTo>
                  <a:pt x="14257" y="12499"/>
                  <a:pt x="14257" y="18151"/>
                  <a:pt x="14257" y="18151"/>
                </a:cubicBezTo>
                <a:close/>
                <a:moveTo>
                  <a:pt x="20618" y="6873"/>
                </a:moveTo>
                <a:lnTo>
                  <a:pt x="982" y="6873"/>
                </a:lnTo>
                <a:lnTo>
                  <a:pt x="982" y="3928"/>
                </a:lnTo>
                <a:cubicBezTo>
                  <a:pt x="982" y="3385"/>
                  <a:pt x="1421" y="2945"/>
                  <a:pt x="1964" y="2945"/>
                </a:cubicBezTo>
                <a:lnTo>
                  <a:pt x="3927" y="2945"/>
                </a:lnTo>
                <a:lnTo>
                  <a:pt x="3927" y="4418"/>
                </a:lnTo>
                <a:cubicBezTo>
                  <a:pt x="3927" y="4690"/>
                  <a:pt x="4147" y="4909"/>
                  <a:pt x="4418" y="4909"/>
                </a:cubicBezTo>
                <a:cubicBezTo>
                  <a:pt x="4690" y="4909"/>
                  <a:pt x="4909" y="4690"/>
                  <a:pt x="4909" y="4418"/>
                </a:cubicBezTo>
                <a:lnTo>
                  <a:pt x="4909" y="2945"/>
                </a:lnTo>
                <a:lnTo>
                  <a:pt x="16691" y="2945"/>
                </a:lnTo>
                <a:lnTo>
                  <a:pt x="16691" y="4418"/>
                </a:lnTo>
                <a:cubicBezTo>
                  <a:pt x="16691" y="4690"/>
                  <a:pt x="16910" y="4909"/>
                  <a:pt x="17182" y="4909"/>
                </a:cubicBezTo>
                <a:cubicBezTo>
                  <a:pt x="17453" y="4909"/>
                  <a:pt x="17673" y="4690"/>
                  <a:pt x="17673" y="4418"/>
                </a:cubicBezTo>
                <a:lnTo>
                  <a:pt x="17673" y="2945"/>
                </a:lnTo>
                <a:lnTo>
                  <a:pt x="19636" y="2945"/>
                </a:lnTo>
                <a:cubicBezTo>
                  <a:pt x="20179" y="2945"/>
                  <a:pt x="20618" y="3385"/>
                  <a:pt x="20618" y="3928"/>
                </a:cubicBezTo>
                <a:cubicBezTo>
                  <a:pt x="20618" y="3928"/>
                  <a:pt x="20618" y="6873"/>
                  <a:pt x="20618" y="6873"/>
                </a:cubicBezTo>
                <a:close/>
                <a:moveTo>
                  <a:pt x="20618" y="19636"/>
                </a:moveTo>
                <a:cubicBezTo>
                  <a:pt x="20618" y="20179"/>
                  <a:pt x="20179" y="20618"/>
                  <a:pt x="19636" y="20618"/>
                </a:cubicBezTo>
                <a:lnTo>
                  <a:pt x="1964" y="20618"/>
                </a:lnTo>
                <a:cubicBezTo>
                  <a:pt x="1421" y="20618"/>
                  <a:pt x="982" y="20179"/>
                  <a:pt x="982" y="19636"/>
                </a:cubicBezTo>
                <a:lnTo>
                  <a:pt x="982" y="7855"/>
                </a:lnTo>
                <a:lnTo>
                  <a:pt x="20618" y="7855"/>
                </a:lnTo>
                <a:cubicBezTo>
                  <a:pt x="20618" y="7855"/>
                  <a:pt x="20618" y="19636"/>
                  <a:pt x="20618" y="19636"/>
                </a:cubicBezTo>
                <a:close/>
                <a:moveTo>
                  <a:pt x="19636" y="1964"/>
                </a:moveTo>
                <a:lnTo>
                  <a:pt x="17673" y="1964"/>
                </a:lnTo>
                <a:lnTo>
                  <a:pt x="17673" y="491"/>
                </a:lnTo>
                <a:cubicBezTo>
                  <a:pt x="17673" y="220"/>
                  <a:pt x="17453" y="0"/>
                  <a:pt x="17182" y="0"/>
                </a:cubicBezTo>
                <a:cubicBezTo>
                  <a:pt x="16910" y="0"/>
                  <a:pt x="16691" y="220"/>
                  <a:pt x="16691" y="491"/>
                </a:cubicBezTo>
                <a:lnTo>
                  <a:pt x="16691" y="1964"/>
                </a:lnTo>
                <a:lnTo>
                  <a:pt x="4909" y="1964"/>
                </a:lnTo>
                <a:lnTo>
                  <a:pt x="4909" y="491"/>
                </a:lnTo>
                <a:cubicBezTo>
                  <a:pt x="4909" y="220"/>
                  <a:pt x="4690" y="0"/>
                  <a:pt x="4418" y="0"/>
                </a:cubicBezTo>
                <a:cubicBezTo>
                  <a:pt x="4147" y="0"/>
                  <a:pt x="3927" y="220"/>
                  <a:pt x="3927" y="491"/>
                </a:cubicBezTo>
                <a:lnTo>
                  <a:pt x="3927" y="1964"/>
                </a:lnTo>
                <a:lnTo>
                  <a:pt x="1964" y="1964"/>
                </a:lnTo>
                <a:cubicBezTo>
                  <a:pt x="879" y="1964"/>
                  <a:pt x="0" y="2843"/>
                  <a:pt x="0" y="3928"/>
                </a:cubicBezTo>
                <a:lnTo>
                  <a:pt x="0" y="19636"/>
                </a:lnTo>
                <a:cubicBezTo>
                  <a:pt x="0" y="20721"/>
                  <a:pt x="879" y="21600"/>
                  <a:pt x="1964" y="21600"/>
                </a:cubicBezTo>
                <a:lnTo>
                  <a:pt x="19636" y="21600"/>
                </a:lnTo>
                <a:cubicBezTo>
                  <a:pt x="20721" y="21600"/>
                  <a:pt x="21600" y="20721"/>
                  <a:pt x="21600" y="19636"/>
                </a:cubicBezTo>
                <a:lnTo>
                  <a:pt x="21600" y="3928"/>
                </a:lnTo>
                <a:cubicBezTo>
                  <a:pt x="21600" y="2843"/>
                  <a:pt x="20721" y="1964"/>
                  <a:pt x="19636" y="1964"/>
                </a:cubicBezTo>
              </a:path>
            </a:pathLst>
          </a:custGeom>
          <a:solidFill>
            <a:srgbClr val="7f7f7f"/>
          </a:solidFill>
          <a:ln w="12600">
            <a:noFill/>
          </a:ln>
        </p:spPr>
        <p:style>
          <a:lnRef idx="0"/>
          <a:fillRef idx="0"/>
          <a:effectRef idx="0"/>
          <a:fontRef idx="minor"/>
        </p:style>
      </p:sp>
      <p:sp>
        <p:nvSpPr>
          <p:cNvPr id="1055" name="CustomShape 99"/>
          <p:cNvSpPr/>
          <p:nvPr/>
        </p:nvSpPr>
        <p:spPr>
          <a:xfrm>
            <a:off x="21032280" y="7295400"/>
            <a:ext cx="558360" cy="558360"/>
          </a:xfrm>
          <a:custGeom>
            <a:avLst/>
            <a:gdLst/>
            <a:ahLst/>
            <a:rect l="l" t="t" r="r" b="b"/>
            <a:pathLst>
              <a:path w="21600" h="21600">
                <a:moveTo>
                  <a:pt x="7364" y="13255"/>
                </a:moveTo>
                <a:lnTo>
                  <a:pt x="5400" y="13255"/>
                </a:lnTo>
                <a:lnTo>
                  <a:pt x="5400" y="15218"/>
                </a:lnTo>
                <a:lnTo>
                  <a:pt x="7364" y="15218"/>
                </a:lnTo>
                <a:cubicBezTo>
                  <a:pt x="7364" y="15218"/>
                  <a:pt x="7364" y="13255"/>
                  <a:pt x="7364" y="13255"/>
                </a:cubicBezTo>
                <a:close/>
                <a:moveTo>
                  <a:pt x="7364" y="16691"/>
                </a:moveTo>
                <a:lnTo>
                  <a:pt x="5400" y="16691"/>
                </a:lnTo>
                <a:lnTo>
                  <a:pt x="5400" y="18655"/>
                </a:lnTo>
                <a:lnTo>
                  <a:pt x="7364" y="18655"/>
                </a:lnTo>
                <a:cubicBezTo>
                  <a:pt x="7364" y="18655"/>
                  <a:pt x="7364" y="16691"/>
                  <a:pt x="7364" y="16691"/>
                </a:cubicBezTo>
                <a:close/>
                <a:moveTo>
                  <a:pt x="7364" y="9818"/>
                </a:moveTo>
                <a:lnTo>
                  <a:pt x="5400" y="9818"/>
                </a:lnTo>
                <a:lnTo>
                  <a:pt x="5400" y="11782"/>
                </a:lnTo>
                <a:lnTo>
                  <a:pt x="7364" y="11782"/>
                </a:lnTo>
                <a:cubicBezTo>
                  <a:pt x="7364" y="11782"/>
                  <a:pt x="7364" y="9818"/>
                  <a:pt x="7364" y="9818"/>
                </a:cubicBezTo>
                <a:close/>
                <a:moveTo>
                  <a:pt x="4418" y="16691"/>
                </a:moveTo>
                <a:lnTo>
                  <a:pt x="2455" y="16691"/>
                </a:lnTo>
                <a:lnTo>
                  <a:pt x="2455" y="18655"/>
                </a:lnTo>
                <a:lnTo>
                  <a:pt x="4418" y="18655"/>
                </a:lnTo>
                <a:cubicBezTo>
                  <a:pt x="4418" y="18655"/>
                  <a:pt x="4418" y="16691"/>
                  <a:pt x="4418" y="16691"/>
                </a:cubicBezTo>
                <a:close/>
                <a:moveTo>
                  <a:pt x="20618" y="6873"/>
                </a:moveTo>
                <a:lnTo>
                  <a:pt x="982" y="6873"/>
                </a:lnTo>
                <a:lnTo>
                  <a:pt x="982" y="3928"/>
                </a:lnTo>
                <a:cubicBezTo>
                  <a:pt x="982" y="3385"/>
                  <a:pt x="1422" y="2945"/>
                  <a:pt x="1964" y="2945"/>
                </a:cubicBezTo>
                <a:lnTo>
                  <a:pt x="3927" y="2945"/>
                </a:lnTo>
                <a:lnTo>
                  <a:pt x="3927" y="4418"/>
                </a:lnTo>
                <a:cubicBezTo>
                  <a:pt x="3927" y="4690"/>
                  <a:pt x="4147" y="4909"/>
                  <a:pt x="4418" y="4909"/>
                </a:cubicBezTo>
                <a:cubicBezTo>
                  <a:pt x="4690" y="4909"/>
                  <a:pt x="4909" y="4690"/>
                  <a:pt x="4909" y="4418"/>
                </a:cubicBezTo>
                <a:lnTo>
                  <a:pt x="4909" y="2945"/>
                </a:lnTo>
                <a:lnTo>
                  <a:pt x="16691" y="2945"/>
                </a:lnTo>
                <a:lnTo>
                  <a:pt x="16691" y="4418"/>
                </a:lnTo>
                <a:cubicBezTo>
                  <a:pt x="16691" y="4690"/>
                  <a:pt x="16910" y="4909"/>
                  <a:pt x="17182" y="4909"/>
                </a:cubicBezTo>
                <a:cubicBezTo>
                  <a:pt x="17453" y="4909"/>
                  <a:pt x="17673" y="4690"/>
                  <a:pt x="17673" y="4418"/>
                </a:cubicBezTo>
                <a:lnTo>
                  <a:pt x="17673" y="2945"/>
                </a:lnTo>
                <a:lnTo>
                  <a:pt x="19636" y="2945"/>
                </a:lnTo>
                <a:cubicBezTo>
                  <a:pt x="20178" y="2945"/>
                  <a:pt x="20618" y="3385"/>
                  <a:pt x="20618" y="3928"/>
                </a:cubicBezTo>
                <a:cubicBezTo>
                  <a:pt x="20618" y="3928"/>
                  <a:pt x="20618" y="6873"/>
                  <a:pt x="20618" y="6873"/>
                </a:cubicBezTo>
                <a:close/>
                <a:moveTo>
                  <a:pt x="20618" y="19636"/>
                </a:moveTo>
                <a:cubicBezTo>
                  <a:pt x="20618" y="20178"/>
                  <a:pt x="20178" y="20618"/>
                  <a:pt x="19636" y="20618"/>
                </a:cubicBezTo>
                <a:lnTo>
                  <a:pt x="1964" y="20618"/>
                </a:lnTo>
                <a:cubicBezTo>
                  <a:pt x="1422" y="20618"/>
                  <a:pt x="982" y="20178"/>
                  <a:pt x="982" y="19636"/>
                </a:cubicBezTo>
                <a:lnTo>
                  <a:pt x="982" y="7855"/>
                </a:lnTo>
                <a:lnTo>
                  <a:pt x="20618" y="7855"/>
                </a:lnTo>
                <a:cubicBezTo>
                  <a:pt x="20618" y="7855"/>
                  <a:pt x="20618" y="19636"/>
                  <a:pt x="20618" y="19636"/>
                </a:cubicBezTo>
                <a:close/>
                <a:moveTo>
                  <a:pt x="19636" y="1964"/>
                </a:moveTo>
                <a:lnTo>
                  <a:pt x="17673" y="1964"/>
                </a:lnTo>
                <a:lnTo>
                  <a:pt x="17673" y="491"/>
                </a:lnTo>
                <a:cubicBezTo>
                  <a:pt x="17673" y="220"/>
                  <a:pt x="17453" y="0"/>
                  <a:pt x="17182" y="0"/>
                </a:cubicBezTo>
                <a:cubicBezTo>
                  <a:pt x="16910" y="0"/>
                  <a:pt x="16691" y="220"/>
                  <a:pt x="16691" y="491"/>
                </a:cubicBezTo>
                <a:lnTo>
                  <a:pt x="16691" y="1964"/>
                </a:lnTo>
                <a:lnTo>
                  <a:pt x="4909" y="1964"/>
                </a:lnTo>
                <a:lnTo>
                  <a:pt x="4909" y="491"/>
                </a:lnTo>
                <a:cubicBezTo>
                  <a:pt x="4909" y="220"/>
                  <a:pt x="4690" y="0"/>
                  <a:pt x="4418" y="0"/>
                </a:cubicBezTo>
                <a:cubicBezTo>
                  <a:pt x="4147" y="0"/>
                  <a:pt x="3927" y="220"/>
                  <a:pt x="3927" y="491"/>
                </a:cubicBezTo>
                <a:lnTo>
                  <a:pt x="3927" y="1964"/>
                </a:lnTo>
                <a:lnTo>
                  <a:pt x="1964" y="1964"/>
                </a:lnTo>
                <a:cubicBezTo>
                  <a:pt x="879" y="1964"/>
                  <a:pt x="0" y="2843"/>
                  <a:pt x="0" y="3928"/>
                </a:cubicBezTo>
                <a:lnTo>
                  <a:pt x="0" y="19636"/>
                </a:lnTo>
                <a:cubicBezTo>
                  <a:pt x="0" y="20721"/>
                  <a:pt x="879" y="21600"/>
                  <a:pt x="1964" y="21600"/>
                </a:cubicBezTo>
                <a:lnTo>
                  <a:pt x="19636" y="21600"/>
                </a:lnTo>
                <a:cubicBezTo>
                  <a:pt x="20721" y="21600"/>
                  <a:pt x="21600" y="20721"/>
                  <a:pt x="21600" y="19636"/>
                </a:cubicBezTo>
                <a:lnTo>
                  <a:pt x="21600" y="3928"/>
                </a:lnTo>
                <a:cubicBezTo>
                  <a:pt x="21600" y="2843"/>
                  <a:pt x="20721" y="1964"/>
                  <a:pt x="19636" y="1964"/>
                </a:cubicBezTo>
                <a:moveTo>
                  <a:pt x="4418" y="9818"/>
                </a:moveTo>
                <a:lnTo>
                  <a:pt x="2455" y="9818"/>
                </a:lnTo>
                <a:lnTo>
                  <a:pt x="2455" y="11782"/>
                </a:lnTo>
                <a:lnTo>
                  <a:pt x="4418" y="11782"/>
                </a:lnTo>
                <a:cubicBezTo>
                  <a:pt x="4418" y="11782"/>
                  <a:pt x="4418" y="9818"/>
                  <a:pt x="4418" y="9818"/>
                </a:cubicBezTo>
                <a:close/>
                <a:moveTo>
                  <a:pt x="4418" y="13255"/>
                </a:moveTo>
                <a:lnTo>
                  <a:pt x="2455" y="13255"/>
                </a:lnTo>
                <a:lnTo>
                  <a:pt x="2455" y="15218"/>
                </a:lnTo>
                <a:lnTo>
                  <a:pt x="4418" y="15218"/>
                </a:lnTo>
                <a:cubicBezTo>
                  <a:pt x="4418" y="15218"/>
                  <a:pt x="4418" y="13255"/>
                  <a:pt x="4418" y="13255"/>
                </a:cubicBezTo>
                <a:close/>
                <a:moveTo>
                  <a:pt x="10309" y="16691"/>
                </a:moveTo>
                <a:lnTo>
                  <a:pt x="8345" y="16691"/>
                </a:lnTo>
                <a:lnTo>
                  <a:pt x="8345" y="18655"/>
                </a:lnTo>
                <a:lnTo>
                  <a:pt x="10309" y="18655"/>
                </a:lnTo>
                <a:cubicBezTo>
                  <a:pt x="10309" y="18655"/>
                  <a:pt x="10309" y="16691"/>
                  <a:pt x="10309" y="16691"/>
                </a:cubicBezTo>
                <a:close/>
                <a:moveTo>
                  <a:pt x="10309" y="9818"/>
                </a:moveTo>
                <a:lnTo>
                  <a:pt x="8345" y="9818"/>
                </a:lnTo>
                <a:lnTo>
                  <a:pt x="8345" y="11782"/>
                </a:lnTo>
                <a:lnTo>
                  <a:pt x="10309" y="11782"/>
                </a:lnTo>
                <a:cubicBezTo>
                  <a:pt x="10309" y="11782"/>
                  <a:pt x="10309" y="9818"/>
                  <a:pt x="10309" y="9818"/>
                </a:cubicBezTo>
                <a:close/>
                <a:moveTo>
                  <a:pt x="10309" y="13255"/>
                </a:moveTo>
                <a:lnTo>
                  <a:pt x="8345" y="13255"/>
                </a:lnTo>
                <a:lnTo>
                  <a:pt x="8345" y="15218"/>
                </a:lnTo>
                <a:lnTo>
                  <a:pt x="10309" y="15218"/>
                </a:lnTo>
                <a:cubicBezTo>
                  <a:pt x="10309" y="15218"/>
                  <a:pt x="10309" y="13255"/>
                  <a:pt x="10309" y="13255"/>
                </a:cubicBezTo>
                <a:close/>
                <a:moveTo>
                  <a:pt x="19145" y="13255"/>
                </a:moveTo>
                <a:lnTo>
                  <a:pt x="17182" y="13255"/>
                </a:lnTo>
                <a:lnTo>
                  <a:pt x="17182" y="15218"/>
                </a:lnTo>
                <a:lnTo>
                  <a:pt x="19145" y="15218"/>
                </a:lnTo>
                <a:cubicBezTo>
                  <a:pt x="19145" y="15218"/>
                  <a:pt x="19145" y="13255"/>
                  <a:pt x="19145" y="13255"/>
                </a:cubicBezTo>
                <a:close/>
                <a:moveTo>
                  <a:pt x="16200" y="13255"/>
                </a:moveTo>
                <a:lnTo>
                  <a:pt x="14236" y="13255"/>
                </a:lnTo>
                <a:lnTo>
                  <a:pt x="14236" y="15218"/>
                </a:lnTo>
                <a:lnTo>
                  <a:pt x="16200" y="15218"/>
                </a:lnTo>
                <a:cubicBezTo>
                  <a:pt x="16200" y="15218"/>
                  <a:pt x="16200" y="13255"/>
                  <a:pt x="16200" y="13255"/>
                </a:cubicBezTo>
                <a:close/>
                <a:moveTo>
                  <a:pt x="19145" y="9818"/>
                </a:moveTo>
                <a:lnTo>
                  <a:pt x="17182" y="9818"/>
                </a:lnTo>
                <a:lnTo>
                  <a:pt x="17182" y="11782"/>
                </a:lnTo>
                <a:lnTo>
                  <a:pt x="19145" y="11782"/>
                </a:lnTo>
                <a:cubicBezTo>
                  <a:pt x="19145" y="11782"/>
                  <a:pt x="19145" y="9818"/>
                  <a:pt x="19145" y="9818"/>
                </a:cubicBezTo>
                <a:close/>
                <a:moveTo>
                  <a:pt x="16200" y="9818"/>
                </a:moveTo>
                <a:lnTo>
                  <a:pt x="14236" y="9818"/>
                </a:lnTo>
                <a:lnTo>
                  <a:pt x="14236" y="11782"/>
                </a:lnTo>
                <a:lnTo>
                  <a:pt x="16200" y="11782"/>
                </a:lnTo>
                <a:cubicBezTo>
                  <a:pt x="16200" y="11782"/>
                  <a:pt x="16200" y="9818"/>
                  <a:pt x="16200" y="9818"/>
                </a:cubicBezTo>
                <a:close/>
                <a:moveTo>
                  <a:pt x="13255" y="16691"/>
                </a:moveTo>
                <a:lnTo>
                  <a:pt x="11291" y="16691"/>
                </a:lnTo>
                <a:lnTo>
                  <a:pt x="11291" y="18655"/>
                </a:lnTo>
                <a:lnTo>
                  <a:pt x="13255" y="18655"/>
                </a:lnTo>
                <a:cubicBezTo>
                  <a:pt x="13255" y="18655"/>
                  <a:pt x="13255" y="16691"/>
                  <a:pt x="13255" y="16691"/>
                </a:cubicBezTo>
                <a:close/>
                <a:moveTo>
                  <a:pt x="13255" y="9818"/>
                </a:moveTo>
                <a:lnTo>
                  <a:pt x="11291" y="9818"/>
                </a:lnTo>
                <a:lnTo>
                  <a:pt x="11291" y="11782"/>
                </a:lnTo>
                <a:lnTo>
                  <a:pt x="13255" y="11782"/>
                </a:lnTo>
                <a:cubicBezTo>
                  <a:pt x="13255" y="11782"/>
                  <a:pt x="13255" y="9818"/>
                  <a:pt x="13255" y="9818"/>
                </a:cubicBezTo>
                <a:close/>
                <a:moveTo>
                  <a:pt x="13255" y="13255"/>
                </a:moveTo>
                <a:lnTo>
                  <a:pt x="11291" y="13255"/>
                </a:lnTo>
                <a:lnTo>
                  <a:pt x="11291" y="15218"/>
                </a:lnTo>
                <a:lnTo>
                  <a:pt x="13255" y="15218"/>
                </a:lnTo>
                <a:cubicBezTo>
                  <a:pt x="13255" y="15218"/>
                  <a:pt x="13255" y="13255"/>
                  <a:pt x="13255" y="13255"/>
                </a:cubicBezTo>
                <a:close/>
              </a:path>
            </a:pathLst>
          </a:custGeom>
          <a:solidFill>
            <a:srgbClr val="7f7f7f"/>
          </a:solidFill>
          <a:ln w="12600">
            <a:noFill/>
          </a:ln>
        </p:spPr>
        <p:style>
          <a:lnRef idx="0"/>
          <a:fillRef idx="0"/>
          <a:effectRef idx="0"/>
          <a:fontRef idx="minor"/>
        </p:style>
      </p:sp>
      <p:sp>
        <p:nvSpPr>
          <p:cNvPr id="1056" name="CustomShape 100"/>
          <p:cNvSpPr/>
          <p:nvPr/>
        </p:nvSpPr>
        <p:spPr>
          <a:xfrm>
            <a:off x="22098600" y="7295400"/>
            <a:ext cx="558360" cy="558360"/>
          </a:xfrm>
          <a:custGeom>
            <a:avLst/>
            <a:gdLst/>
            <a:ahLst/>
            <a:rect l="l" t="t" r="r" b="b"/>
            <a:pathLst>
              <a:path w="21600" h="2160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rgbClr val="7f7f7f"/>
          </a:solidFill>
          <a:ln w="12600">
            <a:noFill/>
          </a:ln>
        </p:spPr>
        <p:style>
          <a:lnRef idx="0"/>
          <a:fillRef idx="0"/>
          <a:effectRef idx="0"/>
          <a:fontRef idx="minor"/>
        </p:style>
      </p:sp>
      <p:sp>
        <p:nvSpPr>
          <p:cNvPr id="1057" name="CustomShape 101"/>
          <p:cNvSpPr/>
          <p:nvPr/>
        </p:nvSpPr>
        <p:spPr>
          <a:xfrm>
            <a:off x="12499920" y="8412840"/>
            <a:ext cx="558360" cy="456840"/>
          </a:xfrm>
          <a:custGeom>
            <a:avLst/>
            <a:gdLst/>
            <a:ahLst/>
            <a:rect l="l" t="t" r="r" b="b"/>
            <a:pathLst>
              <a:path w="21600" h="21600">
                <a:moveTo>
                  <a:pt x="19636" y="20400"/>
                </a:moveTo>
                <a:lnTo>
                  <a:pt x="1964" y="20400"/>
                </a:lnTo>
                <a:cubicBezTo>
                  <a:pt x="1422" y="20400"/>
                  <a:pt x="982" y="19862"/>
                  <a:pt x="982" y="19200"/>
                </a:cubicBezTo>
                <a:cubicBezTo>
                  <a:pt x="982" y="18949"/>
                  <a:pt x="1025" y="18796"/>
                  <a:pt x="1048" y="18734"/>
                </a:cubicBezTo>
                <a:cubicBezTo>
                  <a:pt x="1065" y="18712"/>
                  <a:pt x="1048" y="18729"/>
                  <a:pt x="1078" y="18673"/>
                </a:cubicBezTo>
                <a:lnTo>
                  <a:pt x="9914" y="1873"/>
                </a:lnTo>
                <a:cubicBezTo>
                  <a:pt x="9930" y="1843"/>
                  <a:pt x="9944" y="1813"/>
                  <a:pt x="9957" y="1783"/>
                </a:cubicBezTo>
                <a:cubicBezTo>
                  <a:pt x="9960" y="1778"/>
                  <a:pt x="10234" y="1200"/>
                  <a:pt x="10800" y="1200"/>
                </a:cubicBezTo>
                <a:cubicBezTo>
                  <a:pt x="11366" y="1200"/>
                  <a:pt x="11588" y="1654"/>
                  <a:pt x="11617" y="1719"/>
                </a:cubicBezTo>
                <a:cubicBezTo>
                  <a:pt x="11641" y="1792"/>
                  <a:pt x="11650" y="1806"/>
                  <a:pt x="11686" y="1873"/>
                </a:cubicBezTo>
                <a:lnTo>
                  <a:pt x="20522" y="18673"/>
                </a:lnTo>
                <a:cubicBezTo>
                  <a:pt x="20535" y="18697"/>
                  <a:pt x="20548" y="18720"/>
                  <a:pt x="20562" y="18744"/>
                </a:cubicBezTo>
                <a:cubicBezTo>
                  <a:pt x="20576" y="18785"/>
                  <a:pt x="20618" y="18928"/>
                  <a:pt x="20618" y="19200"/>
                </a:cubicBezTo>
                <a:cubicBezTo>
                  <a:pt x="20618" y="19862"/>
                  <a:pt x="20177" y="20400"/>
                  <a:pt x="19636" y="20400"/>
                </a:cubicBezTo>
                <a:moveTo>
                  <a:pt x="21348" y="18023"/>
                </a:moveTo>
                <a:lnTo>
                  <a:pt x="12511" y="1223"/>
                </a:lnTo>
                <a:cubicBezTo>
                  <a:pt x="12511" y="1223"/>
                  <a:pt x="12058" y="0"/>
                  <a:pt x="10800" y="0"/>
                </a:cubicBezTo>
                <a:cubicBezTo>
                  <a:pt x="9616" y="0"/>
                  <a:pt x="9089" y="1223"/>
                  <a:pt x="9089" y="1223"/>
                </a:cubicBezTo>
                <a:lnTo>
                  <a:pt x="252" y="18023"/>
                </a:lnTo>
                <a:cubicBezTo>
                  <a:pt x="252" y="18023"/>
                  <a:pt x="0" y="18421"/>
                  <a:pt x="0" y="19200"/>
                </a:cubicBezTo>
                <a:cubicBezTo>
                  <a:pt x="0" y="20526"/>
                  <a:pt x="879" y="21600"/>
                  <a:pt x="1964" y="21600"/>
                </a:cubicBezTo>
                <a:lnTo>
                  <a:pt x="19636" y="21600"/>
                </a:lnTo>
                <a:cubicBezTo>
                  <a:pt x="20721" y="21600"/>
                  <a:pt x="21600" y="20526"/>
                  <a:pt x="21600" y="19200"/>
                </a:cubicBezTo>
                <a:cubicBezTo>
                  <a:pt x="21600" y="18362"/>
                  <a:pt x="21348" y="18023"/>
                  <a:pt x="21348" y="18023"/>
                </a:cubicBezTo>
                <a:moveTo>
                  <a:pt x="10800" y="15600"/>
                </a:moveTo>
                <a:cubicBezTo>
                  <a:pt x="10258" y="15600"/>
                  <a:pt x="9818" y="16138"/>
                  <a:pt x="9818" y="16800"/>
                </a:cubicBezTo>
                <a:cubicBezTo>
                  <a:pt x="9818" y="17462"/>
                  <a:pt x="10258" y="18000"/>
                  <a:pt x="10800" y="18000"/>
                </a:cubicBezTo>
                <a:cubicBezTo>
                  <a:pt x="11342" y="18000"/>
                  <a:pt x="11782" y="17462"/>
                  <a:pt x="11782" y="16800"/>
                </a:cubicBezTo>
                <a:cubicBezTo>
                  <a:pt x="11782" y="16138"/>
                  <a:pt x="11342" y="15600"/>
                  <a:pt x="10800" y="15600"/>
                </a:cubicBezTo>
                <a:moveTo>
                  <a:pt x="10800" y="6000"/>
                </a:moveTo>
                <a:cubicBezTo>
                  <a:pt x="10258" y="6000"/>
                  <a:pt x="9818" y="6538"/>
                  <a:pt x="9818" y="7200"/>
                </a:cubicBezTo>
                <a:lnTo>
                  <a:pt x="10309" y="13800"/>
                </a:lnTo>
                <a:cubicBezTo>
                  <a:pt x="10309" y="14132"/>
                  <a:pt x="10529" y="14400"/>
                  <a:pt x="10800" y="14400"/>
                </a:cubicBezTo>
                <a:cubicBezTo>
                  <a:pt x="11071" y="14400"/>
                  <a:pt x="11291" y="14132"/>
                  <a:pt x="11291" y="13800"/>
                </a:cubicBezTo>
                <a:lnTo>
                  <a:pt x="11782" y="7200"/>
                </a:lnTo>
                <a:cubicBezTo>
                  <a:pt x="11782" y="6538"/>
                  <a:pt x="11342" y="6000"/>
                  <a:pt x="10800" y="6000"/>
                </a:cubicBezTo>
              </a:path>
            </a:pathLst>
          </a:custGeom>
          <a:solidFill>
            <a:srgbClr val="7f7f7f"/>
          </a:solidFill>
          <a:ln w="12600">
            <a:noFill/>
          </a:ln>
        </p:spPr>
        <p:style>
          <a:lnRef idx="0"/>
          <a:fillRef idx="0"/>
          <a:effectRef idx="0"/>
          <a:fontRef idx="minor"/>
        </p:style>
      </p:sp>
      <p:sp>
        <p:nvSpPr>
          <p:cNvPr id="1058" name="CustomShape 102"/>
          <p:cNvSpPr/>
          <p:nvPr/>
        </p:nvSpPr>
        <p:spPr>
          <a:xfrm>
            <a:off x="13617360" y="8362080"/>
            <a:ext cx="456840" cy="558360"/>
          </a:xfrm>
          <a:custGeom>
            <a:avLst/>
            <a:gdLst/>
            <a:ahLst/>
            <a:rect l="l" t="t" r="r" b="b"/>
            <a:pathLst>
              <a:path w="21600" h="21600">
                <a:moveTo>
                  <a:pt x="7222" y="18655"/>
                </a:moveTo>
                <a:cubicBezTo>
                  <a:pt x="7553" y="18644"/>
                  <a:pt x="7811" y="18417"/>
                  <a:pt x="7799" y="18146"/>
                </a:cubicBezTo>
                <a:lnTo>
                  <a:pt x="6916" y="6377"/>
                </a:lnTo>
                <a:cubicBezTo>
                  <a:pt x="6904" y="6106"/>
                  <a:pt x="6626" y="5895"/>
                  <a:pt x="6295" y="5904"/>
                </a:cubicBezTo>
                <a:cubicBezTo>
                  <a:pt x="5963" y="5915"/>
                  <a:pt x="5705" y="6142"/>
                  <a:pt x="5717" y="6413"/>
                </a:cubicBezTo>
                <a:lnTo>
                  <a:pt x="6601" y="18182"/>
                </a:lnTo>
                <a:cubicBezTo>
                  <a:pt x="6613" y="18453"/>
                  <a:pt x="6891" y="18664"/>
                  <a:pt x="7222" y="18655"/>
                </a:cubicBezTo>
                <a:moveTo>
                  <a:pt x="17400" y="19636"/>
                </a:moveTo>
                <a:cubicBezTo>
                  <a:pt x="17319" y="20154"/>
                  <a:pt x="16862" y="20618"/>
                  <a:pt x="16200" y="20618"/>
                </a:cubicBezTo>
                <a:lnTo>
                  <a:pt x="5400" y="20618"/>
                </a:lnTo>
                <a:cubicBezTo>
                  <a:pt x="4737" y="20618"/>
                  <a:pt x="4291" y="20160"/>
                  <a:pt x="4200" y="19636"/>
                </a:cubicBezTo>
                <a:lnTo>
                  <a:pt x="3000" y="3927"/>
                </a:lnTo>
                <a:lnTo>
                  <a:pt x="18600" y="3927"/>
                </a:lnTo>
                <a:cubicBezTo>
                  <a:pt x="18600" y="3927"/>
                  <a:pt x="17400" y="19636"/>
                  <a:pt x="17400" y="19636"/>
                </a:cubicBezTo>
                <a:close/>
                <a:moveTo>
                  <a:pt x="7800" y="983"/>
                </a:moveTo>
                <a:lnTo>
                  <a:pt x="13800" y="983"/>
                </a:lnTo>
                <a:lnTo>
                  <a:pt x="13800" y="2945"/>
                </a:lnTo>
                <a:lnTo>
                  <a:pt x="7800" y="2945"/>
                </a:lnTo>
                <a:cubicBezTo>
                  <a:pt x="7800" y="2945"/>
                  <a:pt x="7800" y="983"/>
                  <a:pt x="7800" y="983"/>
                </a:cubicBezTo>
                <a:close/>
                <a:moveTo>
                  <a:pt x="21000" y="2945"/>
                </a:moveTo>
                <a:lnTo>
                  <a:pt x="15000" y="2945"/>
                </a:lnTo>
                <a:lnTo>
                  <a:pt x="15000" y="983"/>
                </a:lnTo>
                <a:cubicBezTo>
                  <a:pt x="15000" y="440"/>
                  <a:pt x="14462" y="0"/>
                  <a:pt x="13800" y="0"/>
                </a:cubicBezTo>
                <a:lnTo>
                  <a:pt x="7800" y="0"/>
                </a:lnTo>
                <a:cubicBezTo>
                  <a:pt x="7137" y="0"/>
                  <a:pt x="6600" y="440"/>
                  <a:pt x="6600" y="983"/>
                </a:cubicBezTo>
                <a:lnTo>
                  <a:pt x="6600" y="2945"/>
                </a:lnTo>
                <a:lnTo>
                  <a:pt x="600" y="2945"/>
                </a:lnTo>
                <a:cubicBezTo>
                  <a:pt x="269" y="2945"/>
                  <a:pt x="0" y="3166"/>
                  <a:pt x="0" y="3437"/>
                </a:cubicBezTo>
                <a:cubicBezTo>
                  <a:pt x="0" y="3708"/>
                  <a:pt x="269" y="3927"/>
                  <a:pt x="600" y="3927"/>
                </a:cubicBezTo>
                <a:lnTo>
                  <a:pt x="1800" y="3927"/>
                </a:lnTo>
                <a:lnTo>
                  <a:pt x="3000" y="19636"/>
                </a:lnTo>
                <a:cubicBezTo>
                  <a:pt x="3193" y="20711"/>
                  <a:pt x="4075" y="21600"/>
                  <a:pt x="5400" y="21600"/>
                </a:cubicBezTo>
                <a:lnTo>
                  <a:pt x="16200" y="21600"/>
                </a:lnTo>
                <a:cubicBezTo>
                  <a:pt x="17525" y="21600"/>
                  <a:pt x="18374" y="20700"/>
                  <a:pt x="18600" y="19636"/>
                </a:cubicBezTo>
                <a:lnTo>
                  <a:pt x="19800" y="3927"/>
                </a:lnTo>
                <a:lnTo>
                  <a:pt x="21000" y="3927"/>
                </a:lnTo>
                <a:cubicBezTo>
                  <a:pt x="21331" y="3927"/>
                  <a:pt x="21600" y="3708"/>
                  <a:pt x="21600" y="3437"/>
                </a:cubicBezTo>
                <a:cubicBezTo>
                  <a:pt x="21600" y="3166"/>
                  <a:pt x="21331" y="2945"/>
                  <a:pt x="21000" y="2945"/>
                </a:cubicBezTo>
                <a:moveTo>
                  <a:pt x="14380" y="18654"/>
                </a:moveTo>
                <a:cubicBezTo>
                  <a:pt x="14711" y="18664"/>
                  <a:pt x="14989" y="18452"/>
                  <a:pt x="15001" y="18181"/>
                </a:cubicBezTo>
                <a:lnTo>
                  <a:pt x="15871" y="6413"/>
                </a:lnTo>
                <a:cubicBezTo>
                  <a:pt x="15883" y="6142"/>
                  <a:pt x="15625" y="5914"/>
                  <a:pt x="15294" y="5904"/>
                </a:cubicBezTo>
                <a:cubicBezTo>
                  <a:pt x="14962" y="5895"/>
                  <a:pt x="14684" y="6106"/>
                  <a:pt x="14672" y="6377"/>
                </a:cubicBezTo>
                <a:lnTo>
                  <a:pt x="13802" y="18146"/>
                </a:lnTo>
                <a:cubicBezTo>
                  <a:pt x="13790" y="18417"/>
                  <a:pt x="14049" y="18644"/>
                  <a:pt x="14380" y="18654"/>
                </a:cubicBezTo>
                <a:moveTo>
                  <a:pt x="10800" y="18655"/>
                </a:moveTo>
                <a:cubicBezTo>
                  <a:pt x="11131" y="18655"/>
                  <a:pt x="11400" y="18435"/>
                  <a:pt x="11400" y="18164"/>
                </a:cubicBezTo>
                <a:lnTo>
                  <a:pt x="11400" y="6382"/>
                </a:lnTo>
                <a:cubicBezTo>
                  <a:pt x="11400" y="6110"/>
                  <a:pt x="11131" y="5891"/>
                  <a:pt x="10800" y="5891"/>
                </a:cubicBezTo>
                <a:cubicBezTo>
                  <a:pt x="10469" y="5891"/>
                  <a:pt x="10200" y="6110"/>
                  <a:pt x="10200" y="6382"/>
                </a:cubicBezTo>
                <a:lnTo>
                  <a:pt x="10200" y="18164"/>
                </a:lnTo>
                <a:cubicBezTo>
                  <a:pt x="10200" y="18435"/>
                  <a:pt x="10469" y="18655"/>
                  <a:pt x="10800" y="18655"/>
                </a:cubicBezTo>
              </a:path>
            </a:pathLst>
          </a:custGeom>
          <a:solidFill>
            <a:srgbClr val="7f7f7f"/>
          </a:solidFill>
          <a:ln w="12600">
            <a:noFill/>
          </a:ln>
        </p:spPr>
        <p:style>
          <a:lnRef idx="0"/>
          <a:fillRef idx="0"/>
          <a:effectRef idx="0"/>
          <a:fontRef idx="minor"/>
        </p:style>
      </p:sp>
      <p:sp>
        <p:nvSpPr>
          <p:cNvPr id="1059" name="CustomShape 103"/>
          <p:cNvSpPr/>
          <p:nvPr/>
        </p:nvSpPr>
        <p:spPr>
          <a:xfrm>
            <a:off x="14721840" y="8362080"/>
            <a:ext cx="380520" cy="558360"/>
          </a:xfrm>
          <a:custGeom>
            <a:avLst/>
            <a:gdLst/>
            <a:ahLst/>
            <a:rect l="l" t="t" r="r" b="b"/>
            <a:pathLst>
              <a:path w="21600" h="21600">
                <a:moveTo>
                  <a:pt x="18720" y="19636"/>
                </a:moveTo>
                <a:cubicBezTo>
                  <a:pt x="18623" y="20154"/>
                  <a:pt x="18075" y="20618"/>
                  <a:pt x="17280" y="20618"/>
                </a:cubicBezTo>
                <a:lnTo>
                  <a:pt x="4320" y="20618"/>
                </a:lnTo>
                <a:cubicBezTo>
                  <a:pt x="3525" y="20618"/>
                  <a:pt x="2989" y="20160"/>
                  <a:pt x="2880" y="19636"/>
                </a:cubicBezTo>
                <a:lnTo>
                  <a:pt x="1483" y="3927"/>
                </a:lnTo>
                <a:lnTo>
                  <a:pt x="20117" y="3927"/>
                </a:lnTo>
                <a:cubicBezTo>
                  <a:pt x="20117" y="3927"/>
                  <a:pt x="18720" y="19636"/>
                  <a:pt x="18720" y="19636"/>
                </a:cubicBezTo>
                <a:close/>
                <a:moveTo>
                  <a:pt x="4529" y="2227"/>
                </a:moveTo>
                <a:cubicBezTo>
                  <a:pt x="4971" y="2122"/>
                  <a:pt x="5311" y="1878"/>
                  <a:pt x="5440" y="1571"/>
                </a:cubicBezTo>
                <a:cubicBezTo>
                  <a:pt x="5563" y="1278"/>
                  <a:pt x="6084" y="982"/>
                  <a:pt x="6840" y="982"/>
                </a:cubicBezTo>
                <a:cubicBezTo>
                  <a:pt x="7596" y="982"/>
                  <a:pt x="8117" y="1094"/>
                  <a:pt x="8240" y="1387"/>
                </a:cubicBezTo>
                <a:cubicBezTo>
                  <a:pt x="8286" y="1495"/>
                  <a:pt x="8358" y="1598"/>
                  <a:pt x="8454" y="1688"/>
                </a:cubicBezTo>
                <a:cubicBezTo>
                  <a:pt x="8957" y="2167"/>
                  <a:pt x="9732" y="2442"/>
                  <a:pt x="10577" y="2442"/>
                </a:cubicBezTo>
                <a:cubicBezTo>
                  <a:pt x="11235" y="2442"/>
                  <a:pt x="11854" y="2268"/>
                  <a:pt x="12300" y="1947"/>
                </a:cubicBezTo>
                <a:cubicBezTo>
                  <a:pt x="12697" y="1647"/>
                  <a:pt x="13446" y="1473"/>
                  <a:pt x="14760" y="1473"/>
                </a:cubicBezTo>
                <a:cubicBezTo>
                  <a:pt x="16059" y="1473"/>
                  <a:pt x="16752" y="1940"/>
                  <a:pt x="16920" y="2209"/>
                </a:cubicBezTo>
                <a:cubicBezTo>
                  <a:pt x="17107" y="2509"/>
                  <a:pt x="17391" y="2750"/>
                  <a:pt x="17688" y="2945"/>
                </a:cubicBezTo>
                <a:lnTo>
                  <a:pt x="2830" y="2945"/>
                </a:lnTo>
                <a:cubicBezTo>
                  <a:pt x="3170" y="2668"/>
                  <a:pt x="3770" y="2408"/>
                  <a:pt x="4529" y="2227"/>
                </a:cubicBezTo>
                <a:moveTo>
                  <a:pt x="20880" y="2945"/>
                </a:moveTo>
                <a:lnTo>
                  <a:pt x="19676" y="2945"/>
                </a:lnTo>
                <a:cubicBezTo>
                  <a:pt x="19217" y="2693"/>
                  <a:pt x="18780" y="2403"/>
                  <a:pt x="18405" y="1964"/>
                </a:cubicBezTo>
                <a:cubicBezTo>
                  <a:pt x="17787" y="1241"/>
                  <a:pt x="16749" y="491"/>
                  <a:pt x="14760" y="491"/>
                </a:cubicBezTo>
                <a:cubicBezTo>
                  <a:pt x="13012" y="491"/>
                  <a:pt x="11880" y="798"/>
                  <a:pt x="11231" y="1289"/>
                </a:cubicBezTo>
                <a:cubicBezTo>
                  <a:pt x="11081" y="1397"/>
                  <a:pt x="10839" y="1461"/>
                  <a:pt x="10577" y="1461"/>
                </a:cubicBezTo>
                <a:cubicBezTo>
                  <a:pt x="10245" y="1461"/>
                  <a:pt x="9879" y="1359"/>
                  <a:pt x="9624" y="1116"/>
                </a:cubicBezTo>
                <a:cubicBezTo>
                  <a:pt x="9310" y="370"/>
                  <a:pt x="8188" y="0"/>
                  <a:pt x="6840" y="0"/>
                </a:cubicBezTo>
                <a:cubicBezTo>
                  <a:pt x="5492" y="0"/>
                  <a:pt x="4370" y="554"/>
                  <a:pt x="4056" y="1300"/>
                </a:cubicBezTo>
                <a:cubicBezTo>
                  <a:pt x="2613" y="1643"/>
                  <a:pt x="1555" y="2238"/>
                  <a:pt x="1211" y="2945"/>
                </a:cubicBezTo>
                <a:lnTo>
                  <a:pt x="720" y="2945"/>
                </a:lnTo>
                <a:cubicBezTo>
                  <a:pt x="323" y="2945"/>
                  <a:pt x="0" y="3165"/>
                  <a:pt x="0" y="3436"/>
                </a:cubicBezTo>
                <a:lnTo>
                  <a:pt x="0" y="3437"/>
                </a:lnTo>
                <a:lnTo>
                  <a:pt x="1440" y="19636"/>
                </a:lnTo>
                <a:cubicBezTo>
                  <a:pt x="1672" y="20711"/>
                  <a:pt x="2730" y="21600"/>
                  <a:pt x="4320" y="21600"/>
                </a:cubicBezTo>
                <a:lnTo>
                  <a:pt x="17280" y="21600"/>
                </a:lnTo>
                <a:cubicBezTo>
                  <a:pt x="18870" y="21600"/>
                  <a:pt x="19890" y="20700"/>
                  <a:pt x="20160" y="19636"/>
                </a:cubicBezTo>
                <a:lnTo>
                  <a:pt x="21600" y="3437"/>
                </a:lnTo>
                <a:lnTo>
                  <a:pt x="21600" y="3436"/>
                </a:lnTo>
                <a:cubicBezTo>
                  <a:pt x="21600" y="3165"/>
                  <a:pt x="21277" y="2945"/>
                  <a:pt x="20880" y="2945"/>
                </a:cubicBezTo>
                <a:moveTo>
                  <a:pt x="6507" y="18655"/>
                </a:moveTo>
                <a:cubicBezTo>
                  <a:pt x="6904" y="18644"/>
                  <a:pt x="7214" y="18417"/>
                  <a:pt x="7200" y="18146"/>
                </a:cubicBezTo>
                <a:lnTo>
                  <a:pt x="6139" y="6377"/>
                </a:lnTo>
                <a:cubicBezTo>
                  <a:pt x="6125" y="6106"/>
                  <a:pt x="5791" y="5895"/>
                  <a:pt x="5394" y="5904"/>
                </a:cubicBezTo>
                <a:cubicBezTo>
                  <a:pt x="4996" y="5915"/>
                  <a:pt x="4686" y="6142"/>
                  <a:pt x="4700" y="6413"/>
                </a:cubicBezTo>
                <a:lnTo>
                  <a:pt x="5761" y="18182"/>
                </a:lnTo>
                <a:cubicBezTo>
                  <a:pt x="5775" y="18453"/>
                  <a:pt x="6109" y="18664"/>
                  <a:pt x="6507" y="18655"/>
                </a:cubicBezTo>
                <a:moveTo>
                  <a:pt x="10800" y="18655"/>
                </a:moveTo>
                <a:cubicBezTo>
                  <a:pt x="11197" y="18655"/>
                  <a:pt x="11520" y="18435"/>
                  <a:pt x="11520" y="18164"/>
                </a:cubicBezTo>
                <a:lnTo>
                  <a:pt x="11520" y="6382"/>
                </a:lnTo>
                <a:cubicBezTo>
                  <a:pt x="11520" y="6110"/>
                  <a:pt x="11197" y="5891"/>
                  <a:pt x="10800" y="5891"/>
                </a:cubicBezTo>
                <a:cubicBezTo>
                  <a:pt x="10403" y="5891"/>
                  <a:pt x="10080" y="6110"/>
                  <a:pt x="10080" y="6382"/>
                </a:cubicBezTo>
                <a:lnTo>
                  <a:pt x="10080" y="18164"/>
                </a:lnTo>
                <a:cubicBezTo>
                  <a:pt x="10080" y="18435"/>
                  <a:pt x="10403" y="18655"/>
                  <a:pt x="10800" y="18655"/>
                </a:cubicBezTo>
                <a:moveTo>
                  <a:pt x="15095" y="18654"/>
                </a:moveTo>
                <a:cubicBezTo>
                  <a:pt x="15494" y="18664"/>
                  <a:pt x="15827" y="18452"/>
                  <a:pt x="15841" y="18181"/>
                </a:cubicBezTo>
                <a:lnTo>
                  <a:pt x="16886" y="6413"/>
                </a:lnTo>
                <a:cubicBezTo>
                  <a:pt x="16900" y="6142"/>
                  <a:pt x="16590" y="5914"/>
                  <a:pt x="16192" y="5904"/>
                </a:cubicBezTo>
                <a:cubicBezTo>
                  <a:pt x="15795" y="5895"/>
                  <a:pt x="15461" y="6106"/>
                  <a:pt x="15447" y="6377"/>
                </a:cubicBezTo>
                <a:lnTo>
                  <a:pt x="14402" y="18146"/>
                </a:lnTo>
                <a:cubicBezTo>
                  <a:pt x="14388" y="18417"/>
                  <a:pt x="14699" y="18644"/>
                  <a:pt x="15095" y="18654"/>
                </a:cubicBezTo>
              </a:path>
            </a:pathLst>
          </a:custGeom>
          <a:solidFill>
            <a:srgbClr val="7f7f7f"/>
          </a:solidFill>
          <a:ln w="12600">
            <a:noFill/>
          </a:ln>
        </p:spPr>
        <p:style>
          <a:lnRef idx="0"/>
          <a:fillRef idx="0"/>
          <a:effectRef idx="0"/>
          <a:fontRef idx="minor"/>
        </p:style>
      </p:sp>
      <p:sp>
        <p:nvSpPr>
          <p:cNvPr id="1060" name="CustomShape 104"/>
          <p:cNvSpPr/>
          <p:nvPr/>
        </p:nvSpPr>
        <p:spPr>
          <a:xfrm>
            <a:off x="15699600" y="8362080"/>
            <a:ext cx="558360" cy="558360"/>
          </a:xfrm>
          <a:custGeom>
            <a:avLst/>
            <a:gdLst/>
            <a:ahLst/>
            <a:rect l="l" t="t" r="r" b="b"/>
            <a:pathLst>
              <a:path w="21600" h="21600">
                <a:moveTo>
                  <a:pt x="16445" y="20618"/>
                </a:moveTo>
                <a:cubicBezTo>
                  <a:pt x="15830" y="20618"/>
                  <a:pt x="15230" y="20482"/>
                  <a:pt x="14664" y="20214"/>
                </a:cubicBezTo>
                <a:cubicBezTo>
                  <a:pt x="14611" y="20189"/>
                  <a:pt x="14556" y="20170"/>
                  <a:pt x="14501" y="20155"/>
                </a:cubicBezTo>
                <a:cubicBezTo>
                  <a:pt x="8920" y="17308"/>
                  <a:pt x="4296" y="12685"/>
                  <a:pt x="1448" y="7105"/>
                </a:cubicBezTo>
                <a:cubicBezTo>
                  <a:pt x="1432" y="7048"/>
                  <a:pt x="1412" y="6991"/>
                  <a:pt x="1386" y="6936"/>
                </a:cubicBezTo>
                <a:cubicBezTo>
                  <a:pt x="1118" y="6369"/>
                  <a:pt x="982" y="5770"/>
                  <a:pt x="982" y="5155"/>
                </a:cubicBezTo>
                <a:cubicBezTo>
                  <a:pt x="982" y="2774"/>
                  <a:pt x="3067" y="982"/>
                  <a:pt x="4418" y="982"/>
                </a:cubicBezTo>
                <a:cubicBezTo>
                  <a:pt x="4595" y="982"/>
                  <a:pt x="4712" y="1072"/>
                  <a:pt x="4765" y="1126"/>
                </a:cubicBezTo>
                <a:cubicBezTo>
                  <a:pt x="4777" y="1139"/>
                  <a:pt x="4800" y="1164"/>
                  <a:pt x="4832" y="1216"/>
                </a:cubicBezTo>
                <a:cubicBezTo>
                  <a:pt x="4849" y="1244"/>
                  <a:pt x="4868" y="1271"/>
                  <a:pt x="4888" y="1297"/>
                </a:cubicBezTo>
                <a:lnTo>
                  <a:pt x="8121" y="5453"/>
                </a:lnTo>
                <a:cubicBezTo>
                  <a:pt x="8146" y="5485"/>
                  <a:pt x="8173" y="5515"/>
                  <a:pt x="8202" y="5544"/>
                </a:cubicBezTo>
                <a:cubicBezTo>
                  <a:pt x="8255" y="5598"/>
                  <a:pt x="8345" y="5715"/>
                  <a:pt x="8345" y="5891"/>
                </a:cubicBezTo>
                <a:cubicBezTo>
                  <a:pt x="8345" y="5978"/>
                  <a:pt x="8321" y="6060"/>
                  <a:pt x="8274" y="6135"/>
                </a:cubicBezTo>
                <a:lnTo>
                  <a:pt x="7180" y="7221"/>
                </a:lnTo>
                <a:cubicBezTo>
                  <a:pt x="7175" y="7226"/>
                  <a:pt x="7170" y="7231"/>
                  <a:pt x="7165" y="7236"/>
                </a:cubicBezTo>
                <a:cubicBezTo>
                  <a:pt x="6769" y="7609"/>
                  <a:pt x="6543" y="8126"/>
                  <a:pt x="6543" y="8668"/>
                </a:cubicBezTo>
                <a:cubicBezTo>
                  <a:pt x="6543" y="9175"/>
                  <a:pt x="6740" y="9658"/>
                  <a:pt x="7082" y="10020"/>
                </a:cubicBezTo>
                <a:cubicBezTo>
                  <a:pt x="7094" y="10040"/>
                  <a:pt x="7107" y="10059"/>
                  <a:pt x="7121" y="10078"/>
                </a:cubicBezTo>
                <a:cubicBezTo>
                  <a:pt x="8327" y="11745"/>
                  <a:pt x="9810" y="13222"/>
                  <a:pt x="11528" y="14469"/>
                </a:cubicBezTo>
                <a:cubicBezTo>
                  <a:pt x="11541" y="14478"/>
                  <a:pt x="11555" y="14487"/>
                  <a:pt x="11568" y="14496"/>
                </a:cubicBezTo>
                <a:cubicBezTo>
                  <a:pt x="11931" y="14844"/>
                  <a:pt x="12418" y="15045"/>
                  <a:pt x="12928" y="15045"/>
                </a:cubicBezTo>
                <a:cubicBezTo>
                  <a:pt x="13440" y="15045"/>
                  <a:pt x="13934" y="14840"/>
                  <a:pt x="14301" y="14479"/>
                </a:cubicBezTo>
                <a:cubicBezTo>
                  <a:pt x="14320" y="14463"/>
                  <a:pt x="14338" y="14446"/>
                  <a:pt x="14356" y="14427"/>
                </a:cubicBezTo>
                <a:lnTo>
                  <a:pt x="15456" y="13320"/>
                </a:lnTo>
                <a:cubicBezTo>
                  <a:pt x="15533" y="13271"/>
                  <a:pt x="15615" y="13247"/>
                  <a:pt x="15701" y="13247"/>
                </a:cubicBezTo>
                <a:cubicBezTo>
                  <a:pt x="15878" y="13247"/>
                  <a:pt x="15995" y="13337"/>
                  <a:pt x="16048" y="13391"/>
                </a:cubicBezTo>
                <a:cubicBezTo>
                  <a:pt x="16077" y="13420"/>
                  <a:pt x="16108" y="13447"/>
                  <a:pt x="16140" y="13472"/>
                </a:cubicBezTo>
                <a:lnTo>
                  <a:pt x="20296" y="16704"/>
                </a:lnTo>
                <a:cubicBezTo>
                  <a:pt x="20323" y="16725"/>
                  <a:pt x="20351" y="16744"/>
                  <a:pt x="20379" y="16762"/>
                </a:cubicBezTo>
                <a:cubicBezTo>
                  <a:pt x="20431" y="16795"/>
                  <a:pt x="20455" y="16816"/>
                  <a:pt x="20466" y="16827"/>
                </a:cubicBezTo>
                <a:cubicBezTo>
                  <a:pt x="20520" y="16881"/>
                  <a:pt x="20610" y="16997"/>
                  <a:pt x="20610" y="17174"/>
                </a:cubicBezTo>
                <a:cubicBezTo>
                  <a:pt x="20610" y="17207"/>
                  <a:pt x="20612" y="17240"/>
                  <a:pt x="20616" y="17273"/>
                </a:cubicBezTo>
                <a:cubicBezTo>
                  <a:pt x="20539" y="18625"/>
                  <a:pt x="18774" y="20618"/>
                  <a:pt x="16445" y="20618"/>
                </a:cubicBezTo>
                <a:moveTo>
                  <a:pt x="21600" y="17174"/>
                </a:moveTo>
                <a:lnTo>
                  <a:pt x="21592" y="17174"/>
                </a:lnTo>
                <a:cubicBezTo>
                  <a:pt x="21592" y="16768"/>
                  <a:pt x="21427" y="16399"/>
                  <a:pt x="21161" y="16133"/>
                </a:cubicBezTo>
                <a:cubicBezTo>
                  <a:pt x="21082" y="16054"/>
                  <a:pt x="20994" y="15988"/>
                  <a:pt x="20899" y="15929"/>
                </a:cubicBezTo>
                <a:lnTo>
                  <a:pt x="16743" y="12697"/>
                </a:lnTo>
                <a:cubicBezTo>
                  <a:pt x="16476" y="12430"/>
                  <a:pt x="16108" y="12265"/>
                  <a:pt x="15701" y="12265"/>
                </a:cubicBezTo>
                <a:cubicBezTo>
                  <a:pt x="15368" y="12265"/>
                  <a:pt x="15065" y="12380"/>
                  <a:pt x="14819" y="12567"/>
                </a:cubicBezTo>
                <a:lnTo>
                  <a:pt x="13659" y="13736"/>
                </a:lnTo>
                <a:lnTo>
                  <a:pt x="13656" y="13733"/>
                </a:lnTo>
                <a:cubicBezTo>
                  <a:pt x="13477" y="13934"/>
                  <a:pt x="13218" y="14063"/>
                  <a:pt x="12928" y="14063"/>
                </a:cubicBezTo>
                <a:cubicBezTo>
                  <a:pt x="12595" y="14063"/>
                  <a:pt x="12303" y="13897"/>
                  <a:pt x="12125" y="13645"/>
                </a:cubicBezTo>
                <a:cubicBezTo>
                  <a:pt x="12119" y="13654"/>
                  <a:pt x="12111" y="13663"/>
                  <a:pt x="12104" y="13674"/>
                </a:cubicBezTo>
                <a:cubicBezTo>
                  <a:pt x="10500" y="12510"/>
                  <a:pt x="9078" y="11108"/>
                  <a:pt x="7916" y="9502"/>
                </a:cubicBezTo>
                <a:cubicBezTo>
                  <a:pt x="7927" y="9495"/>
                  <a:pt x="7937" y="9486"/>
                  <a:pt x="7949" y="9479"/>
                </a:cubicBezTo>
                <a:cubicBezTo>
                  <a:pt x="7693" y="9299"/>
                  <a:pt x="7525" y="9004"/>
                  <a:pt x="7525" y="8668"/>
                </a:cubicBezTo>
                <a:cubicBezTo>
                  <a:pt x="7525" y="8367"/>
                  <a:pt x="7662" y="8101"/>
                  <a:pt x="7873" y="7920"/>
                </a:cubicBezTo>
                <a:lnTo>
                  <a:pt x="7872" y="7918"/>
                </a:lnTo>
                <a:lnTo>
                  <a:pt x="9026" y="6773"/>
                </a:lnTo>
                <a:cubicBezTo>
                  <a:pt x="9213" y="6528"/>
                  <a:pt x="9327" y="6224"/>
                  <a:pt x="9327" y="5891"/>
                </a:cubicBezTo>
                <a:cubicBezTo>
                  <a:pt x="9327" y="5485"/>
                  <a:pt x="9162" y="5116"/>
                  <a:pt x="8896" y="4850"/>
                </a:cubicBezTo>
                <a:lnTo>
                  <a:pt x="5663" y="693"/>
                </a:lnTo>
                <a:cubicBezTo>
                  <a:pt x="5604" y="599"/>
                  <a:pt x="5538" y="510"/>
                  <a:pt x="5459" y="432"/>
                </a:cubicBezTo>
                <a:cubicBezTo>
                  <a:pt x="5193" y="165"/>
                  <a:pt x="4825" y="0"/>
                  <a:pt x="4418" y="0"/>
                </a:cubicBezTo>
                <a:cubicBezTo>
                  <a:pt x="2455" y="0"/>
                  <a:pt x="0" y="2308"/>
                  <a:pt x="0" y="5155"/>
                </a:cubicBezTo>
                <a:cubicBezTo>
                  <a:pt x="0" y="5943"/>
                  <a:pt x="183" y="6688"/>
                  <a:pt x="499" y="7356"/>
                </a:cubicBezTo>
                <a:lnTo>
                  <a:pt x="483" y="7373"/>
                </a:lnTo>
                <a:cubicBezTo>
                  <a:pt x="3436" y="13255"/>
                  <a:pt x="8345" y="18164"/>
                  <a:pt x="14228" y="21117"/>
                </a:cubicBezTo>
                <a:lnTo>
                  <a:pt x="14244" y="21101"/>
                </a:lnTo>
                <a:cubicBezTo>
                  <a:pt x="14912" y="21418"/>
                  <a:pt x="15657" y="21600"/>
                  <a:pt x="16445" y="21600"/>
                </a:cubicBezTo>
                <a:cubicBezTo>
                  <a:pt x="19292" y="21600"/>
                  <a:pt x="21600" y="19145"/>
                  <a:pt x="21600" y="17182"/>
                </a:cubicBezTo>
                <a:cubicBezTo>
                  <a:pt x="21600" y="17179"/>
                  <a:pt x="21600" y="17177"/>
                  <a:pt x="21600" y="17174"/>
                </a:cubicBezTo>
              </a:path>
            </a:pathLst>
          </a:custGeom>
          <a:solidFill>
            <a:srgbClr val="7f7f7f"/>
          </a:solidFill>
          <a:ln w="12600">
            <a:noFill/>
          </a:ln>
        </p:spPr>
        <p:style>
          <a:lnRef idx="0"/>
          <a:fillRef idx="0"/>
          <a:effectRef idx="0"/>
          <a:fontRef idx="minor"/>
        </p:style>
      </p:sp>
      <p:sp>
        <p:nvSpPr>
          <p:cNvPr id="1061" name="CustomShape 105"/>
          <p:cNvSpPr/>
          <p:nvPr/>
        </p:nvSpPr>
        <p:spPr>
          <a:xfrm>
            <a:off x="16765920" y="8362080"/>
            <a:ext cx="558360" cy="558360"/>
          </a:xfrm>
          <a:custGeom>
            <a:avLst/>
            <a:gdLst/>
            <a:ahLst/>
            <a:rect l="l" t="t" r="r" b="b"/>
            <a:pathLst>
              <a:path w="21600" h="21600">
                <a:moveTo>
                  <a:pt x="16441" y="20618"/>
                </a:moveTo>
                <a:cubicBezTo>
                  <a:pt x="15826" y="20618"/>
                  <a:pt x="15226" y="20482"/>
                  <a:pt x="14660" y="20214"/>
                </a:cubicBezTo>
                <a:cubicBezTo>
                  <a:pt x="14607" y="20189"/>
                  <a:pt x="14552" y="20170"/>
                  <a:pt x="14497" y="20155"/>
                </a:cubicBezTo>
                <a:cubicBezTo>
                  <a:pt x="8918" y="17308"/>
                  <a:pt x="4295" y="12685"/>
                  <a:pt x="1448" y="7105"/>
                </a:cubicBezTo>
                <a:cubicBezTo>
                  <a:pt x="1432" y="7048"/>
                  <a:pt x="1412" y="6991"/>
                  <a:pt x="1386" y="6936"/>
                </a:cubicBezTo>
                <a:cubicBezTo>
                  <a:pt x="1117" y="6369"/>
                  <a:pt x="982" y="5770"/>
                  <a:pt x="982" y="5155"/>
                </a:cubicBezTo>
                <a:cubicBezTo>
                  <a:pt x="982" y="2774"/>
                  <a:pt x="3066" y="982"/>
                  <a:pt x="4417" y="982"/>
                </a:cubicBezTo>
                <a:cubicBezTo>
                  <a:pt x="4594" y="982"/>
                  <a:pt x="4711" y="1072"/>
                  <a:pt x="4764" y="1126"/>
                </a:cubicBezTo>
                <a:cubicBezTo>
                  <a:pt x="4776" y="1139"/>
                  <a:pt x="4798" y="1164"/>
                  <a:pt x="4831" y="1216"/>
                </a:cubicBezTo>
                <a:cubicBezTo>
                  <a:pt x="4848" y="1244"/>
                  <a:pt x="4867" y="1271"/>
                  <a:pt x="4887" y="1297"/>
                </a:cubicBezTo>
                <a:lnTo>
                  <a:pt x="8118" y="5453"/>
                </a:lnTo>
                <a:cubicBezTo>
                  <a:pt x="8143" y="5485"/>
                  <a:pt x="8170" y="5515"/>
                  <a:pt x="8199" y="5544"/>
                </a:cubicBezTo>
                <a:cubicBezTo>
                  <a:pt x="8253" y="5598"/>
                  <a:pt x="8343" y="5715"/>
                  <a:pt x="8343" y="5891"/>
                </a:cubicBezTo>
                <a:cubicBezTo>
                  <a:pt x="8343" y="5978"/>
                  <a:pt x="8319" y="6060"/>
                  <a:pt x="8272" y="6135"/>
                </a:cubicBezTo>
                <a:lnTo>
                  <a:pt x="7178" y="7221"/>
                </a:lnTo>
                <a:cubicBezTo>
                  <a:pt x="7173" y="7226"/>
                  <a:pt x="7168" y="7231"/>
                  <a:pt x="7163" y="7236"/>
                </a:cubicBezTo>
                <a:cubicBezTo>
                  <a:pt x="6767" y="7609"/>
                  <a:pt x="6541" y="8126"/>
                  <a:pt x="6541" y="8668"/>
                </a:cubicBezTo>
                <a:cubicBezTo>
                  <a:pt x="6541" y="9175"/>
                  <a:pt x="6738" y="9658"/>
                  <a:pt x="7080" y="10020"/>
                </a:cubicBezTo>
                <a:cubicBezTo>
                  <a:pt x="7092" y="10040"/>
                  <a:pt x="7105" y="10059"/>
                  <a:pt x="7119" y="10078"/>
                </a:cubicBezTo>
                <a:cubicBezTo>
                  <a:pt x="8325" y="11745"/>
                  <a:pt x="9807" y="13222"/>
                  <a:pt x="11525" y="14469"/>
                </a:cubicBezTo>
                <a:cubicBezTo>
                  <a:pt x="11538" y="14478"/>
                  <a:pt x="11551" y="14487"/>
                  <a:pt x="11565" y="14496"/>
                </a:cubicBezTo>
                <a:cubicBezTo>
                  <a:pt x="11928" y="14844"/>
                  <a:pt x="12414" y="15045"/>
                  <a:pt x="12924" y="15045"/>
                </a:cubicBezTo>
                <a:cubicBezTo>
                  <a:pt x="13436" y="15045"/>
                  <a:pt x="13930" y="14840"/>
                  <a:pt x="14297" y="14479"/>
                </a:cubicBezTo>
                <a:cubicBezTo>
                  <a:pt x="14316" y="14463"/>
                  <a:pt x="14335" y="14446"/>
                  <a:pt x="14352" y="14427"/>
                </a:cubicBezTo>
                <a:lnTo>
                  <a:pt x="15451" y="13320"/>
                </a:lnTo>
                <a:cubicBezTo>
                  <a:pt x="15529" y="13271"/>
                  <a:pt x="15611" y="13247"/>
                  <a:pt x="15697" y="13247"/>
                </a:cubicBezTo>
                <a:cubicBezTo>
                  <a:pt x="15874" y="13247"/>
                  <a:pt x="15990" y="13337"/>
                  <a:pt x="16044" y="13391"/>
                </a:cubicBezTo>
                <a:cubicBezTo>
                  <a:pt x="16073" y="13420"/>
                  <a:pt x="16103" y="13447"/>
                  <a:pt x="16135" y="13472"/>
                </a:cubicBezTo>
                <a:lnTo>
                  <a:pt x="20291" y="16704"/>
                </a:lnTo>
                <a:cubicBezTo>
                  <a:pt x="20317" y="16725"/>
                  <a:pt x="20345" y="16744"/>
                  <a:pt x="20374" y="16762"/>
                </a:cubicBezTo>
                <a:cubicBezTo>
                  <a:pt x="20426" y="16795"/>
                  <a:pt x="20449" y="16816"/>
                  <a:pt x="20461" y="16827"/>
                </a:cubicBezTo>
                <a:cubicBezTo>
                  <a:pt x="20515" y="16881"/>
                  <a:pt x="20605" y="16997"/>
                  <a:pt x="20605" y="17174"/>
                </a:cubicBezTo>
                <a:cubicBezTo>
                  <a:pt x="20605" y="17207"/>
                  <a:pt x="20606" y="17240"/>
                  <a:pt x="20610" y="17273"/>
                </a:cubicBezTo>
                <a:cubicBezTo>
                  <a:pt x="20533" y="18625"/>
                  <a:pt x="18769" y="20618"/>
                  <a:pt x="16441" y="20618"/>
                </a:cubicBezTo>
                <a:moveTo>
                  <a:pt x="21586" y="17174"/>
                </a:moveTo>
                <a:cubicBezTo>
                  <a:pt x="21586" y="16768"/>
                  <a:pt x="21421" y="16399"/>
                  <a:pt x="21155" y="16133"/>
                </a:cubicBezTo>
                <a:cubicBezTo>
                  <a:pt x="21077" y="16054"/>
                  <a:pt x="20988" y="15988"/>
                  <a:pt x="20893" y="15929"/>
                </a:cubicBezTo>
                <a:lnTo>
                  <a:pt x="16738" y="12697"/>
                </a:lnTo>
                <a:cubicBezTo>
                  <a:pt x="16471" y="12430"/>
                  <a:pt x="16104" y="12265"/>
                  <a:pt x="15697" y="12265"/>
                </a:cubicBezTo>
                <a:cubicBezTo>
                  <a:pt x="15364" y="12265"/>
                  <a:pt x="15060" y="12380"/>
                  <a:pt x="14815" y="12567"/>
                </a:cubicBezTo>
                <a:lnTo>
                  <a:pt x="13655" y="13736"/>
                </a:lnTo>
                <a:lnTo>
                  <a:pt x="13652" y="13733"/>
                </a:lnTo>
                <a:cubicBezTo>
                  <a:pt x="13473" y="13934"/>
                  <a:pt x="13214" y="14063"/>
                  <a:pt x="12924" y="14063"/>
                </a:cubicBezTo>
                <a:cubicBezTo>
                  <a:pt x="12592" y="14063"/>
                  <a:pt x="12300" y="13897"/>
                  <a:pt x="12122" y="13645"/>
                </a:cubicBezTo>
                <a:cubicBezTo>
                  <a:pt x="12116" y="13654"/>
                  <a:pt x="12107" y="13663"/>
                  <a:pt x="12101" y="13674"/>
                </a:cubicBezTo>
                <a:cubicBezTo>
                  <a:pt x="10497" y="12510"/>
                  <a:pt x="9076" y="11108"/>
                  <a:pt x="7914" y="9502"/>
                </a:cubicBezTo>
                <a:cubicBezTo>
                  <a:pt x="7925" y="9495"/>
                  <a:pt x="7935" y="9486"/>
                  <a:pt x="7947" y="9479"/>
                </a:cubicBezTo>
                <a:cubicBezTo>
                  <a:pt x="7691" y="9299"/>
                  <a:pt x="7523" y="9004"/>
                  <a:pt x="7523" y="8668"/>
                </a:cubicBezTo>
                <a:cubicBezTo>
                  <a:pt x="7523" y="8367"/>
                  <a:pt x="7659" y="8101"/>
                  <a:pt x="7871" y="7920"/>
                </a:cubicBezTo>
                <a:lnTo>
                  <a:pt x="7870" y="7918"/>
                </a:lnTo>
                <a:lnTo>
                  <a:pt x="9023" y="6773"/>
                </a:lnTo>
                <a:cubicBezTo>
                  <a:pt x="9211" y="6528"/>
                  <a:pt x="9325" y="6224"/>
                  <a:pt x="9325" y="5891"/>
                </a:cubicBezTo>
                <a:cubicBezTo>
                  <a:pt x="9325" y="5485"/>
                  <a:pt x="9160" y="5116"/>
                  <a:pt x="8893" y="4850"/>
                </a:cubicBezTo>
                <a:lnTo>
                  <a:pt x="5662" y="693"/>
                </a:lnTo>
                <a:cubicBezTo>
                  <a:pt x="5603" y="599"/>
                  <a:pt x="5537" y="510"/>
                  <a:pt x="5458" y="432"/>
                </a:cubicBezTo>
                <a:cubicBezTo>
                  <a:pt x="5191" y="165"/>
                  <a:pt x="4823" y="0"/>
                  <a:pt x="4417" y="0"/>
                </a:cubicBezTo>
                <a:cubicBezTo>
                  <a:pt x="2454" y="0"/>
                  <a:pt x="0" y="2308"/>
                  <a:pt x="0" y="5155"/>
                </a:cubicBezTo>
                <a:cubicBezTo>
                  <a:pt x="0" y="5943"/>
                  <a:pt x="183" y="6688"/>
                  <a:pt x="499" y="7356"/>
                </a:cubicBezTo>
                <a:lnTo>
                  <a:pt x="482" y="7373"/>
                </a:lnTo>
                <a:cubicBezTo>
                  <a:pt x="3435" y="13255"/>
                  <a:pt x="8343" y="18164"/>
                  <a:pt x="14224" y="21117"/>
                </a:cubicBezTo>
                <a:lnTo>
                  <a:pt x="14240" y="21101"/>
                </a:lnTo>
                <a:cubicBezTo>
                  <a:pt x="14908" y="21418"/>
                  <a:pt x="15652" y="21600"/>
                  <a:pt x="16441" y="21600"/>
                </a:cubicBezTo>
                <a:cubicBezTo>
                  <a:pt x="19287" y="21600"/>
                  <a:pt x="21594" y="19145"/>
                  <a:pt x="21594" y="17182"/>
                </a:cubicBezTo>
                <a:cubicBezTo>
                  <a:pt x="21594" y="17179"/>
                  <a:pt x="21594" y="17177"/>
                  <a:pt x="21594" y="17174"/>
                </a:cubicBezTo>
                <a:cubicBezTo>
                  <a:pt x="21594" y="17174"/>
                  <a:pt x="21586" y="17174"/>
                  <a:pt x="21586" y="17174"/>
                </a:cubicBezTo>
                <a:close/>
                <a:moveTo>
                  <a:pt x="11785" y="10800"/>
                </a:moveTo>
                <a:cubicBezTo>
                  <a:pt x="12326" y="10800"/>
                  <a:pt x="12766" y="10360"/>
                  <a:pt x="12766" y="9819"/>
                </a:cubicBezTo>
                <a:cubicBezTo>
                  <a:pt x="12766" y="9276"/>
                  <a:pt x="12326" y="8836"/>
                  <a:pt x="11785" y="8836"/>
                </a:cubicBezTo>
                <a:cubicBezTo>
                  <a:pt x="11242" y="8836"/>
                  <a:pt x="10803" y="9276"/>
                  <a:pt x="10803" y="9819"/>
                </a:cubicBezTo>
                <a:cubicBezTo>
                  <a:pt x="10803" y="10360"/>
                  <a:pt x="11242" y="10800"/>
                  <a:pt x="11785" y="10800"/>
                </a:cubicBezTo>
                <a:moveTo>
                  <a:pt x="11785" y="5891"/>
                </a:moveTo>
                <a:cubicBezTo>
                  <a:pt x="13953" y="5891"/>
                  <a:pt x="15711" y="7649"/>
                  <a:pt x="15711" y="9819"/>
                </a:cubicBezTo>
                <a:cubicBezTo>
                  <a:pt x="15711" y="10090"/>
                  <a:pt x="15930" y="10309"/>
                  <a:pt x="16201" y="10309"/>
                </a:cubicBezTo>
                <a:cubicBezTo>
                  <a:pt x="16472" y="10309"/>
                  <a:pt x="16692" y="10090"/>
                  <a:pt x="16692" y="9819"/>
                </a:cubicBezTo>
                <a:cubicBezTo>
                  <a:pt x="16692" y="7107"/>
                  <a:pt x="14495" y="4909"/>
                  <a:pt x="11785" y="4909"/>
                </a:cubicBezTo>
                <a:cubicBezTo>
                  <a:pt x="11513" y="4909"/>
                  <a:pt x="11294" y="5129"/>
                  <a:pt x="11294" y="5400"/>
                </a:cubicBezTo>
                <a:cubicBezTo>
                  <a:pt x="11294" y="5672"/>
                  <a:pt x="11513" y="5891"/>
                  <a:pt x="11785" y="5891"/>
                </a:cubicBezTo>
                <a:moveTo>
                  <a:pt x="11785" y="982"/>
                </a:moveTo>
                <a:cubicBezTo>
                  <a:pt x="16663" y="982"/>
                  <a:pt x="20618" y="4939"/>
                  <a:pt x="20618" y="9819"/>
                </a:cubicBezTo>
                <a:cubicBezTo>
                  <a:pt x="20618" y="10090"/>
                  <a:pt x="20838" y="10309"/>
                  <a:pt x="21109" y="10309"/>
                </a:cubicBezTo>
                <a:cubicBezTo>
                  <a:pt x="21380" y="10309"/>
                  <a:pt x="21600" y="10090"/>
                  <a:pt x="21600" y="9819"/>
                </a:cubicBezTo>
                <a:cubicBezTo>
                  <a:pt x="21600" y="4396"/>
                  <a:pt x="17206" y="0"/>
                  <a:pt x="11785" y="0"/>
                </a:cubicBezTo>
                <a:cubicBezTo>
                  <a:pt x="11513" y="0"/>
                  <a:pt x="11294" y="220"/>
                  <a:pt x="11294" y="491"/>
                </a:cubicBezTo>
                <a:cubicBezTo>
                  <a:pt x="11294" y="762"/>
                  <a:pt x="11513" y="982"/>
                  <a:pt x="11785" y="982"/>
                </a:cubicBezTo>
              </a:path>
            </a:pathLst>
          </a:custGeom>
          <a:solidFill>
            <a:srgbClr val="7f7f7f"/>
          </a:solidFill>
          <a:ln w="12600">
            <a:noFill/>
          </a:ln>
        </p:spPr>
        <p:style>
          <a:lnRef idx="0"/>
          <a:fillRef idx="0"/>
          <a:effectRef idx="0"/>
          <a:fontRef idx="minor"/>
        </p:style>
      </p:sp>
      <p:sp>
        <p:nvSpPr>
          <p:cNvPr id="1062" name="CustomShape 106"/>
          <p:cNvSpPr/>
          <p:nvPr/>
        </p:nvSpPr>
        <p:spPr>
          <a:xfrm>
            <a:off x="17959680" y="8362080"/>
            <a:ext cx="304200" cy="558360"/>
          </a:xfrm>
          <a:custGeom>
            <a:avLst/>
            <a:gdLst/>
            <a:ahLst/>
            <a:rect l="l" t="t" r="r" b="b"/>
            <a:pathLst>
              <a:path w="21600" h="21600">
                <a:moveTo>
                  <a:pt x="9507" y="18651"/>
                </a:moveTo>
                <a:lnTo>
                  <a:pt x="10795" y="12327"/>
                </a:lnTo>
                <a:lnTo>
                  <a:pt x="10781" y="12326"/>
                </a:lnTo>
                <a:cubicBezTo>
                  <a:pt x="10785" y="12307"/>
                  <a:pt x="10800" y="12292"/>
                  <a:pt x="10800" y="12273"/>
                </a:cubicBezTo>
                <a:cubicBezTo>
                  <a:pt x="10800" y="12001"/>
                  <a:pt x="10398" y="11782"/>
                  <a:pt x="9900" y="11782"/>
                </a:cubicBezTo>
                <a:lnTo>
                  <a:pt x="2149" y="11782"/>
                </a:lnTo>
                <a:lnTo>
                  <a:pt x="8749" y="982"/>
                </a:lnTo>
                <a:lnTo>
                  <a:pt x="15850" y="982"/>
                </a:lnTo>
                <a:lnTo>
                  <a:pt x="11436" y="8190"/>
                </a:lnTo>
                <a:lnTo>
                  <a:pt x="11447" y="8192"/>
                </a:lnTo>
                <a:cubicBezTo>
                  <a:pt x="11417" y="8241"/>
                  <a:pt x="11391" y="8291"/>
                  <a:pt x="11391" y="8345"/>
                </a:cubicBezTo>
                <a:cubicBezTo>
                  <a:pt x="11391" y="8617"/>
                  <a:pt x="11794" y="8836"/>
                  <a:pt x="12291" y="8836"/>
                </a:cubicBezTo>
                <a:lnTo>
                  <a:pt x="19195" y="8836"/>
                </a:lnTo>
                <a:cubicBezTo>
                  <a:pt x="19195" y="8836"/>
                  <a:pt x="9507" y="18651"/>
                  <a:pt x="9507" y="18651"/>
                </a:cubicBezTo>
                <a:close/>
                <a:moveTo>
                  <a:pt x="21600" y="8345"/>
                </a:moveTo>
                <a:cubicBezTo>
                  <a:pt x="21600" y="8074"/>
                  <a:pt x="21197" y="7855"/>
                  <a:pt x="20700" y="7855"/>
                </a:cubicBezTo>
                <a:lnTo>
                  <a:pt x="13541" y="7855"/>
                </a:lnTo>
                <a:lnTo>
                  <a:pt x="17954" y="646"/>
                </a:lnTo>
                <a:lnTo>
                  <a:pt x="17944" y="644"/>
                </a:lnTo>
                <a:cubicBezTo>
                  <a:pt x="17974" y="595"/>
                  <a:pt x="18000" y="545"/>
                  <a:pt x="18000" y="491"/>
                </a:cubicBezTo>
                <a:cubicBezTo>
                  <a:pt x="18000" y="220"/>
                  <a:pt x="17598" y="0"/>
                  <a:pt x="17100" y="0"/>
                </a:cubicBezTo>
                <a:lnTo>
                  <a:pt x="8101" y="0"/>
                </a:lnTo>
                <a:cubicBezTo>
                  <a:pt x="7703" y="0"/>
                  <a:pt x="7376" y="143"/>
                  <a:pt x="7257" y="337"/>
                </a:cubicBezTo>
                <a:lnTo>
                  <a:pt x="7246" y="335"/>
                </a:lnTo>
                <a:lnTo>
                  <a:pt x="47" y="12117"/>
                </a:lnTo>
                <a:lnTo>
                  <a:pt x="57" y="12120"/>
                </a:lnTo>
                <a:cubicBezTo>
                  <a:pt x="27" y="12168"/>
                  <a:pt x="0" y="12218"/>
                  <a:pt x="0" y="12273"/>
                </a:cubicBezTo>
                <a:cubicBezTo>
                  <a:pt x="0" y="12544"/>
                  <a:pt x="403" y="12764"/>
                  <a:pt x="900" y="12764"/>
                </a:cubicBezTo>
                <a:lnTo>
                  <a:pt x="8895" y="12764"/>
                </a:lnTo>
                <a:lnTo>
                  <a:pt x="7206" y="21055"/>
                </a:lnTo>
                <a:lnTo>
                  <a:pt x="7220" y="21056"/>
                </a:lnTo>
                <a:cubicBezTo>
                  <a:pt x="7216" y="21074"/>
                  <a:pt x="7200" y="21090"/>
                  <a:pt x="7200" y="21109"/>
                </a:cubicBezTo>
                <a:cubicBezTo>
                  <a:pt x="7200" y="21380"/>
                  <a:pt x="7603" y="21600"/>
                  <a:pt x="8101" y="21600"/>
                </a:cubicBezTo>
                <a:cubicBezTo>
                  <a:pt x="8464" y="21600"/>
                  <a:pt x="8761" y="21480"/>
                  <a:pt x="8900" y="21310"/>
                </a:cubicBezTo>
                <a:lnTo>
                  <a:pt x="8918" y="21315"/>
                </a:lnTo>
                <a:lnTo>
                  <a:pt x="21517" y="8551"/>
                </a:lnTo>
                <a:lnTo>
                  <a:pt x="21513" y="8550"/>
                </a:lnTo>
                <a:cubicBezTo>
                  <a:pt x="21567" y="8487"/>
                  <a:pt x="21600" y="8419"/>
                  <a:pt x="21600" y="8345"/>
                </a:cubicBezTo>
              </a:path>
            </a:pathLst>
          </a:custGeom>
          <a:solidFill>
            <a:srgbClr val="7f7f7f"/>
          </a:solidFill>
          <a:ln w="12600">
            <a:noFill/>
          </a:ln>
        </p:spPr>
        <p:style>
          <a:lnRef idx="0"/>
          <a:fillRef idx="0"/>
          <a:effectRef idx="0"/>
          <a:fontRef idx="minor"/>
        </p:style>
      </p:sp>
      <p:sp>
        <p:nvSpPr>
          <p:cNvPr id="1063" name="CustomShape 107"/>
          <p:cNvSpPr/>
          <p:nvPr/>
        </p:nvSpPr>
        <p:spPr>
          <a:xfrm>
            <a:off x="18898920" y="8412840"/>
            <a:ext cx="558360" cy="456840"/>
          </a:xfrm>
          <a:custGeom>
            <a:avLst/>
            <a:gdLst/>
            <a:ahLst/>
            <a:rect l="l" t="t" r="r" b="b"/>
            <a:pathLst>
              <a:path w="21600" h="21600">
                <a:moveTo>
                  <a:pt x="19636" y="3600"/>
                </a:moveTo>
                <a:lnTo>
                  <a:pt x="1964" y="3600"/>
                </a:lnTo>
                <a:lnTo>
                  <a:pt x="1964" y="1200"/>
                </a:lnTo>
                <a:lnTo>
                  <a:pt x="19636" y="1200"/>
                </a:lnTo>
                <a:cubicBezTo>
                  <a:pt x="19636" y="1200"/>
                  <a:pt x="19636" y="3600"/>
                  <a:pt x="19636" y="3600"/>
                </a:cubicBezTo>
                <a:close/>
                <a:moveTo>
                  <a:pt x="17182" y="6000"/>
                </a:moveTo>
                <a:lnTo>
                  <a:pt x="17182" y="4800"/>
                </a:lnTo>
                <a:lnTo>
                  <a:pt x="19145" y="4800"/>
                </a:lnTo>
                <a:lnTo>
                  <a:pt x="19145" y="6000"/>
                </a:lnTo>
                <a:cubicBezTo>
                  <a:pt x="19145" y="6662"/>
                  <a:pt x="18705" y="7200"/>
                  <a:pt x="18164" y="7200"/>
                </a:cubicBezTo>
                <a:cubicBezTo>
                  <a:pt x="17621" y="7200"/>
                  <a:pt x="17182" y="6662"/>
                  <a:pt x="17182" y="6000"/>
                </a:cubicBezTo>
                <a:moveTo>
                  <a:pt x="14236" y="6000"/>
                </a:moveTo>
                <a:lnTo>
                  <a:pt x="14236" y="4800"/>
                </a:lnTo>
                <a:lnTo>
                  <a:pt x="16200" y="4800"/>
                </a:lnTo>
                <a:lnTo>
                  <a:pt x="16200" y="6000"/>
                </a:lnTo>
                <a:cubicBezTo>
                  <a:pt x="16200" y="6662"/>
                  <a:pt x="15760" y="7200"/>
                  <a:pt x="15218" y="7200"/>
                </a:cubicBezTo>
                <a:cubicBezTo>
                  <a:pt x="14675" y="7200"/>
                  <a:pt x="14236" y="6662"/>
                  <a:pt x="14236" y="6000"/>
                </a:cubicBezTo>
                <a:moveTo>
                  <a:pt x="11291" y="6000"/>
                </a:moveTo>
                <a:lnTo>
                  <a:pt x="11291" y="4800"/>
                </a:lnTo>
                <a:lnTo>
                  <a:pt x="13255" y="4800"/>
                </a:lnTo>
                <a:lnTo>
                  <a:pt x="13255" y="6000"/>
                </a:lnTo>
                <a:cubicBezTo>
                  <a:pt x="13255" y="6662"/>
                  <a:pt x="12814" y="7200"/>
                  <a:pt x="12273" y="7200"/>
                </a:cubicBezTo>
                <a:cubicBezTo>
                  <a:pt x="11730" y="7200"/>
                  <a:pt x="11291" y="6662"/>
                  <a:pt x="11291" y="6000"/>
                </a:cubicBezTo>
                <a:moveTo>
                  <a:pt x="8345" y="6000"/>
                </a:moveTo>
                <a:lnTo>
                  <a:pt x="8345" y="4800"/>
                </a:lnTo>
                <a:lnTo>
                  <a:pt x="10309" y="4800"/>
                </a:lnTo>
                <a:lnTo>
                  <a:pt x="10309" y="6000"/>
                </a:lnTo>
                <a:cubicBezTo>
                  <a:pt x="10309" y="6662"/>
                  <a:pt x="9869" y="7200"/>
                  <a:pt x="9327" y="7200"/>
                </a:cubicBezTo>
                <a:cubicBezTo>
                  <a:pt x="8785" y="7200"/>
                  <a:pt x="8345" y="6662"/>
                  <a:pt x="8345" y="6000"/>
                </a:cubicBezTo>
                <a:moveTo>
                  <a:pt x="5400" y="6000"/>
                </a:moveTo>
                <a:lnTo>
                  <a:pt x="5400" y="4800"/>
                </a:lnTo>
                <a:lnTo>
                  <a:pt x="7364" y="4800"/>
                </a:lnTo>
                <a:lnTo>
                  <a:pt x="7364" y="6000"/>
                </a:lnTo>
                <a:cubicBezTo>
                  <a:pt x="7364" y="6662"/>
                  <a:pt x="6924" y="7200"/>
                  <a:pt x="6382" y="7200"/>
                </a:cubicBezTo>
                <a:cubicBezTo>
                  <a:pt x="5839" y="7200"/>
                  <a:pt x="5400" y="6662"/>
                  <a:pt x="5400" y="6000"/>
                </a:cubicBezTo>
                <a:moveTo>
                  <a:pt x="2455" y="6000"/>
                </a:moveTo>
                <a:lnTo>
                  <a:pt x="2455" y="4800"/>
                </a:lnTo>
                <a:lnTo>
                  <a:pt x="4418" y="4800"/>
                </a:lnTo>
                <a:lnTo>
                  <a:pt x="4418" y="6000"/>
                </a:lnTo>
                <a:cubicBezTo>
                  <a:pt x="4418" y="6662"/>
                  <a:pt x="3978" y="7200"/>
                  <a:pt x="3436" y="7200"/>
                </a:cubicBezTo>
                <a:cubicBezTo>
                  <a:pt x="2894" y="7200"/>
                  <a:pt x="2455" y="6662"/>
                  <a:pt x="2455" y="6000"/>
                </a:cubicBezTo>
                <a:moveTo>
                  <a:pt x="19636" y="20400"/>
                </a:moveTo>
                <a:lnTo>
                  <a:pt x="12764" y="20400"/>
                </a:lnTo>
                <a:lnTo>
                  <a:pt x="12764" y="13800"/>
                </a:lnTo>
                <a:cubicBezTo>
                  <a:pt x="12764" y="13469"/>
                  <a:pt x="12544" y="13200"/>
                  <a:pt x="12273" y="13200"/>
                </a:cubicBezTo>
                <a:lnTo>
                  <a:pt x="9327" y="13200"/>
                </a:lnTo>
                <a:cubicBezTo>
                  <a:pt x="9056" y="13200"/>
                  <a:pt x="8836" y="13469"/>
                  <a:pt x="8836" y="13800"/>
                </a:cubicBezTo>
                <a:lnTo>
                  <a:pt x="8836" y="20400"/>
                </a:lnTo>
                <a:lnTo>
                  <a:pt x="1964" y="20400"/>
                </a:lnTo>
                <a:lnTo>
                  <a:pt x="1964" y="7573"/>
                </a:lnTo>
                <a:cubicBezTo>
                  <a:pt x="2324" y="8076"/>
                  <a:pt x="2847" y="8400"/>
                  <a:pt x="3436" y="8400"/>
                </a:cubicBezTo>
                <a:cubicBezTo>
                  <a:pt x="4026" y="8400"/>
                  <a:pt x="4549" y="8076"/>
                  <a:pt x="4909" y="7573"/>
                </a:cubicBezTo>
                <a:cubicBezTo>
                  <a:pt x="5269" y="8076"/>
                  <a:pt x="5792" y="8400"/>
                  <a:pt x="6382" y="8400"/>
                </a:cubicBezTo>
                <a:cubicBezTo>
                  <a:pt x="6971" y="8400"/>
                  <a:pt x="7495" y="8076"/>
                  <a:pt x="7855" y="7573"/>
                </a:cubicBezTo>
                <a:cubicBezTo>
                  <a:pt x="8215" y="8076"/>
                  <a:pt x="8738" y="8400"/>
                  <a:pt x="9327" y="8400"/>
                </a:cubicBezTo>
                <a:cubicBezTo>
                  <a:pt x="9917" y="8400"/>
                  <a:pt x="10440" y="8076"/>
                  <a:pt x="10800" y="7573"/>
                </a:cubicBezTo>
                <a:cubicBezTo>
                  <a:pt x="11160" y="8076"/>
                  <a:pt x="11683" y="8400"/>
                  <a:pt x="12273" y="8400"/>
                </a:cubicBezTo>
                <a:cubicBezTo>
                  <a:pt x="12862" y="8400"/>
                  <a:pt x="13385" y="8076"/>
                  <a:pt x="13745" y="7573"/>
                </a:cubicBezTo>
                <a:cubicBezTo>
                  <a:pt x="14105" y="8076"/>
                  <a:pt x="14629" y="8400"/>
                  <a:pt x="15218" y="8400"/>
                </a:cubicBezTo>
                <a:cubicBezTo>
                  <a:pt x="15808" y="8400"/>
                  <a:pt x="16331" y="8076"/>
                  <a:pt x="16691" y="7573"/>
                </a:cubicBezTo>
                <a:cubicBezTo>
                  <a:pt x="17051" y="8076"/>
                  <a:pt x="17574" y="8400"/>
                  <a:pt x="18164" y="8400"/>
                </a:cubicBezTo>
                <a:cubicBezTo>
                  <a:pt x="18753" y="8400"/>
                  <a:pt x="19276" y="8076"/>
                  <a:pt x="19636" y="7573"/>
                </a:cubicBezTo>
                <a:cubicBezTo>
                  <a:pt x="19636" y="7573"/>
                  <a:pt x="19636" y="20400"/>
                  <a:pt x="19636" y="20400"/>
                </a:cubicBezTo>
                <a:close/>
                <a:moveTo>
                  <a:pt x="11782" y="20400"/>
                </a:moveTo>
                <a:lnTo>
                  <a:pt x="9818" y="20400"/>
                </a:lnTo>
                <a:lnTo>
                  <a:pt x="9818" y="14400"/>
                </a:lnTo>
                <a:lnTo>
                  <a:pt x="11782" y="14400"/>
                </a:lnTo>
                <a:cubicBezTo>
                  <a:pt x="11782" y="14400"/>
                  <a:pt x="11782" y="20400"/>
                  <a:pt x="11782" y="20400"/>
                </a:cubicBezTo>
                <a:close/>
                <a:moveTo>
                  <a:pt x="21109" y="20400"/>
                </a:moveTo>
                <a:lnTo>
                  <a:pt x="20618" y="20400"/>
                </a:lnTo>
                <a:lnTo>
                  <a:pt x="20618" y="4800"/>
                </a:lnTo>
                <a:lnTo>
                  <a:pt x="21109" y="4800"/>
                </a:lnTo>
                <a:cubicBezTo>
                  <a:pt x="21380" y="4800"/>
                  <a:pt x="21600" y="4532"/>
                  <a:pt x="21600" y="4200"/>
                </a:cubicBezTo>
                <a:cubicBezTo>
                  <a:pt x="21600" y="3868"/>
                  <a:pt x="21380" y="3600"/>
                  <a:pt x="21109" y="3600"/>
                </a:cubicBezTo>
                <a:lnTo>
                  <a:pt x="20618" y="3600"/>
                </a:lnTo>
                <a:lnTo>
                  <a:pt x="20618" y="1200"/>
                </a:lnTo>
                <a:cubicBezTo>
                  <a:pt x="20618" y="538"/>
                  <a:pt x="20178" y="0"/>
                  <a:pt x="19636" y="0"/>
                </a:cubicBezTo>
                <a:lnTo>
                  <a:pt x="1964" y="0"/>
                </a:lnTo>
                <a:cubicBezTo>
                  <a:pt x="1421" y="0"/>
                  <a:pt x="982" y="538"/>
                  <a:pt x="982" y="1200"/>
                </a:cubicBezTo>
                <a:lnTo>
                  <a:pt x="982" y="3600"/>
                </a:lnTo>
                <a:lnTo>
                  <a:pt x="491" y="3600"/>
                </a:lnTo>
                <a:cubicBezTo>
                  <a:pt x="220" y="3600"/>
                  <a:pt x="0" y="3868"/>
                  <a:pt x="0" y="4200"/>
                </a:cubicBezTo>
                <a:cubicBezTo>
                  <a:pt x="0" y="4532"/>
                  <a:pt x="220" y="4800"/>
                  <a:pt x="491" y="4800"/>
                </a:cubicBezTo>
                <a:lnTo>
                  <a:pt x="982" y="4800"/>
                </a:lnTo>
                <a:lnTo>
                  <a:pt x="982" y="20400"/>
                </a:lnTo>
                <a:lnTo>
                  <a:pt x="491" y="20400"/>
                </a:lnTo>
                <a:cubicBezTo>
                  <a:pt x="220" y="20400"/>
                  <a:pt x="0" y="20669"/>
                  <a:pt x="0" y="21000"/>
                </a:cubicBezTo>
                <a:cubicBezTo>
                  <a:pt x="0" y="21332"/>
                  <a:pt x="220" y="21600"/>
                  <a:pt x="491" y="21600"/>
                </a:cubicBezTo>
                <a:lnTo>
                  <a:pt x="21109" y="21600"/>
                </a:lnTo>
                <a:cubicBezTo>
                  <a:pt x="21380" y="21600"/>
                  <a:pt x="21600" y="21332"/>
                  <a:pt x="21600" y="21000"/>
                </a:cubicBezTo>
                <a:cubicBezTo>
                  <a:pt x="21600" y="20669"/>
                  <a:pt x="21380" y="20400"/>
                  <a:pt x="21109" y="20400"/>
                </a:cubicBezTo>
                <a:moveTo>
                  <a:pt x="16691" y="16800"/>
                </a:moveTo>
                <a:lnTo>
                  <a:pt x="14727" y="16800"/>
                </a:lnTo>
                <a:lnTo>
                  <a:pt x="14727" y="14400"/>
                </a:lnTo>
                <a:lnTo>
                  <a:pt x="16691" y="14400"/>
                </a:lnTo>
                <a:cubicBezTo>
                  <a:pt x="16691" y="14400"/>
                  <a:pt x="16691" y="16800"/>
                  <a:pt x="16691" y="16800"/>
                </a:cubicBezTo>
                <a:close/>
                <a:moveTo>
                  <a:pt x="17182" y="13200"/>
                </a:moveTo>
                <a:lnTo>
                  <a:pt x="14236" y="13200"/>
                </a:lnTo>
                <a:cubicBezTo>
                  <a:pt x="13965" y="13200"/>
                  <a:pt x="13745" y="13469"/>
                  <a:pt x="13745" y="13800"/>
                </a:cubicBezTo>
                <a:lnTo>
                  <a:pt x="13745" y="17400"/>
                </a:lnTo>
                <a:cubicBezTo>
                  <a:pt x="13745" y="17732"/>
                  <a:pt x="13965" y="18000"/>
                  <a:pt x="14236" y="18000"/>
                </a:cubicBezTo>
                <a:lnTo>
                  <a:pt x="17182" y="18000"/>
                </a:lnTo>
                <a:cubicBezTo>
                  <a:pt x="17453" y="18000"/>
                  <a:pt x="17673" y="17732"/>
                  <a:pt x="17673" y="17400"/>
                </a:cubicBezTo>
                <a:lnTo>
                  <a:pt x="17673" y="13800"/>
                </a:lnTo>
                <a:cubicBezTo>
                  <a:pt x="17673" y="13469"/>
                  <a:pt x="17453" y="13200"/>
                  <a:pt x="17182" y="13200"/>
                </a:cubicBezTo>
                <a:moveTo>
                  <a:pt x="6873" y="16800"/>
                </a:moveTo>
                <a:lnTo>
                  <a:pt x="4909" y="16800"/>
                </a:lnTo>
                <a:lnTo>
                  <a:pt x="4909" y="14400"/>
                </a:lnTo>
                <a:lnTo>
                  <a:pt x="6873" y="14400"/>
                </a:lnTo>
                <a:cubicBezTo>
                  <a:pt x="6873" y="14400"/>
                  <a:pt x="6873" y="16800"/>
                  <a:pt x="6873" y="16800"/>
                </a:cubicBezTo>
                <a:close/>
                <a:moveTo>
                  <a:pt x="7364" y="13200"/>
                </a:moveTo>
                <a:lnTo>
                  <a:pt x="4418" y="13200"/>
                </a:lnTo>
                <a:cubicBezTo>
                  <a:pt x="4147" y="13200"/>
                  <a:pt x="3927" y="13469"/>
                  <a:pt x="3927" y="13800"/>
                </a:cubicBezTo>
                <a:lnTo>
                  <a:pt x="3927" y="17400"/>
                </a:lnTo>
                <a:cubicBezTo>
                  <a:pt x="3927" y="17732"/>
                  <a:pt x="4147" y="18000"/>
                  <a:pt x="4418" y="18000"/>
                </a:cubicBezTo>
                <a:lnTo>
                  <a:pt x="7364" y="18000"/>
                </a:lnTo>
                <a:cubicBezTo>
                  <a:pt x="7635" y="18000"/>
                  <a:pt x="7855" y="17732"/>
                  <a:pt x="7855" y="17400"/>
                </a:cubicBezTo>
                <a:lnTo>
                  <a:pt x="7855" y="13800"/>
                </a:lnTo>
                <a:cubicBezTo>
                  <a:pt x="7855" y="13469"/>
                  <a:pt x="7635" y="13200"/>
                  <a:pt x="7364" y="13200"/>
                </a:cubicBezTo>
              </a:path>
            </a:pathLst>
          </a:custGeom>
          <a:solidFill>
            <a:srgbClr val="7f7f7f"/>
          </a:solidFill>
          <a:ln w="12600">
            <a:noFill/>
          </a:ln>
        </p:spPr>
        <p:style>
          <a:lnRef idx="0"/>
          <a:fillRef idx="0"/>
          <a:effectRef idx="0"/>
          <a:fontRef idx="minor"/>
        </p:style>
      </p:sp>
      <p:sp>
        <p:nvSpPr>
          <p:cNvPr id="1064" name="CustomShape 108"/>
          <p:cNvSpPr/>
          <p:nvPr/>
        </p:nvSpPr>
        <p:spPr>
          <a:xfrm>
            <a:off x="20016360" y="8362080"/>
            <a:ext cx="456840" cy="558360"/>
          </a:xfrm>
          <a:custGeom>
            <a:avLst/>
            <a:gdLst/>
            <a:ahLst/>
            <a:rect l="l" t="t" r="r" b="b"/>
            <a:pathLst>
              <a:path w="21600" h="21600">
                <a:moveTo>
                  <a:pt x="10800" y="17673"/>
                </a:moveTo>
                <a:cubicBezTo>
                  <a:pt x="4588" y="17673"/>
                  <a:pt x="1200" y="16051"/>
                  <a:pt x="1200" y="15218"/>
                </a:cubicBezTo>
                <a:cubicBezTo>
                  <a:pt x="1200" y="14690"/>
                  <a:pt x="1355" y="14275"/>
                  <a:pt x="1611" y="13896"/>
                </a:cubicBezTo>
                <a:cubicBezTo>
                  <a:pt x="3255" y="14967"/>
                  <a:pt x="6746" y="15709"/>
                  <a:pt x="10800" y="15709"/>
                </a:cubicBezTo>
                <a:cubicBezTo>
                  <a:pt x="14856" y="15709"/>
                  <a:pt x="18345" y="14966"/>
                  <a:pt x="19987" y="13894"/>
                </a:cubicBezTo>
                <a:cubicBezTo>
                  <a:pt x="20244" y="14273"/>
                  <a:pt x="20400" y="14689"/>
                  <a:pt x="20400" y="15218"/>
                </a:cubicBezTo>
                <a:cubicBezTo>
                  <a:pt x="20400" y="16051"/>
                  <a:pt x="17011" y="17673"/>
                  <a:pt x="10800" y="17673"/>
                </a:cubicBezTo>
                <a:moveTo>
                  <a:pt x="10800" y="20618"/>
                </a:moveTo>
                <a:cubicBezTo>
                  <a:pt x="9475" y="20618"/>
                  <a:pt x="8400" y="19739"/>
                  <a:pt x="8400" y="18655"/>
                </a:cubicBezTo>
                <a:cubicBezTo>
                  <a:pt x="8400" y="18625"/>
                  <a:pt x="8408" y="18597"/>
                  <a:pt x="8409" y="18567"/>
                </a:cubicBezTo>
                <a:cubicBezTo>
                  <a:pt x="9179" y="18623"/>
                  <a:pt x="9977" y="18655"/>
                  <a:pt x="10800" y="18655"/>
                </a:cubicBezTo>
                <a:cubicBezTo>
                  <a:pt x="11623" y="18655"/>
                  <a:pt x="12421" y="18623"/>
                  <a:pt x="13191" y="18567"/>
                </a:cubicBezTo>
                <a:cubicBezTo>
                  <a:pt x="13192" y="18597"/>
                  <a:pt x="13200" y="18625"/>
                  <a:pt x="13200" y="18655"/>
                </a:cubicBezTo>
                <a:cubicBezTo>
                  <a:pt x="13200" y="19739"/>
                  <a:pt x="12125" y="20618"/>
                  <a:pt x="10800" y="20618"/>
                </a:cubicBezTo>
                <a:moveTo>
                  <a:pt x="2948" y="12551"/>
                </a:moveTo>
                <a:cubicBezTo>
                  <a:pt x="4308" y="11388"/>
                  <a:pt x="6000" y="9939"/>
                  <a:pt x="6000" y="6873"/>
                </a:cubicBezTo>
                <a:cubicBezTo>
                  <a:pt x="6000" y="5232"/>
                  <a:pt x="7238" y="3825"/>
                  <a:pt x="8988" y="3239"/>
                </a:cubicBezTo>
                <a:cubicBezTo>
                  <a:pt x="9428" y="3657"/>
                  <a:pt x="10072" y="3927"/>
                  <a:pt x="10800" y="3927"/>
                </a:cubicBezTo>
                <a:cubicBezTo>
                  <a:pt x="11528" y="3927"/>
                  <a:pt x="12172" y="3657"/>
                  <a:pt x="12611" y="3239"/>
                </a:cubicBezTo>
                <a:cubicBezTo>
                  <a:pt x="14362" y="3825"/>
                  <a:pt x="15600" y="5232"/>
                  <a:pt x="15600" y="6873"/>
                </a:cubicBezTo>
                <a:cubicBezTo>
                  <a:pt x="15600" y="9939"/>
                  <a:pt x="17292" y="11388"/>
                  <a:pt x="18652" y="12551"/>
                </a:cubicBezTo>
                <a:cubicBezTo>
                  <a:pt x="18911" y="12773"/>
                  <a:pt x="19152" y="12979"/>
                  <a:pt x="19366" y="13183"/>
                </a:cubicBezTo>
                <a:cubicBezTo>
                  <a:pt x="18217" y="14077"/>
                  <a:pt x="14825" y="14727"/>
                  <a:pt x="10800" y="14727"/>
                </a:cubicBezTo>
                <a:cubicBezTo>
                  <a:pt x="6779" y="14727"/>
                  <a:pt x="3383" y="14079"/>
                  <a:pt x="2230" y="13186"/>
                </a:cubicBezTo>
                <a:cubicBezTo>
                  <a:pt x="2446" y="12981"/>
                  <a:pt x="2687" y="12774"/>
                  <a:pt x="2948" y="12551"/>
                </a:cubicBezTo>
                <a:moveTo>
                  <a:pt x="10800" y="982"/>
                </a:moveTo>
                <a:cubicBezTo>
                  <a:pt x="11462" y="982"/>
                  <a:pt x="12000" y="1422"/>
                  <a:pt x="12000" y="1964"/>
                </a:cubicBezTo>
                <a:cubicBezTo>
                  <a:pt x="12000" y="2506"/>
                  <a:pt x="11462" y="2945"/>
                  <a:pt x="10800" y="2945"/>
                </a:cubicBezTo>
                <a:cubicBezTo>
                  <a:pt x="10138" y="2945"/>
                  <a:pt x="9600" y="2506"/>
                  <a:pt x="9600" y="1964"/>
                </a:cubicBezTo>
                <a:cubicBezTo>
                  <a:pt x="9600" y="1422"/>
                  <a:pt x="10138" y="982"/>
                  <a:pt x="10800" y="982"/>
                </a:cubicBezTo>
                <a:moveTo>
                  <a:pt x="21600" y="15218"/>
                </a:moveTo>
                <a:cubicBezTo>
                  <a:pt x="21600" y="11782"/>
                  <a:pt x="16800" y="11782"/>
                  <a:pt x="16800" y="6873"/>
                </a:cubicBezTo>
                <a:cubicBezTo>
                  <a:pt x="16800" y="4845"/>
                  <a:pt x="15296" y="3105"/>
                  <a:pt x="13152" y="2356"/>
                </a:cubicBezTo>
                <a:cubicBezTo>
                  <a:pt x="13183" y="2229"/>
                  <a:pt x="13200" y="2098"/>
                  <a:pt x="13200" y="1964"/>
                </a:cubicBezTo>
                <a:cubicBezTo>
                  <a:pt x="13200" y="879"/>
                  <a:pt x="12125" y="0"/>
                  <a:pt x="10800" y="0"/>
                </a:cubicBezTo>
                <a:cubicBezTo>
                  <a:pt x="9475" y="0"/>
                  <a:pt x="8400" y="879"/>
                  <a:pt x="8400" y="1964"/>
                </a:cubicBezTo>
                <a:cubicBezTo>
                  <a:pt x="8400" y="2098"/>
                  <a:pt x="8417" y="2229"/>
                  <a:pt x="8448" y="2356"/>
                </a:cubicBezTo>
                <a:cubicBezTo>
                  <a:pt x="6304" y="3105"/>
                  <a:pt x="4800" y="4845"/>
                  <a:pt x="4800" y="6873"/>
                </a:cubicBezTo>
                <a:cubicBezTo>
                  <a:pt x="4800" y="11782"/>
                  <a:pt x="0" y="11782"/>
                  <a:pt x="0" y="15218"/>
                </a:cubicBezTo>
                <a:cubicBezTo>
                  <a:pt x="0" y="16716"/>
                  <a:pt x="3016" y="17986"/>
                  <a:pt x="7217" y="18457"/>
                </a:cubicBezTo>
                <a:cubicBezTo>
                  <a:pt x="7211" y="18523"/>
                  <a:pt x="7200" y="18587"/>
                  <a:pt x="7200" y="18655"/>
                </a:cubicBezTo>
                <a:cubicBezTo>
                  <a:pt x="7200" y="20282"/>
                  <a:pt x="8812" y="21600"/>
                  <a:pt x="10800" y="21600"/>
                </a:cubicBezTo>
                <a:cubicBezTo>
                  <a:pt x="12788" y="21600"/>
                  <a:pt x="14400" y="20282"/>
                  <a:pt x="14400" y="18655"/>
                </a:cubicBezTo>
                <a:cubicBezTo>
                  <a:pt x="14400" y="18587"/>
                  <a:pt x="14389" y="18523"/>
                  <a:pt x="14383" y="18457"/>
                </a:cubicBezTo>
                <a:cubicBezTo>
                  <a:pt x="18584" y="17986"/>
                  <a:pt x="21600" y="16716"/>
                  <a:pt x="21600" y="15218"/>
                </a:cubicBezTo>
              </a:path>
            </a:pathLst>
          </a:custGeom>
          <a:solidFill>
            <a:srgbClr val="7f7f7f"/>
          </a:solidFill>
          <a:ln w="12600">
            <a:noFill/>
          </a:ln>
        </p:spPr>
        <p:style>
          <a:lnRef idx="0"/>
          <a:fillRef idx="0"/>
          <a:effectRef idx="0"/>
          <a:fontRef idx="minor"/>
        </p:style>
      </p:sp>
      <p:sp>
        <p:nvSpPr>
          <p:cNvPr id="1065" name="CustomShape 109"/>
          <p:cNvSpPr/>
          <p:nvPr/>
        </p:nvSpPr>
        <p:spPr>
          <a:xfrm>
            <a:off x="21032280" y="8362080"/>
            <a:ext cx="558360" cy="558360"/>
          </a:xfrm>
          <a:custGeom>
            <a:avLst/>
            <a:gdLst/>
            <a:ahLst/>
            <a:rect l="l" t="t" r="r" b="b"/>
            <a:pathLst>
              <a:path w="21600" h="2160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rgbClr val="7f7f7f"/>
          </a:solidFill>
          <a:ln w="12600">
            <a:noFill/>
          </a:ln>
        </p:spPr>
        <p:style>
          <a:lnRef idx="0"/>
          <a:fillRef idx="0"/>
          <a:effectRef idx="0"/>
          <a:fontRef idx="minor"/>
        </p:style>
      </p:sp>
      <p:sp>
        <p:nvSpPr>
          <p:cNvPr id="1066" name="CustomShape 110"/>
          <p:cNvSpPr/>
          <p:nvPr/>
        </p:nvSpPr>
        <p:spPr>
          <a:xfrm>
            <a:off x="22098600" y="8362080"/>
            <a:ext cx="558360" cy="558360"/>
          </a:xfrm>
          <a:custGeom>
            <a:avLst/>
            <a:gdLst/>
            <a:ahLst/>
            <a:rect l="l" t="t" r="r" b="b"/>
            <a:pathLst>
              <a:path w="21600" h="21600">
                <a:moveTo>
                  <a:pt x="20579" y="7008"/>
                </a:moveTo>
                <a:cubicBezTo>
                  <a:pt x="20006" y="12260"/>
                  <a:pt x="12624" y="19436"/>
                  <a:pt x="10800" y="20538"/>
                </a:cubicBezTo>
                <a:cubicBezTo>
                  <a:pt x="8976" y="19436"/>
                  <a:pt x="1594" y="12260"/>
                  <a:pt x="1021" y="7001"/>
                </a:cubicBezTo>
                <a:cubicBezTo>
                  <a:pt x="1021" y="7001"/>
                  <a:pt x="982" y="6718"/>
                  <a:pt x="982" y="6382"/>
                </a:cubicBezTo>
                <a:cubicBezTo>
                  <a:pt x="982" y="3404"/>
                  <a:pt x="3404" y="982"/>
                  <a:pt x="6382" y="982"/>
                </a:cubicBezTo>
                <a:cubicBezTo>
                  <a:pt x="7780" y="982"/>
                  <a:pt x="9107" y="1518"/>
                  <a:pt x="10120" y="2491"/>
                </a:cubicBezTo>
                <a:lnTo>
                  <a:pt x="10800" y="3145"/>
                </a:lnTo>
                <a:lnTo>
                  <a:pt x="11480" y="2491"/>
                </a:lnTo>
                <a:cubicBezTo>
                  <a:pt x="12493" y="1518"/>
                  <a:pt x="13820" y="982"/>
                  <a:pt x="15218" y="982"/>
                </a:cubicBezTo>
                <a:cubicBezTo>
                  <a:pt x="18196" y="982"/>
                  <a:pt x="20618" y="3404"/>
                  <a:pt x="20618" y="6382"/>
                </a:cubicBezTo>
                <a:cubicBezTo>
                  <a:pt x="20618" y="6725"/>
                  <a:pt x="20579" y="7008"/>
                  <a:pt x="20579" y="7008"/>
                </a:cubicBezTo>
                <a:moveTo>
                  <a:pt x="21600" y="6382"/>
                </a:moveTo>
                <a:cubicBezTo>
                  <a:pt x="21600" y="2857"/>
                  <a:pt x="18743" y="0"/>
                  <a:pt x="15218" y="0"/>
                </a:cubicBezTo>
                <a:cubicBezTo>
                  <a:pt x="13502" y="0"/>
                  <a:pt x="11947" y="681"/>
                  <a:pt x="10800" y="1784"/>
                </a:cubicBezTo>
                <a:cubicBezTo>
                  <a:pt x="9653" y="681"/>
                  <a:pt x="8098" y="0"/>
                  <a:pt x="6382" y="0"/>
                </a:cubicBezTo>
                <a:cubicBezTo>
                  <a:pt x="2857" y="0"/>
                  <a:pt x="0" y="2857"/>
                  <a:pt x="0" y="6382"/>
                </a:cubicBezTo>
                <a:cubicBezTo>
                  <a:pt x="0" y="6792"/>
                  <a:pt x="65" y="7282"/>
                  <a:pt x="45" y="7115"/>
                </a:cubicBezTo>
                <a:cubicBezTo>
                  <a:pt x="733" y="13419"/>
                  <a:pt x="9855" y="21600"/>
                  <a:pt x="10800" y="21600"/>
                </a:cubicBezTo>
                <a:cubicBezTo>
                  <a:pt x="11745" y="21600"/>
                  <a:pt x="20867" y="13419"/>
                  <a:pt x="21555" y="7115"/>
                </a:cubicBezTo>
                <a:cubicBezTo>
                  <a:pt x="21536" y="7282"/>
                  <a:pt x="21600" y="6792"/>
                  <a:pt x="21600" y="6382"/>
                </a:cubicBezTo>
              </a:path>
            </a:pathLst>
          </a:custGeom>
          <a:solidFill>
            <a:srgbClr val="7f7f7f"/>
          </a:solidFill>
          <a:ln w="12600">
            <a:noFill/>
          </a:ln>
        </p:spPr>
        <p:style>
          <a:lnRef idx="0"/>
          <a:fillRef idx="0"/>
          <a:effectRef idx="0"/>
          <a:fontRef idx="minor"/>
        </p:style>
      </p:sp>
      <p:sp>
        <p:nvSpPr>
          <p:cNvPr id="1067" name="CustomShape 111"/>
          <p:cNvSpPr/>
          <p:nvPr/>
        </p:nvSpPr>
        <p:spPr>
          <a:xfrm>
            <a:off x="11136600" y="2643480"/>
            <a:ext cx="2148840" cy="625680"/>
          </a:xfrm>
          <a:prstGeom prst="rect">
            <a:avLst/>
          </a:prstGeom>
          <a:noFill/>
          <a:ln w="12600">
            <a:noFill/>
          </a:ln>
        </p:spPr>
        <p:style>
          <a:lnRef idx="0"/>
          <a:fillRef idx="0"/>
          <a:effectRef idx="0"/>
          <a:fontRef idx="minor"/>
        </p:style>
        <p:txBody>
          <a:bodyPr wrap="none" lIns="38160" rIns="38160" tIns="38160" bIns="38160" anchor="ctr"/>
          <a:p>
            <a:pPr algn="ctr">
              <a:lnSpc>
                <a:spcPct val="100000"/>
              </a:lnSpc>
            </a:pPr>
            <a:r>
              <a:rPr b="0" lang="en-US" sz="3600" spc="-89" strike="noStrike">
                <a:solidFill>
                  <a:srgbClr val="7f7f7f"/>
                </a:solidFill>
                <a:latin typeface="Lato Regular"/>
              </a:rPr>
              <a:t>GENERAL</a:t>
            </a:r>
            <a:endParaRPr b="0" lang="en-US" sz="3600" spc="-1" strike="noStrike">
              <a:latin typeface="Arial"/>
            </a:endParaRPr>
          </a:p>
        </p:txBody>
      </p:sp>
    </p:spTree>
  </p:cSld>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8" name="CustomShape 1"/>
          <p:cNvSpPr/>
          <p:nvPr/>
        </p:nvSpPr>
        <p:spPr>
          <a:xfrm>
            <a:off x="11178360" y="2643480"/>
            <a:ext cx="2064960" cy="625680"/>
          </a:xfrm>
          <a:prstGeom prst="rect">
            <a:avLst/>
          </a:prstGeom>
          <a:noFill/>
          <a:ln w="12600">
            <a:noFill/>
          </a:ln>
        </p:spPr>
        <p:style>
          <a:lnRef idx="0"/>
          <a:fillRef idx="0"/>
          <a:effectRef idx="0"/>
          <a:fontRef idx="minor"/>
        </p:style>
        <p:txBody>
          <a:bodyPr wrap="none" lIns="38160" rIns="38160" tIns="38160" bIns="38160" anchor="ctr"/>
          <a:p>
            <a:pPr algn="ctr">
              <a:lnSpc>
                <a:spcPct val="100000"/>
              </a:lnSpc>
            </a:pPr>
            <a:r>
              <a:rPr b="0" lang="en-US" sz="3600" spc="-89" strike="noStrike">
                <a:solidFill>
                  <a:srgbClr val="7f7f7f"/>
                </a:solidFill>
                <a:latin typeface="Lato Regular"/>
              </a:rPr>
              <a:t>MEDICAL</a:t>
            </a:r>
            <a:endParaRPr b="0" lang="en-US" sz="3600" spc="-1" strike="noStrike">
              <a:latin typeface="Arial"/>
            </a:endParaRPr>
          </a:p>
        </p:txBody>
      </p:sp>
      <p:sp>
        <p:nvSpPr>
          <p:cNvPr id="1069" name="CustomShape 2"/>
          <p:cNvSpPr/>
          <p:nvPr/>
        </p:nvSpPr>
        <p:spPr>
          <a:xfrm>
            <a:off x="20781720" y="7304400"/>
            <a:ext cx="369000" cy="163800"/>
          </a:xfrm>
          <a:custGeom>
            <a:avLst/>
            <a:gdLst/>
            <a:ahLst/>
            <a:rect l="l" t="t" r="r" b="b"/>
            <a:pathLst>
              <a:path w="199" h="89">
                <a:moveTo>
                  <a:pt x="123" y="18"/>
                </a:moveTo>
                <a:lnTo>
                  <a:pt x="123" y="12"/>
                </a:lnTo>
                <a:cubicBezTo>
                  <a:pt x="121" y="11"/>
                  <a:pt x="118" y="10"/>
                  <a:pt x="116" y="10"/>
                </a:cubicBezTo>
                <a:lnTo>
                  <a:pt x="113" y="9"/>
                </a:lnTo>
                <a:cubicBezTo>
                  <a:pt x="103" y="6"/>
                  <a:pt x="93" y="3"/>
                  <a:pt x="82" y="0"/>
                </a:cubicBezTo>
                <a:cubicBezTo>
                  <a:pt x="79" y="-1"/>
                  <a:pt x="76" y="1"/>
                  <a:pt x="76" y="4"/>
                </a:cubicBezTo>
                <a:lnTo>
                  <a:pt x="76" y="15"/>
                </a:lnTo>
                <a:cubicBezTo>
                  <a:pt x="76" y="17"/>
                  <a:pt x="75" y="19"/>
                  <a:pt x="73" y="19"/>
                </a:cubicBezTo>
                <a:cubicBezTo>
                  <a:pt x="40" y="28"/>
                  <a:pt x="13" y="52"/>
                  <a:pt x="0" y="83"/>
                </a:cubicBezTo>
                <a:cubicBezTo>
                  <a:pt x="-1" y="86"/>
                  <a:pt x="1" y="89"/>
                  <a:pt x="5" y="89"/>
                </a:cubicBezTo>
                <a:lnTo>
                  <a:pt x="194" y="89"/>
                </a:lnTo>
                <a:cubicBezTo>
                  <a:pt x="198" y="89"/>
                  <a:pt x="200" y="86"/>
                  <a:pt x="199" y="83"/>
                </a:cubicBezTo>
                <a:cubicBezTo>
                  <a:pt x="186" y="51"/>
                  <a:pt x="157" y="26"/>
                  <a:pt x="123" y="18"/>
                </a:cubicBezTo>
                <a:close/>
              </a:path>
            </a:pathLst>
          </a:custGeom>
          <a:solidFill>
            <a:srgbClr val="7f7f7f"/>
          </a:solidFill>
          <a:ln>
            <a:noFill/>
          </a:ln>
        </p:spPr>
        <p:style>
          <a:lnRef idx="0"/>
          <a:fillRef idx="0"/>
          <a:effectRef idx="0"/>
          <a:fontRef idx="minor"/>
        </p:style>
      </p:sp>
      <p:sp>
        <p:nvSpPr>
          <p:cNvPr id="1070" name="CustomShape 3"/>
          <p:cNvSpPr/>
          <p:nvPr/>
        </p:nvSpPr>
        <p:spPr>
          <a:xfrm>
            <a:off x="20585520" y="6595200"/>
            <a:ext cx="762840" cy="619200"/>
          </a:xfrm>
          <a:custGeom>
            <a:avLst/>
            <a:gdLst/>
            <a:ahLst/>
            <a:rect l="l" t="t" r="r" b="b"/>
            <a:pathLst>
              <a:path w="410" h="333">
                <a:moveTo>
                  <a:pt x="1" y="10"/>
                </a:moveTo>
                <a:cubicBezTo>
                  <a:pt x="29" y="83"/>
                  <a:pt x="96" y="137"/>
                  <a:pt x="176" y="148"/>
                </a:cubicBezTo>
                <a:cubicBezTo>
                  <a:pt x="179" y="149"/>
                  <a:pt x="182" y="152"/>
                  <a:pt x="182" y="156"/>
                </a:cubicBezTo>
                <a:lnTo>
                  <a:pt x="182" y="195"/>
                </a:lnTo>
                <a:lnTo>
                  <a:pt x="182" y="224"/>
                </a:lnTo>
                <a:lnTo>
                  <a:pt x="182" y="293"/>
                </a:lnTo>
                <a:lnTo>
                  <a:pt x="182" y="306"/>
                </a:lnTo>
                <a:lnTo>
                  <a:pt x="182" y="311"/>
                </a:lnTo>
                <a:cubicBezTo>
                  <a:pt x="182" y="313"/>
                  <a:pt x="183" y="315"/>
                  <a:pt x="185" y="317"/>
                </a:cubicBezTo>
                <a:cubicBezTo>
                  <a:pt x="189" y="320"/>
                  <a:pt x="194" y="324"/>
                  <a:pt x="202" y="327"/>
                </a:cubicBezTo>
                <a:cubicBezTo>
                  <a:pt x="206" y="329"/>
                  <a:pt x="213" y="331"/>
                  <a:pt x="219" y="333"/>
                </a:cubicBezTo>
                <a:cubicBezTo>
                  <a:pt x="224" y="334"/>
                  <a:pt x="229" y="330"/>
                  <a:pt x="229" y="325"/>
                </a:cubicBezTo>
                <a:lnTo>
                  <a:pt x="229" y="268"/>
                </a:lnTo>
                <a:lnTo>
                  <a:pt x="229" y="208"/>
                </a:lnTo>
                <a:lnTo>
                  <a:pt x="229" y="156"/>
                </a:lnTo>
                <a:cubicBezTo>
                  <a:pt x="229" y="152"/>
                  <a:pt x="232" y="149"/>
                  <a:pt x="236" y="148"/>
                </a:cubicBezTo>
                <a:cubicBezTo>
                  <a:pt x="316" y="137"/>
                  <a:pt x="382" y="83"/>
                  <a:pt x="410" y="10"/>
                </a:cubicBezTo>
                <a:cubicBezTo>
                  <a:pt x="412" y="5"/>
                  <a:pt x="408" y="0"/>
                  <a:pt x="403" y="0"/>
                </a:cubicBezTo>
                <a:lnTo>
                  <a:pt x="8" y="0"/>
                </a:lnTo>
                <a:cubicBezTo>
                  <a:pt x="3" y="0"/>
                  <a:pt x="-1" y="5"/>
                  <a:pt x="1" y="10"/>
                </a:cubicBezTo>
                <a:close/>
              </a:path>
            </a:pathLst>
          </a:custGeom>
          <a:solidFill>
            <a:srgbClr val="7f7f7f"/>
          </a:solidFill>
          <a:ln>
            <a:noFill/>
          </a:ln>
        </p:spPr>
        <p:style>
          <a:lnRef idx="0"/>
          <a:fillRef idx="0"/>
          <a:effectRef idx="0"/>
          <a:fontRef idx="minor"/>
        </p:style>
      </p:sp>
      <p:sp>
        <p:nvSpPr>
          <p:cNvPr id="1071" name="CustomShape 4"/>
          <p:cNvSpPr/>
          <p:nvPr/>
        </p:nvSpPr>
        <p:spPr>
          <a:xfrm>
            <a:off x="21007440" y="6367680"/>
            <a:ext cx="509040" cy="682560"/>
          </a:xfrm>
          <a:custGeom>
            <a:avLst/>
            <a:gdLst/>
            <a:ahLst/>
            <a:rect l="l" t="t" r="r" b="b"/>
            <a:pathLst>
              <a:path w="274" h="367">
                <a:moveTo>
                  <a:pt x="270" y="105"/>
                </a:moveTo>
                <a:cubicBezTo>
                  <a:pt x="265" y="90"/>
                  <a:pt x="258" y="74"/>
                  <a:pt x="249" y="60"/>
                </a:cubicBezTo>
                <a:cubicBezTo>
                  <a:pt x="244" y="54"/>
                  <a:pt x="239" y="48"/>
                  <a:pt x="233" y="43"/>
                </a:cubicBezTo>
                <a:cubicBezTo>
                  <a:pt x="230" y="40"/>
                  <a:pt x="227" y="36"/>
                  <a:pt x="224" y="34"/>
                </a:cubicBezTo>
                <a:lnTo>
                  <a:pt x="220" y="32"/>
                </a:lnTo>
                <a:lnTo>
                  <a:pt x="219" y="31"/>
                </a:lnTo>
                <a:lnTo>
                  <a:pt x="218" y="30"/>
                </a:lnTo>
                <a:lnTo>
                  <a:pt x="217" y="30"/>
                </a:lnTo>
                <a:lnTo>
                  <a:pt x="215" y="27"/>
                </a:lnTo>
                <a:cubicBezTo>
                  <a:pt x="202" y="20"/>
                  <a:pt x="188" y="13"/>
                  <a:pt x="175" y="9"/>
                </a:cubicBezTo>
                <a:cubicBezTo>
                  <a:pt x="149" y="0"/>
                  <a:pt x="123" y="-1"/>
                  <a:pt x="99" y="2"/>
                </a:cubicBezTo>
                <a:cubicBezTo>
                  <a:pt x="77" y="5"/>
                  <a:pt x="58" y="13"/>
                  <a:pt x="44" y="22"/>
                </a:cubicBezTo>
                <a:cubicBezTo>
                  <a:pt x="29" y="31"/>
                  <a:pt x="19" y="40"/>
                  <a:pt x="13" y="46"/>
                </a:cubicBezTo>
                <a:cubicBezTo>
                  <a:pt x="11" y="48"/>
                  <a:pt x="10" y="49"/>
                  <a:pt x="9" y="51"/>
                </a:cubicBezTo>
                <a:cubicBezTo>
                  <a:pt x="8" y="52"/>
                  <a:pt x="7" y="53"/>
                  <a:pt x="6" y="54"/>
                </a:cubicBezTo>
                <a:cubicBezTo>
                  <a:pt x="5" y="55"/>
                  <a:pt x="4" y="56"/>
                  <a:pt x="4" y="56"/>
                </a:cubicBezTo>
                <a:cubicBezTo>
                  <a:pt x="0" y="61"/>
                  <a:pt x="-1" y="69"/>
                  <a:pt x="3" y="75"/>
                </a:cubicBezTo>
                <a:cubicBezTo>
                  <a:pt x="9" y="85"/>
                  <a:pt x="23" y="85"/>
                  <a:pt x="30" y="77"/>
                </a:cubicBezTo>
                <a:cubicBezTo>
                  <a:pt x="30" y="77"/>
                  <a:pt x="31" y="76"/>
                  <a:pt x="32" y="75"/>
                </a:cubicBezTo>
                <a:cubicBezTo>
                  <a:pt x="32" y="74"/>
                  <a:pt x="33" y="73"/>
                  <a:pt x="34" y="72"/>
                </a:cubicBezTo>
                <a:cubicBezTo>
                  <a:pt x="36" y="71"/>
                  <a:pt x="36" y="70"/>
                  <a:pt x="37" y="69"/>
                </a:cubicBezTo>
                <a:cubicBezTo>
                  <a:pt x="41" y="64"/>
                  <a:pt x="49" y="57"/>
                  <a:pt x="61" y="50"/>
                </a:cubicBezTo>
                <a:cubicBezTo>
                  <a:pt x="72" y="44"/>
                  <a:pt x="86" y="36"/>
                  <a:pt x="104" y="34"/>
                </a:cubicBezTo>
                <a:cubicBezTo>
                  <a:pt x="123" y="31"/>
                  <a:pt x="144" y="32"/>
                  <a:pt x="166" y="39"/>
                </a:cubicBezTo>
                <a:cubicBezTo>
                  <a:pt x="187" y="45"/>
                  <a:pt x="210" y="58"/>
                  <a:pt x="225" y="78"/>
                </a:cubicBezTo>
                <a:cubicBezTo>
                  <a:pt x="240" y="99"/>
                  <a:pt x="247" y="126"/>
                  <a:pt x="245" y="154"/>
                </a:cubicBezTo>
                <a:cubicBezTo>
                  <a:pt x="244" y="170"/>
                  <a:pt x="240" y="183"/>
                  <a:pt x="235" y="198"/>
                </a:cubicBezTo>
                <a:cubicBezTo>
                  <a:pt x="234" y="202"/>
                  <a:pt x="233" y="205"/>
                  <a:pt x="231" y="209"/>
                </a:cubicBezTo>
                <a:cubicBezTo>
                  <a:pt x="230" y="210"/>
                  <a:pt x="229" y="212"/>
                  <a:pt x="229" y="214"/>
                </a:cubicBezTo>
                <a:lnTo>
                  <a:pt x="226" y="219"/>
                </a:lnTo>
                <a:cubicBezTo>
                  <a:pt x="223" y="226"/>
                  <a:pt x="218" y="232"/>
                  <a:pt x="214" y="239"/>
                </a:cubicBezTo>
                <a:cubicBezTo>
                  <a:pt x="196" y="265"/>
                  <a:pt x="171" y="285"/>
                  <a:pt x="143" y="300"/>
                </a:cubicBezTo>
                <a:cubicBezTo>
                  <a:pt x="128" y="308"/>
                  <a:pt x="114" y="316"/>
                  <a:pt x="98" y="321"/>
                </a:cubicBezTo>
                <a:cubicBezTo>
                  <a:pt x="90" y="324"/>
                  <a:pt x="83" y="327"/>
                  <a:pt x="75" y="330"/>
                </a:cubicBezTo>
                <a:lnTo>
                  <a:pt x="64" y="334"/>
                </a:lnTo>
                <a:cubicBezTo>
                  <a:pt x="59" y="335"/>
                  <a:pt x="56" y="336"/>
                  <a:pt x="51" y="337"/>
                </a:cubicBezTo>
                <a:cubicBezTo>
                  <a:pt x="41" y="340"/>
                  <a:pt x="31" y="342"/>
                  <a:pt x="20" y="344"/>
                </a:cubicBezTo>
                <a:lnTo>
                  <a:pt x="20" y="367"/>
                </a:lnTo>
                <a:cubicBezTo>
                  <a:pt x="32" y="365"/>
                  <a:pt x="45" y="362"/>
                  <a:pt x="58" y="359"/>
                </a:cubicBezTo>
                <a:cubicBezTo>
                  <a:pt x="62" y="358"/>
                  <a:pt x="67" y="358"/>
                  <a:pt x="70" y="357"/>
                </a:cubicBezTo>
                <a:lnTo>
                  <a:pt x="83" y="353"/>
                </a:lnTo>
                <a:cubicBezTo>
                  <a:pt x="91" y="350"/>
                  <a:pt x="99" y="347"/>
                  <a:pt x="107" y="344"/>
                </a:cubicBezTo>
                <a:cubicBezTo>
                  <a:pt x="124" y="338"/>
                  <a:pt x="138" y="331"/>
                  <a:pt x="155" y="322"/>
                </a:cubicBezTo>
                <a:cubicBezTo>
                  <a:pt x="185" y="307"/>
                  <a:pt x="215" y="283"/>
                  <a:pt x="235" y="253"/>
                </a:cubicBezTo>
                <a:cubicBezTo>
                  <a:pt x="240" y="247"/>
                  <a:pt x="245" y="239"/>
                  <a:pt x="249" y="231"/>
                </a:cubicBezTo>
                <a:lnTo>
                  <a:pt x="252" y="226"/>
                </a:lnTo>
                <a:cubicBezTo>
                  <a:pt x="253" y="223"/>
                  <a:pt x="254" y="222"/>
                  <a:pt x="255" y="220"/>
                </a:cubicBezTo>
                <a:cubicBezTo>
                  <a:pt x="257" y="216"/>
                  <a:pt x="258" y="212"/>
                  <a:pt x="260" y="208"/>
                </a:cubicBezTo>
                <a:cubicBezTo>
                  <a:pt x="266" y="192"/>
                  <a:pt x="272" y="174"/>
                  <a:pt x="273" y="157"/>
                </a:cubicBezTo>
                <a:cubicBezTo>
                  <a:pt x="275" y="140"/>
                  <a:pt x="274" y="123"/>
                  <a:pt x="270" y="105"/>
                </a:cubicBezTo>
                <a:close/>
              </a:path>
            </a:pathLst>
          </a:custGeom>
          <a:solidFill>
            <a:srgbClr val="7f7f7f"/>
          </a:solidFill>
          <a:ln>
            <a:noFill/>
          </a:ln>
        </p:spPr>
        <p:style>
          <a:lnRef idx="0"/>
          <a:fillRef idx="0"/>
          <a:effectRef idx="0"/>
          <a:fontRef idx="minor"/>
        </p:style>
      </p:sp>
      <p:sp>
        <p:nvSpPr>
          <p:cNvPr id="1072" name="CustomShape 5"/>
          <p:cNvSpPr/>
          <p:nvPr/>
        </p:nvSpPr>
        <p:spPr>
          <a:xfrm>
            <a:off x="20841480" y="7071120"/>
            <a:ext cx="393480" cy="398880"/>
          </a:xfrm>
          <a:custGeom>
            <a:avLst/>
            <a:gdLst/>
            <a:ahLst/>
            <a:rect l="l" t="t" r="r" b="b"/>
            <a:pathLst>
              <a:path w="212" h="215">
                <a:moveTo>
                  <a:pt x="184" y="174"/>
                </a:moveTo>
                <a:cubicBezTo>
                  <a:pt x="190" y="186"/>
                  <a:pt x="192" y="197"/>
                  <a:pt x="193" y="204"/>
                </a:cubicBezTo>
                <a:cubicBezTo>
                  <a:pt x="194" y="205"/>
                  <a:pt x="194" y="209"/>
                  <a:pt x="194" y="215"/>
                </a:cubicBezTo>
                <a:lnTo>
                  <a:pt x="212" y="215"/>
                </a:lnTo>
                <a:cubicBezTo>
                  <a:pt x="212" y="208"/>
                  <a:pt x="212" y="203"/>
                  <a:pt x="212" y="202"/>
                </a:cubicBezTo>
                <a:cubicBezTo>
                  <a:pt x="209" y="194"/>
                  <a:pt x="207" y="181"/>
                  <a:pt x="200" y="167"/>
                </a:cubicBezTo>
                <a:cubicBezTo>
                  <a:pt x="197" y="158"/>
                  <a:pt x="192" y="151"/>
                  <a:pt x="185" y="143"/>
                </a:cubicBezTo>
                <a:cubicBezTo>
                  <a:pt x="178" y="136"/>
                  <a:pt x="170" y="130"/>
                  <a:pt x="160" y="125"/>
                </a:cubicBezTo>
                <a:cubicBezTo>
                  <a:pt x="141" y="114"/>
                  <a:pt x="117" y="107"/>
                  <a:pt x="93" y="100"/>
                </a:cubicBezTo>
                <a:cubicBezTo>
                  <a:pt x="82" y="97"/>
                  <a:pt x="68" y="92"/>
                  <a:pt x="56" y="88"/>
                </a:cubicBezTo>
                <a:cubicBezTo>
                  <a:pt x="45" y="83"/>
                  <a:pt x="34" y="76"/>
                  <a:pt x="28" y="66"/>
                </a:cubicBezTo>
                <a:cubicBezTo>
                  <a:pt x="21" y="57"/>
                  <a:pt x="20" y="46"/>
                  <a:pt x="25" y="36"/>
                </a:cubicBezTo>
                <a:cubicBezTo>
                  <a:pt x="26" y="35"/>
                  <a:pt x="26" y="34"/>
                  <a:pt x="27" y="32"/>
                </a:cubicBezTo>
                <a:lnTo>
                  <a:pt x="27" y="0"/>
                </a:lnTo>
                <a:cubicBezTo>
                  <a:pt x="26" y="1"/>
                  <a:pt x="24" y="2"/>
                  <a:pt x="23" y="4"/>
                </a:cubicBezTo>
                <a:cubicBezTo>
                  <a:pt x="16" y="10"/>
                  <a:pt x="10" y="18"/>
                  <a:pt x="6" y="26"/>
                </a:cubicBezTo>
                <a:cubicBezTo>
                  <a:pt x="2" y="34"/>
                  <a:pt x="-1" y="44"/>
                  <a:pt x="0" y="53"/>
                </a:cubicBezTo>
                <a:cubicBezTo>
                  <a:pt x="2" y="63"/>
                  <a:pt x="6" y="72"/>
                  <a:pt x="11" y="79"/>
                </a:cubicBezTo>
                <a:cubicBezTo>
                  <a:pt x="21" y="92"/>
                  <a:pt x="35" y="101"/>
                  <a:pt x="49" y="107"/>
                </a:cubicBezTo>
                <a:cubicBezTo>
                  <a:pt x="63" y="112"/>
                  <a:pt x="76" y="116"/>
                  <a:pt x="88" y="119"/>
                </a:cubicBezTo>
                <a:cubicBezTo>
                  <a:pt x="112" y="126"/>
                  <a:pt x="135" y="132"/>
                  <a:pt x="151" y="141"/>
                </a:cubicBezTo>
                <a:cubicBezTo>
                  <a:pt x="168" y="150"/>
                  <a:pt x="179" y="162"/>
                  <a:pt x="184" y="174"/>
                </a:cubicBezTo>
                <a:close/>
              </a:path>
            </a:pathLst>
          </a:custGeom>
          <a:solidFill>
            <a:srgbClr val="7f7f7f"/>
          </a:solidFill>
          <a:ln>
            <a:noFill/>
          </a:ln>
        </p:spPr>
        <p:style>
          <a:lnRef idx="0"/>
          <a:fillRef idx="0"/>
          <a:effectRef idx="0"/>
          <a:fontRef idx="minor"/>
        </p:style>
      </p:sp>
      <p:sp>
        <p:nvSpPr>
          <p:cNvPr id="1073" name="CustomShape 6"/>
          <p:cNvSpPr/>
          <p:nvPr/>
        </p:nvSpPr>
        <p:spPr>
          <a:xfrm>
            <a:off x="16708320" y="7070760"/>
            <a:ext cx="360" cy="57600"/>
          </a:xfrm>
          <a:custGeom>
            <a:avLst/>
            <a:gdLst/>
            <a:ahLst/>
            <a:rect l="l" t="t" r="r" b="b"/>
            <a:pathLst>
              <a:path w="0" h="32">
                <a:moveTo>
                  <a:pt x="0" y="0"/>
                </a:moveTo>
                <a:lnTo>
                  <a:pt x="0" y="32"/>
                </a:lnTo>
                <a:close/>
              </a:path>
            </a:pathLst>
          </a:custGeom>
          <a:solidFill>
            <a:srgbClr val="7f7f7f"/>
          </a:solidFill>
          <a:ln>
            <a:noFill/>
          </a:ln>
        </p:spPr>
        <p:style>
          <a:lnRef idx="0"/>
          <a:fillRef idx="0"/>
          <a:effectRef idx="0"/>
          <a:fontRef idx="minor"/>
        </p:style>
      </p:sp>
      <p:sp>
        <p:nvSpPr>
          <p:cNvPr id="1074" name="CustomShape 7"/>
          <p:cNvSpPr/>
          <p:nvPr/>
        </p:nvSpPr>
        <p:spPr>
          <a:xfrm>
            <a:off x="15950880" y="6371280"/>
            <a:ext cx="382320" cy="204840"/>
          </a:xfrm>
          <a:custGeom>
            <a:avLst/>
            <a:gdLst/>
            <a:ahLst/>
            <a:rect l="l" t="t" r="r" b="b"/>
            <a:pathLst>
              <a:path w="206" h="111">
                <a:moveTo>
                  <a:pt x="188" y="42"/>
                </a:moveTo>
                <a:lnTo>
                  <a:pt x="168" y="42"/>
                </a:lnTo>
                <a:cubicBezTo>
                  <a:pt x="157" y="18"/>
                  <a:pt x="132" y="0"/>
                  <a:pt x="104" y="0"/>
                </a:cubicBezTo>
                <a:cubicBezTo>
                  <a:pt x="74" y="0"/>
                  <a:pt x="50" y="18"/>
                  <a:pt x="38" y="42"/>
                </a:cubicBezTo>
                <a:lnTo>
                  <a:pt x="17" y="42"/>
                </a:lnTo>
                <a:cubicBezTo>
                  <a:pt x="8" y="42"/>
                  <a:pt x="0" y="50"/>
                  <a:pt x="0" y="59"/>
                </a:cubicBezTo>
                <a:lnTo>
                  <a:pt x="0" y="93"/>
                </a:lnTo>
                <a:cubicBezTo>
                  <a:pt x="0" y="102"/>
                  <a:pt x="8" y="111"/>
                  <a:pt x="17" y="111"/>
                </a:cubicBezTo>
                <a:lnTo>
                  <a:pt x="188" y="111"/>
                </a:lnTo>
                <a:cubicBezTo>
                  <a:pt x="199" y="111"/>
                  <a:pt x="206" y="102"/>
                  <a:pt x="206" y="93"/>
                </a:cubicBezTo>
                <a:lnTo>
                  <a:pt x="206" y="59"/>
                </a:lnTo>
                <a:cubicBezTo>
                  <a:pt x="206" y="50"/>
                  <a:pt x="199" y="42"/>
                  <a:pt x="188" y="42"/>
                </a:cubicBezTo>
                <a:close/>
              </a:path>
            </a:pathLst>
          </a:custGeom>
          <a:solidFill>
            <a:srgbClr val="7f7f7f"/>
          </a:solidFill>
          <a:ln>
            <a:noFill/>
          </a:ln>
        </p:spPr>
        <p:style>
          <a:lnRef idx="0"/>
          <a:fillRef idx="0"/>
          <a:effectRef idx="0"/>
          <a:fontRef idx="minor"/>
        </p:style>
      </p:sp>
      <p:sp>
        <p:nvSpPr>
          <p:cNvPr id="1075" name="CustomShape 8"/>
          <p:cNvSpPr/>
          <p:nvPr/>
        </p:nvSpPr>
        <p:spPr>
          <a:xfrm>
            <a:off x="15870600" y="6621480"/>
            <a:ext cx="540720" cy="844920"/>
          </a:xfrm>
          <a:custGeom>
            <a:avLst/>
            <a:gdLst/>
            <a:ahLst/>
            <a:rect l="l" t="t" r="r" b="b"/>
            <a:pathLst>
              <a:path w="291" h="454">
                <a:moveTo>
                  <a:pt x="242" y="295"/>
                </a:moveTo>
                <a:cubicBezTo>
                  <a:pt x="242" y="301"/>
                  <a:pt x="238" y="306"/>
                  <a:pt x="231" y="306"/>
                </a:cubicBezTo>
                <a:lnTo>
                  <a:pt x="60" y="306"/>
                </a:lnTo>
                <a:cubicBezTo>
                  <a:pt x="55" y="306"/>
                  <a:pt x="50" y="301"/>
                  <a:pt x="50" y="295"/>
                </a:cubicBezTo>
                <a:lnTo>
                  <a:pt x="50" y="159"/>
                </a:lnTo>
                <a:cubicBezTo>
                  <a:pt x="50" y="153"/>
                  <a:pt x="55" y="148"/>
                  <a:pt x="60" y="148"/>
                </a:cubicBezTo>
                <a:lnTo>
                  <a:pt x="231" y="148"/>
                </a:lnTo>
                <a:cubicBezTo>
                  <a:pt x="238" y="148"/>
                  <a:pt x="242" y="153"/>
                  <a:pt x="242" y="159"/>
                </a:cubicBezTo>
                <a:close/>
                <a:moveTo>
                  <a:pt x="260" y="0"/>
                </a:moveTo>
                <a:lnTo>
                  <a:pt x="33" y="0"/>
                </a:lnTo>
                <a:cubicBezTo>
                  <a:pt x="15" y="0"/>
                  <a:pt x="0" y="14"/>
                  <a:pt x="0" y="33"/>
                </a:cubicBezTo>
                <a:lnTo>
                  <a:pt x="0" y="422"/>
                </a:lnTo>
                <a:cubicBezTo>
                  <a:pt x="0" y="440"/>
                  <a:pt x="15" y="454"/>
                  <a:pt x="33" y="454"/>
                </a:cubicBezTo>
                <a:lnTo>
                  <a:pt x="260" y="454"/>
                </a:lnTo>
                <a:cubicBezTo>
                  <a:pt x="277" y="454"/>
                  <a:pt x="291" y="440"/>
                  <a:pt x="291" y="422"/>
                </a:cubicBezTo>
                <a:lnTo>
                  <a:pt x="291" y="33"/>
                </a:lnTo>
                <a:cubicBezTo>
                  <a:pt x="291" y="14"/>
                  <a:pt x="277" y="0"/>
                  <a:pt x="260" y="0"/>
                </a:cubicBezTo>
                <a:close/>
              </a:path>
            </a:pathLst>
          </a:custGeom>
          <a:solidFill>
            <a:srgbClr val="7f7f7f"/>
          </a:solidFill>
          <a:ln>
            <a:noFill/>
          </a:ln>
        </p:spPr>
        <p:style>
          <a:lnRef idx="0"/>
          <a:fillRef idx="0"/>
          <a:effectRef idx="0"/>
          <a:fontRef idx="minor"/>
        </p:style>
      </p:sp>
      <p:sp>
        <p:nvSpPr>
          <p:cNvPr id="1076" name="CustomShape 9"/>
          <p:cNvSpPr/>
          <p:nvPr/>
        </p:nvSpPr>
        <p:spPr>
          <a:xfrm>
            <a:off x="16111080" y="6919920"/>
            <a:ext cx="63000" cy="247680"/>
          </a:xfrm>
          <a:custGeom>
            <a:avLst/>
            <a:gdLst/>
            <a:ahLst/>
            <a:rect l="l" t="t" r="r" b="b"/>
            <a:pathLst>
              <a:path w="35" h="134">
                <a:moveTo>
                  <a:pt x="18" y="134"/>
                </a:moveTo>
                <a:cubicBezTo>
                  <a:pt x="7" y="134"/>
                  <a:pt x="0" y="126"/>
                  <a:pt x="0" y="117"/>
                </a:cubicBezTo>
                <a:lnTo>
                  <a:pt x="0" y="17"/>
                </a:lnTo>
                <a:cubicBezTo>
                  <a:pt x="0" y="8"/>
                  <a:pt x="7" y="0"/>
                  <a:pt x="18" y="0"/>
                </a:cubicBezTo>
                <a:cubicBezTo>
                  <a:pt x="27" y="0"/>
                  <a:pt x="35" y="8"/>
                  <a:pt x="35" y="17"/>
                </a:cubicBezTo>
                <a:lnTo>
                  <a:pt x="35" y="117"/>
                </a:lnTo>
                <a:cubicBezTo>
                  <a:pt x="35" y="126"/>
                  <a:pt x="27" y="134"/>
                  <a:pt x="18" y="134"/>
                </a:cubicBezTo>
                <a:close/>
              </a:path>
            </a:pathLst>
          </a:custGeom>
          <a:solidFill>
            <a:srgbClr val="7f7f7f"/>
          </a:solidFill>
          <a:ln>
            <a:noFill/>
          </a:ln>
        </p:spPr>
        <p:style>
          <a:lnRef idx="0"/>
          <a:fillRef idx="0"/>
          <a:effectRef idx="0"/>
          <a:fontRef idx="minor"/>
        </p:style>
      </p:sp>
      <p:sp>
        <p:nvSpPr>
          <p:cNvPr id="1077" name="CustomShape 10"/>
          <p:cNvSpPr/>
          <p:nvPr/>
        </p:nvSpPr>
        <p:spPr>
          <a:xfrm>
            <a:off x="16017840" y="7013160"/>
            <a:ext cx="247680" cy="61200"/>
          </a:xfrm>
          <a:custGeom>
            <a:avLst/>
            <a:gdLst/>
            <a:ahLst/>
            <a:rect l="l" t="t" r="r" b="b"/>
            <a:pathLst>
              <a:path w="134" h="34">
                <a:moveTo>
                  <a:pt x="117" y="34"/>
                </a:moveTo>
                <a:lnTo>
                  <a:pt x="18" y="34"/>
                </a:lnTo>
                <a:cubicBezTo>
                  <a:pt x="8" y="34"/>
                  <a:pt x="0" y="26"/>
                  <a:pt x="0" y="17"/>
                </a:cubicBezTo>
                <a:cubicBezTo>
                  <a:pt x="0" y="8"/>
                  <a:pt x="8" y="0"/>
                  <a:pt x="18" y="0"/>
                </a:cubicBezTo>
                <a:lnTo>
                  <a:pt x="117" y="0"/>
                </a:lnTo>
                <a:cubicBezTo>
                  <a:pt x="126" y="0"/>
                  <a:pt x="134" y="8"/>
                  <a:pt x="134" y="17"/>
                </a:cubicBezTo>
                <a:cubicBezTo>
                  <a:pt x="134" y="26"/>
                  <a:pt x="126" y="34"/>
                  <a:pt x="117" y="34"/>
                </a:cubicBezTo>
                <a:close/>
              </a:path>
            </a:pathLst>
          </a:custGeom>
          <a:solidFill>
            <a:srgbClr val="7f7f7f"/>
          </a:solidFill>
          <a:ln>
            <a:noFill/>
          </a:ln>
        </p:spPr>
        <p:style>
          <a:lnRef idx="0"/>
          <a:fillRef idx="0"/>
          <a:effectRef idx="0"/>
          <a:fontRef idx="minor"/>
        </p:style>
      </p:sp>
      <p:sp>
        <p:nvSpPr>
          <p:cNvPr id="1078" name="CustomShape 11"/>
          <p:cNvSpPr/>
          <p:nvPr/>
        </p:nvSpPr>
        <p:spPr>
          <a:xfrm>
            <a:off x="13157640" y="7231320"/>
            <a:ext cx="204840" cy="204840"/>
          </a:xfrm>
          <a:custGeom>
            <a:avLst/>
            <a:gdLst/>
            <a:ahLst/>
            <a:rect l="l" t="t" r="r" b="b"/>
            <a:pathLst>
              <a:path w="111" h="111">
                <a:moveTo>
                  <a:pt x="111" y="55"/>
                </a:moveTo>
                <a:cubicBezTo>
                  <a:pt x="111" y="85"/>
                  <a:pt x="86" y="111"/>
                  <a:pt x="55" y="111"/>
                </a:cubicBezTo>
                <a:cubicBezTo>
                  <a:pt x="25" y="111"/>
                  <a:pt x="0" y="85"/>
                  <a:pt x="0" y="55"/>
                </a:cubicBezTo>
                <a:cubicBezTo>
                  <a:pt x="0" y="25"/>
                  <a:pt x="25" y="0"/>
                  <a:pt x="55" y="0"/>
                </a:cubicBezTo>
                <a:cubicBezTo>
                  <a:pt x="86" y="0"/>
                  <a:pt x="111" y="25"/>
                  <a:pt x="111" y="55"/>
                </a:cubicBezTo>
                <a:close/>
              </a:path>
            </a:pathLst>
          </a:custGeom>
          <a:solidFill>
            <a:srgbClr val="7f7f7f"/>
          </a:solidFill>
          <a:ln>
            <a:noFill/>
          </a:ln>
        </p:spPr>
        <p:style>
          <a:lnRef idx="0"/>
          <a:fillRef idx="0"/>
          <a:effectRef idx="0"/>
          <a:fontRef idx="minor"/>
        </p:style>
      </p:sp>
      <p:sp>
        <p:nvSpPr>
          <p:cNvPr id="1079" name="CustomShape 12"/>
          <p:cNvSpPr/>
          <p:nvPr/>
        </p:nvSpPr>
        <p:spPr>
          <a:xfrm>
            <a:off x="13812480" y="7231320"/>
            <a:ext cx="204840" cy="204840"/>
          </a:xfrm>
          <a:custGeom>
            <a:avLst/>
            <a:gdLst/>
            <a:ahLst/>
            <a:rect l="l" t="t" r="r" b="b"/>
            <a:pathLst>
              <a:path w="111" h="111">
                <a:moveTo>
                  <a:pt x="111" y="55"/>
                </a:moveTo>
                <a:cubicBezTo>
                  <a:pt x="111" y="85"/>
                  <a:pt x="87" y="111"/>
                  <a:pt x="56" y="111"/>
                </a:cubicBezTo>
                <a:cubicBezTo>
                  <a:pt x="26" y="111"/>
                  <a:pt x="0" y="85"/>
                  <a:pt x="0" y="55"/>
                </a:cubicBezTo>
                <a:cubicBezTo>
                  <a:pt x="0" y="25"/>
                  <a:pt x="26" y="0"/>
                  <a:pt x="56" y="0"/>
                </a:cubicBezTo>
                <a:cubicBezTo>
                  <a:pt x="87" y="0"/>
                  <a:pt x="111" y="25"/>
                  <a:pt x="111" y="55"/>
                </a:cubicBezTo>
                <a:close/>
              </a:path>
            </a:pathLst>
          </a:custGeom>
          <a:solidFill>
            <a:srgbClr val="7f7f7f"/>
          </a:solidFill>
          <a:ln>
            <a:noFill/>
          </a:ln>
        </p:spPr>
        <p:style>
          <a:lnRef idx="0"/>
          <a:fillRef idx="0"/>
          <a:effectRef idx="0"/>
          <a:fontRef idx="minor"/>
        </p:style>
      </p:sp>
      <p:sp>
        <p:nvSpPr>
          <p:cNvPr id="1080" name="CustomShape 13"/>
          <p:cNvSpPr/>
          <p:nvPr/>
        </p:nvSpPr>
        <p:spPr>
          <a:xfrm>
            <a:off x="13167000" y="6401160"/>
            <a:ext cx="1048320" cy="930600"/>
          </a:xfrm>
          <a:custGeom>
            <a:avLst/>
            <a:gdLst/>
            <a:ahLst/>
            <a:rect l="l" t="t" r="r" b="b"/>
            <a:pathLst>
              <a:path w="563" h="500">
                <a:moveTo>
                  <a:pt x="225" y="440"/>
                </a:moveTo>
                <a:cubicBezTo>
                  <a:pt x="172" y="440"/>
                  <a:pt x="129" y="398"/>
                  <a:pt x="129" y="345"/>
                </a:cubicBezTo>
                <a:cubicBezTo>
                  <a:pt x="129" y="291"/>
                  <a:pt x="172" y="249"/>
                  <a:pt x="225" y="249"/>
                </a:cubicBezTo>
                <a:cubicBezTo>
                  <a:pt x="277" y="249"/>
                  <a:pt x="321" y="291"/>
                  <a:pt x="321" y="345"/>
                </a:cubicBezTo>
                <a:cubicBezTo>
                  <a:pt x="321" y="398"/>
                  <a:pt x="277" y="440"/>
                  <a:pt x="225" y="440"/>
                </a:cubicBezTo>
                <a:close/>
                <a:moveTo>
                  <a:pt x="554" y="0"/>
                </a:moveTo>
                <a:lnTo>
                  <a:pt x="456" y="0"/>
                </a:lnTo>
                <a:cubicBezTo>
                  <a:pt x="452" y="0"/>
                  <a:pt x="448" y="5"/>
                  <a:pt x="447" y="8"/>
                </a:cubicBezTo>
                <a:lnTo>
                  <a:pt x="413" y="187"/>
                </a:lnTo>
                <a:cubicBezTo>
                  <a:pt x="410" y="200"/>
                  <a:pt x="399" y="209"/>
                  <a:pt x="386" y="209"/>
                </a:cubicBezTo>
                <a:lnTo>
                  <a:pt x="27" y="209"/>
                </a:lnTo>
                <a:cubicBezTo>
                  <a:pt x="10" y="209"/>
                  <a:pt x="-3" y="224"/>
                  <a:pt x="0" y="242"/>
                </a:cubicBezTo>
                <a:lnTo>
                  <a:pt x="32" y="409"/>
                </a:lnTo>
                <a:cubicBezTo>
                  <a:pt x="33" y="414"/>
                  <a:pt x="37" y="417"/>
                  <a:pt x="42" y="417"/>
                </a:cubicBezTo>
                <a:cubicBezTo>
                  <a:pt x="44" y="416"/>
                  <a:pt x="47" y="416"/>
                  <a:pt x="49" y="416"/>
                </a:cubicBezTo>
                <a:cubicBezTo>
                  <a:pt x="96" y="416"/>
                  <a:pt x="134" y="454"/>
                  <a:pt x="134" y="500"/>
                </a:cubicBezTo>
                <a:lnTo>
                  <a:pt x="317" y="500"/>
                </a:lnTo>
                <a:cubicBezTo>
                  <a:pt x="317" y="454"/>
                  <a:pt x="354" y="416"/>
                  <a:pt x="401" y="416"/>
                </a:cubicBezTo>
                <a:cubicBezTo>
                  <a:pt x="403" y="416"/>
                  <a:pt x="406" y="416"/>
                  <a:pt x="408" y="417"/>
                </a:cubicBezTo>
                <a:cubicBezTo>
                  <a:pt x="413" y="417"/>
                  <a:pt x="417" y="414"/>
                  <a:pt x="418" y="409"/>
                </a:cubicBezTo>
                <a:lnTo>
                  <a:pt x="424" y="376"/>
                </a:lnTo>
                <a:lnTo>
                  <a:pt x="485" y="55"/>
                </a:lnTo>
                <a:cubicBezTo>
                  <a:pt x="486" y="51"/>
                  <a:pt x="490" y="48"/>
                  <a:pt x="494" y="48"/>
                </a:cubicBezTo>
                <a:lnTo>
                  <a:pt x="554" y="48"/>
                </a:lnTo>
                <a:cubicBezTo>
                  <a:pt x="559" y="48"/>
                  <a:pt x="563" y="44"/>
                  <a:pt x="563" y="39"/>
                </a:cubicBezTo>
                <a:lnTo>
                  <a:pt x="563" y="9"/>
                </a:lnTo>
                <a:cubicBezTo>
                  <a:pt x="563" y="5"/>
                  <a:pt x="559" y="0"/>
                  <a:pt x="554" y="0"/>
                </a:cubicBezTo>
                <a:close/>
              </a:path>
            </a:pathLst>
          </a:custGeom>
          <a:solidFill>
            <a:srgbClr val="7f7f7f"/>
          </a:solidFill>
          <a:ln>
            <a:noFill/>
          </a:ln>
        </p:spPr>
        <p:style>
          <a:lnRef idx="0"/>
          <a:fillRef idx="0"/>
          <a:effectRef idx="0"/>
          <a:fontRef idx="minor"/>
        </p:style>
      </p:sp>
      <p:sp>
        <p:nvSpPr>
          <p:cNvPr id="1081" name="CustomShape 14"/>
          <p:cNvSpPr/>
          <p:nvPr/>
        </p:nvSpPr>
        <p:spPr>
          <a:xfrm>
            <a:off x="13555080" y="6904800"/>
            <a:ext cx="63000" cy="273960"/>
          </a:xfrm>
          <a:custGeom>
            <a:avLst/>
            <a:gdLst/>
            <a:ahLst/>
            <a:rect l="l" t="t" r="r" b="b"/>
            <a:pathLst>
              <a:path w="35" h="148">
                <a:moveTo>
                  <a:pt x="18" y="148"/>
                </a:moveTo>
                <a:cubicBezTo>
                  <a:pt x="9" y="148"/>
                  <a:pt x="0" y="140"/>
                  <a:pt x="0" y="131"/>
                </a:cubicBezTo>
                <a:lnTo>
                  <a:pt x="0" y="17"/>
                </a:lnTo>
                <a:cubicBezTo>
                  <a:pt x="0" y="8"/>
                  <a:pt x="9" y="0"/>
                  <a:pt x="18" y="0"/>
                </a:cubicBezTo>
                <a:cubicBezTo>
                  <a:pt x="28" y="0"/>
                  <a:pt x="35" y="8"/>
                  <a:pt x="35" y="17"/>
                </a:cubicBezTo>
                <a:lnTo>
                  <a:pt x="35" y="131"/>
                </a:lnTo>
                <a:cubicBezTo>
                  <a:pt x="35" y="140"/>
                  <a:pt x="28" y="148"/>
                  <a:pt x="18" y="148"/>
                </a:cubicBezTo>
                <a:close/>
              </a:path>
            </a:pathLst>
          </a:custGeom>
          <a:solidFill>
            <a:srgbClr val="7f7f7f"/>
          </a:solidFill>
          <a:ln>
            <a:noFill/>
          </a:ln>
        </p:spPr>
        <p:style>
          <a:lnRef idx="0"/>
          <a:fillRef idx="0"/>
          <a:effectRef idx="0"/>
          <a:fontRef idx="minor"/>
        </p:style>
      </p:sp>
      <p:sp>
        <p:nvSpPr>
          <p:cNvPr id="1082" name="CustomShape 15"/>
          <p:cNvSpPr/>
          <p:nvPr/>
        </p:nvSpPr>
        <p:spPr>
          <a:xfrm>
            <a:off x="13450320" y="7011360"/>
            <a:ext cx="273960" cy="61200"/>
          </a:xfrm>
          <a:custGeom>
            <a:avLst/>
            <a:gdLst/>
            <a:ahLst/>
            <a:rect l="l" t="t" r="r" b="b"/>
            <a:pathLst>
              <a:path w="148" h="34">
                <a:moveTo>
                  <a:pt x="131" y="34"/>
                </a:moveTo>
                <a:lnTo>
                  <a:pt x="18" y="34"/>
                </a:lnTo>
                <a:cubicBezTo>
                  <a:pt x="8" y="34"/>
                  <a:pt x="0" y="26"/>
                  <a:pt x="0" y="17"/>
                </a:cubicBezTo>
                <a:cubicBezTo>
                  <a:pt x="0" y="8"/>
                  <a:pt x="8" y="0"/>
                  <a:pt x="18" y="0"/>
                </a:cubicBezTo>
                <a:lnTo>
                  <a:pt x="131" y="0"/>
                </a:lnTo>
                <a:cubicBezTo>
                  <a:pt x="140" y="0"/>
                  <a:pt x="148" y="8"/>
                  <a:pt x="148" y="17"/>
                </a:cubicBezTo>
                <a:cubicBezTo>
                  <a:pt x="148" y="26"/>
                  <a:pt x="140" y="34"/>
                  <a:pt x="131" y="34"/>
                </a:cubicBezTo>
                <a:close/>
              </a:path>
            </a:pathLst>
          </a:custGeom>
          <a:solidFill>
            <a:srgbClr val="7f7f7f"/>
          </a:solidFill>
          <a:ln>
            <a:noFill/>
          </a:ln>
        </p:spPr>
        <p:style>
          <a:lnRef idx="0"/>
          <a:fillRef idx="0"/>
          <a:effectRef idx="0"/>
          <a:fontRef idx="minor"/>
        </p:style>
      </p:sp>
      <p:sp>
        <p:nvSpPr>
          <p:cNvPr id="1083" name="CustomShape 16"/>
          <p:cNvSpPr/>
          <p:nvPr/>
        </p:nvSpPr>
        <p:spPr>
          <a:xfrm>
            <a:off x="18208440" y="6453360"/>
            <a:ext cx="772200" cy="1044720"/>
          </a:xfrm>
          <a:custGeom>
            <a:avLst/>
            <a:gdLst/>
            <a:ahLst/>
            <a:rect l="l" t="t" r="r" b="b"/>
            <a:pathLst>
              <a:path w="415" h="561">
                <a:moveTo>
                  <a:pt x="39" y="18"/>
                </a:moveTo>
                <a:cubicBezTo>
                  <a:pt x="28" y="18"/>
                  <a:pt x="18" y="27"/>
                  <a:pt x="18" y="39"/>
                </a:cubicBezTo>
                <a:lnTo>
                  <a:pt x="18" y="522"/>
                </a:lnTo>
                <a:cubicBezTo>
                  <a:pt x="18" y="534"/>
                  <a:pt x="28" y="543"/>
                  <a:pt x="39" y="543"/>
                </a:cubicBezTo>
                <a:lnTo>
                  <a:pt x="249" y="543"/>
                </a:lnTo>
                <a:cubicBezTo>
                  <a:pt x="256" y="543"/>
                  <a:pt x="262" y="541"/>
                  <a:pt x="266" y="536"/>
                </a:cubicBezTo>
                <a:lnTo>
                  <a:pt x="390" y="412"/>
                </a:lnTo>
                <a:cubicBezTo>
                  <a:pt x="395" y="407"/>
                  <a:pt x="397" y="401"/>
                  <a:pt x="397" y="395"/>
                </a:cubicBezTo>
                <a:lnTo>
                  <a:pt x="397" y="39"/>
                </a:lnTo>
                <a:cubicBezTo>
                  <a:pt x="397" y="27"/>
                  <a:pt x="388" y="18"/>
                  <a:pt x="376" y="18"/>
                </a:cubicBezTo>
                <a:close/>
                <a:moveTo>
                  <a:pt x="249" y="561"/>
                </a:moveTo>
                <a:lnTo>
                  <a:pt x="39" y="561"/>
                </a:lnTo>
                <a:cubicBezTo>
                  <a:pt x="18" y="561"/>
                  <a:pt x="0" y="544"/>
                  <a:pt x="0" y="522"/>
                </a:cubicBezTo>
                <a:lnTo>
                  <a:pt x="0" y="39"/>
                </a:lnTo>
                <a:cubicBezTo>
                  <a:pt x="0" y="18"/>
                  <a:pt x="18" y="0"/>
                  <a:pt x="39" y="0"/>
                </a:cubicBezTo>
                <a:lnTo>
                  <a:pt x="376" y="0"/>
                </a:lnTo>
                <a:cubicBezTo>
                  <a:pt x="398" y="0"/>
                  <a:pt x="415" y="18"/>
                  <a:pt x="415" y="39"/>
                </a:cubicBezTo>
                <a:lnTo>
                  <a:pt x="415" y="395"/>
                </a:lnTo>
                <a:cubicBezTo>
                  <a:pt x="415" y="406"/>
                  <a:pt x="410" y="418"/>
                  <a:pt x="403" y="426"/>
                </a:cubicBezTo>
                <a:lnTo>
                  <a:pt x="279" y="548"/>
                </a:lnTo>
                <a:cubicBezTo>
                  <a:pt x="271" y="557"/>
                  <a:pt x="260" y="561"/>
                  <a:pt x="249" y="561"/>
                </a:cubicBezTo>
                <a:close/>
              </a:path>
            </a:pathLst>
          </a:custGeom>
          <a:solidFill>
            <a:srgbClr val="7f7f7f"/>
          </a:solidFill>
          <a:ln>
            <a:noFill/>
          </a:ln>
        </p:spPr>
        <p:style>
          <a:lnRef idx="0"/>
          <a:fillRef idx="0"/>
          <a:effectRef idx="0"/>
          <a:fontRef idx="minor"/>
        </p:style>
      </p:sp>
      <p:sp>
        <p:nvSpPr>
          <p:cNvPr id="1084" name="CustomShape 17"/>
          <p:cNvSpPr/>
          <p:nvPr/>
        </p:nvSpPr>
        <p:spPr>
          <a:xfrm>
            <a:off x="18699120" y="7218360"/>
            <a:ext cx="264600" cy="262800"/>
          </a:xfrm>
          <a:custGeom>
            <a:avLst/>
            <a:gdLst/>
            <a:ahLst/>
            <a:rect l="l" t="t" r="r" b="b"/>
            <a:pathLst>
              <a:path w="143" h="142">
                <a:moveTo>
                  <a:pt x="0" y="142"/>
                </a:moveTo>
                <a:lnTo>
                  <a:pt x="143" y="0"/>
                </a:lnTo>
                <a:lnTo>
                  <a:pt x="22" y="0"/>
                </a:lnTo>
                <a:cubicBezTo>
                  <a:pt x="10" y="0"/>
                  <a:pt x="0" y="9"/>
                  <a:pt x="0" y="22"/>
                </a:cubicBezTo>
                <a:close/>
              </a:path>
            </a:pathLst>
          </a:custGeom>
          <a:solidFill>
            <a:srgbClr val="7f7f7f"/>
          </a:solidFill>
          <a:ln>
            <a:noFill/>
          </a:ln>
        </p:spPr>
        <p:style>
          <a:lnRef idx="0"/>
          <a:fillRef idx="0"/>
          <a:effectRef idx="0"/>
          <a:fontRef idx="minor"/>
        </p:style>
      </p:sp>
      <p:sp>
        <p:nvSpPr>
          <p:cNvPr id="1085" name="CustomShape 18"/>
          <p:cNvSpPr/>
          <p:nvPr/>
        </p:nvSpPr>
        <p:spPr>
          <a:xfrm>
            <a:off x="18693720" y="7210800"/>
            <a:ext cx="275760" cy="275760"/>
          </a:xfrm>
          <a:custGeom>
            <a:avLst/>
            <a:gdLst/>
            <a:ahLst/>
            <a:rect l="l" t="t" r="r" b="b"/>
            <a:pathLst>
              <a:path w="149" h="149">
                <a:moveTo>
                  <a:pt x="25" y="6"/>
                </a:moveTo>
                <a:cubicBezTo>
                  <a:pt x="14" y="6"/>
                  <a:pt x="6" y="15"/>
                  <a:pt x="6" y="26"/>
                </a:cubicBezTo>
                <a:lnTo>
                  <a:pt x="6" y="139"/>
                </a:lnTo>
                <a:lnTo>
                  <a:pt x="139" y="6"/>
                </a:lnTo>
                <a:close/>
                <a:moveTo>
                  <a:pt x="3" y="149"/>
                </a:moveTo>
                <a:cubicBezTo>
                  <a:pt x="2" y="149"/>
                  <a:pt x="2" y="149"/>
                  <a:pt x="2" y="149"/>
                </a:cubicBezTo>
                <a:cubicBezTo>
                  <a:pt x="0" y="148"/>
                  <a:pt x="0" y="147"/>
                  <a:pt x="0" y="146"/>
                </a:cubicBezTo>
                <a:lnTo>
                  <a:pt x="0" y="26"/>
                </a:lnTo>
                <a:cubicBezTo>
                  <a:pt x="0" y="12"/>
                  <a:pt x="11" y="0"/>
                  <a:pt x="25" y="0"/>
                </a:cubicBezTo>
                <a:lnTo>
                  <a:pt x="146" y="0"/>
                </a:lnTo>
                <a:cubicBezTo>
                  <a:pt x="147" y="0"/>
                  <a:pt x="148" y="0"/>
                  <a:pt x="149" y="1"/>
                </a:cubicBezTo>
                <a:cubicBezTo>
                  <a:pt x="149" y="4"/>
                  <a:pt x="149" y="4"/>
                  <a:pt x="148" y="5"/>
                </a:cubicBezTo>
                <a:lnTo>
                  <a:pt x="5" y="148"/>
                </a:lnTo>
                <a:cubicBezTo>
                  <a:pt x="4" y="149"/>
                  <a:pt x="3" y="149"/>
                  <a:pt x="3" y="149"/>
                </a:cubicBezTo>
                <a:close/>
              </a:path>
            </a:pathLst>
          </a:custGeom>
          <a:solidFill>
            <a:srgbClr val="7f7f7f"/>
          </a:solidFill>
          <a:ln>
            <a:noFill/>
          </a:ln>
        </p:spPr>
        <p:style>
          <a:lnRef idx="0"/>
          <a:fillRef idx="0"/>
          <a:effectRef idx="0"/>
          <a:fontRef idx="minor"/>
        </p:style>
      </p:sp>
      <p:sp>
        <p:nvSpPr>
          <p:cNvPr id="1086" name="CustomShape 19"/>
          <p:cNvSpPr/>
          <p:nvPr/>
        </p:nvSpPr>
        <p:spPr>
          <a:xfrm>
            <a:off x="18322200" y="6960960"/>
            <a:ext cx="542520" cy="31320"/>
          </a:xfrm>
          <a:custGeom>
            <a:avLst/>
            <a:gdLst/>
            <a:ahLst/>
            <a:rect l="l" t="t" r="r" b="b"/>
            <a:pathLst>
              <a:path w="292" h="18">
                <a:moveTo>
                  <a:pt x="284" y="18"/>
                </a:moveTo>
                <a:lnTo>
                  <a:pt x="9" y="18"/>
                </a:lnTo>
                <a:cubicBezTo>
                  <a:pt x="5" y="18"/>
                  <a:pt x="0" y="13"/>
                  <a:pt x="0" y="9"/>
                </a:cubicBezTo>
                <a:cubicBezTo>
                  <a:pt x="0" y="3"/>
                  <a:pt x="5" y="0"/>
                  <a:pt x="9" y="0"/>
                </a:cubicBezTo>
                <a:lnTo>
                  <a:pt x="284" y="0"/>
                </a:lnTo>
                <a:cubicBezTo>
                  <a:pt x="289" y="0"/>
                  <a:pt x="292" y="3"/>
                  <a:pt x="292" y="9"/>
                </a:cubicBezTo>
                <a:cubicBezTo>
                  <a:pt x="292" y="13"/>
                  <a:pt x="289" y="18"/>
                  <a:pt x="284" y="18"/>
                </a:cubicBezTo>
                <a:close/>
              </a:path>
            </a:pathLst>
          </a:custGeom>
          <a:solidFill>
            <a:srgbClr val="7f7f7f"/>
          </a:solidFill>
          <a:ln>
            <a:noFill/>
          </a:ln>
        </p:spPr>
        <p:style>
          <a:lnRef idx="0"/>
          <a:fillRef idx="0"/>
          <a:effectRef idx="0"/>
          <a:fontRef idx="minor"/>
        </p:style>
      </p:sp>
      <p:sp>
        <p:nvSpPr>
          <p:cNvPr id="1087" name="CustomShape 20"/>
          <p:cNvSpPr/>
          <p:nvPr/>
        </p:nvSpPr>
        <p:spPr>
          <a:xfrm>
            <a:off x="18322200" y="6854400"/>
            <a:ext cx="542520" cy="31320"/>
          </a:xfrm>
          <a:custGeom>
            <a:avLst/>
            <a:gdLst/>
            <a:ahLst/>
            <a:rect l="l" t="t" r="r" b="b"/>
            <a:pathLst>
              <a:path w="292" h="18">
                <a:moveTo>
                  <a:pt x="284" y="18"/>
                </a:moveTo>
                <a:lnTo>
                  <a:pt x="9" y="18"/>
                </a:lnTo>
                <a:cubicBezTo>
                  <a:pt x="5" y="18"/>
                  <a:pt x="0" y="14"/>
                  <a:pt x="0" y="9"/>
                </a:cubicBezTo>
                <a:cubicBezTo>
                  <a:pt x="0" y="4"/>
                  <a:pt x="5" y="0"/>
                  <a:pt x="9" y="0"/>
                </a:cubicBezTo>
                <a:lnTo>
                  <a:pt x="284" y="0"/>
                </a:lnTo>
                <a:cubicBezTo>
                  <a:pt x="289" y="0"/>
                  <a:pt x="292" y="4"/>
                  <a:pt x="292" y="9"/>
                </a:cubicBezTo>
                <a:cubicBezTo>
                  <a:pt x="292" y="14"/>
                  <a:pt x="289" y="18"/>
                  <a:pt x="284" y="18"/>
                </a:cubicBezTo>
                <a:close/>
              </a:path>
            </a:pathLst>
          </a:custGeom>
          <a:solidFill>
            <a:srgbClr val="7f7f7f"/>
          </a:solidFill>
          <a:ln>
            <a:noFill/>
          </a:ln>
        </p:spPr>
        <p:style>
          <a:lnRef idx="0"/>
          <a:fillRef idx="0"/>
          <a:effectRef idx="0"/>
          <a:fontRef idx="minor"/>
        </p:style>
      </p:sp>
      <p:sp>
        <p:nvSpPr>
          <p:cNvPr id="1088" name="CustomShape 21"/>
          <p:cNvSpPr/>
          <p:nvPr/>
        </p:nvSpPr>
        <p:spPr>
          <a:xfrm>
            <a:off x="18322200" y="6748200"/>
            <a:ext cx="542520" cy="31320"/>
          </a:xfrm>
          <a:custGeom>
            <a:avLst/>
            <a:gdLst/>
            <a:ahLst/>
            <a:rect l="l" t="t" r="r" b="b"/>
            <a:pathLst>
              <a:path w="292" h="18">
                <a:moveTo>
                  <a:pt x="284" y="18"/>
                </a:moveTo>
                <a:lnTo>
                  <a:pt x="9" y="18"/>
                </a:lnTo>
                <a:cubicBezTo>
                  <a:pt x="5" y="18"/>
                  <a:pt x="0" y="14"/>
                  <a:pt x="0" y="9"/>
                </a:cubicBezTo>
                <a:cubicBezTo>
                  <a:pt x="0" y="4"/>
                  <a:pt x="5" y="0"/>
                  <a:pt x="9" y="0"/>
                </a:cubicBezTo>
                <a:lnTo>
                  <a:pt x="284" y="0"/>
                </a:lnTo>
                <a:cubicBezTo>
                  <a:pt x="289" y="0"/>
                  <a:pt x="292" y="4"/>
                  <a:pt x="292" y="9"/>
                </a:cubicBezTo>
                <a:cubicBezTo>
                  <a:pt x="292" y="14"/>
                  <a:pt x="289" y="18"/>
                  <a:pt x="284" y="18"/>
                </a:cubicBezTo>
                <a:close/>
              </a:path>
            </a:pathLst>
          </a:custGeom>
          <a:solidFill>
            <a:srgbClr val="7f7f7f"/>
          </a:solidFill>
          <a:ln>
            <a:noFill/>
          </a:ln>
        </p:spPr>
        <p:style>
          <a:lnRef idx="0"/>
          <a:fillRef idx="0"/>
          <a:effectRef idx="0"/>
          <a:fontRef idx="minor"/>
        </p:style>
      </p:sp>
      <p:sp>
        <p:nvSpPr>
          <p:cNvPr id="1089" name="CustomShape 22"/>
          <p:cNvSpPr/>
          <p:nvPr/>
        </p:nvSpPr>
        <p:spPr>
          <a:xfrm>
            <a:off x="18322200" y="6642000"/>
            <a:ext cx="542520" cy="31320"/>
          </a:xfrm>
          <a:custGeom>
            <a:avLst/>
            <a:gdLst/>
            <a:ahLst/>
            <a:rect l="l" t="t" r="r" b="b"/>
            <a:pathLst>
              <a:path w="292" h="18">
                <a:moveTo>
                  <a:pt x="284" y="18"/>
                </a:moveTo>
                <a:lnTo>
                  <a:pt x="9" y="18"/>
                </a:lnTo>
                <a:cubicBezTo>
                  <a:pt x="5" y="18"/>
                  <a:pt x="0" y="14"/>
                  <a:pt x="0" y="9"/>
                </a:cubicBezTo>
                <a:cubicBezTo>
                  <a:pt x="0" y="4"/>
                  <a:pt x="5" y="0"/>
                  <a:pt x="9" y="0"/>
                </a:cubicBezTo>
                <a:lnTo>
                  <a:pt x="284" y="0"/>
                </a:lnTo>
                <a:cubicBezTo>
                  <a:pt x="289" y="0"/>
                  <a:pt x="292" y="4"/>
                  <a:pt x="292" y="9"/>
                </a:cubicBezTo>
                <a:cubicBezTo>
                  <a:pt x="292" y="14"/>
                  <a:pt x="289" y="18"/>
                  <a:pt x="284" y="18"/>
                </a:cubicBezTo>
                <a:close/>
              </a:path>
            </a:pathLst>
          </a:custGeom>
          <a:solidFill>
            <a:srgbClr val="7f7f7f"/>
          </a:solidFill>
          <a:ln>
            <a:noFill/>
          </a:ln>
        </p:spPr>
        <p:style>
          <a:lnRef idx="0"/>
          <a:fillRef idx="0"/>
          <a:effectRef idx="0"/>
          <a:fontRef idx="minor"/>
        </p:style>
      </p:sp>
      <p:sp>
        <p:nvSpPr>
          <p:cNvPr id="1090" name="CustomShape 23"/>
          <p:cNvSpPr/>
          <p:nvPr/>
        </p:nvSpPr>
        <p:spPr>
          <a:xfrm>
            <a:off x="18441720" y="7194240"/>
            <a:ext cx="40680" cy="204840"/>
          </a:xfrm>
          <a:custGeom>
            <a:avLst/>
            <a:gdLst/>
            <a:ahLst/>
            <a:rect l="l" t="t" r="r" b="b"/>
            <a:pathLst>
              <a:path w="23" h="111">
                <a:moveTo>
                  <a:pt x="12" y="111"/>
                </a:moveTo>
                <a:cubicBezTo>
                  <a:pt x="5" y="111"/>
                  <a:pt x="0" y="104"/>
                  <a:pt x="0" y="99"/>
                </a:cubicBezTo>
                <a:lnTo>
                  <a:pt x="0" y="13"/>
                </a:lnTo>
                <a:cubicBezTo>
                  <a:pt x="0" y="5"/>
                  <a:pt x="5" y="0"/>
                  <a:pt x="12" y="0"/>
                </a:cubicBezTo>
                <a:cubicBezTo>
                  <a:pt x="19" y="0"/>
                  <a:pt x="23" y="5"/>
                  <a:pt x="23" y="13"/>
                </a:cubicBezTo>
                <a:lnTo>
                  <a:pt x="23" y="99"/>
                </a:lnTo>
                <a:cubicBezTo>
                  <a:pt x="23" y="104"/>
                  <a:pt x="19" y="111"/>
                  <a:pt x="12" y="111"/>
                </a:cubicBezTo>
                <a:close/>
              </a:path>
            </a:pathLst>
          </a:custGeom>
          <a:solidFill>
            <a:srgbClr val="7f7f7f"/>
          </a:solidFill>
          <a:ln>
            <a:noFill/>
          </a:ln>
        </p:spPr>
        <p:style>
          <a:lnRef idx="0"/>
          <a:fillRef idx="0"/>
          <a:effectRef idx="0"/>
          <a:fontRef idx="minor"/>
        </p:style>
      </p:sp>
      <p:sp>
        <p:nvSpPr>
          <p:cNvPr id="1091" name="CustomShape 24"/>
          <p:cNvSpPr/>
          <p:nvPr/>
        </p:nvSpPr>
        <p:spPr>
          <a:xfrm>
            <a:off x="18359640" y="7276320"/>
            <a:ext cx="204840" cy="40680"/>
          </a:xfrm>
          <a:custGeom>
            <a:avLst/>
            <a:gdLst/>
            <a:ahLst/>
            <a:rect l="l" t="t" r="r" b="b"/>
            <a:pathLst>
              <a:path w="111" h="23">
                <a:moveTo>
                  <a:pt x="99" y="23"/>
                </a:moveTo>
                <a:lnTo>
                  <a:pt x="13" y="23"/>
                </a:lnTo>
                <a:cubicBezTo>
                  <a:pt x="6" y="23"/>
                  <a:pt x="0" y="18"/>
                  <a:pt x="0" y="11"/>
                </a:cubicBezTo>
                <a:cubicBezTo>
                  <a:pt x="0" y="5"/>
                  <a:pt x="6" y="0"/>
                  <a:pt x="13" y="0"/>
                </a:cubicBezTo>
                <a:lnTo>
                  <a:pt x="99" y="0"/>
                </a:lnTo>
                <a:cubicBezTo>
                  <a:pt x="106" y="0"/>
                  <a:pt x="111" y="5"/>
                  <a:pt x="111" y="11"/>
                </a:cubicBezTo>
                <a:cubicBezTo>
                  <a:pt x="111" y="18"/>
                  <a:pt x="106" y="23"/>
                  <a:pt x="99" y="23"/>
                </a:cubicBezTo>
                <a:close/>
              </a:path>
            </a:pathLst>
          </a:custGeom>
          <a:solidFill>
            <a:srgbClr val="7f7f7f"/>
          </a:solidFill>
          <a:ln>
            <a:noFill/>
          </a:ln>
        </p:spPr>
        <p:style>
          <a:lnRef idx="0"/>
          <a:fillRef idx="0"/>
          <a:effectRef idx="0"/>
          <a:fontRef idx="minor"/>
        </p:style>
      </p:sp>
      <p:sp>
        <p:nvSpPr>
          <p:cNvPr id="1092" name="CustomShape 25"/>
          <p:cNvSpPr/>
          <p:nvPr/>
        </p:nvSpPr>
        <p:spPr>
          <a:xfrm>
            <a:off x="18458640" y="6341400"/>
            <a:ext cx="270360" cy="193680"/>
          </a:xfrm>
          <a:custGeom>
            <a:avLst/>
            <a:gdLst/>
            <a:ahLst/>
            <a:rect l="l" t="t" r="r" b="b"/>
            <a:pathLst>
              <a:path w="146" h="105">
                <a:moveTo>
                  <a:pt x="73" y="48"/>
                </a:moveTo>
                <a:cubicBezTo>
                  <a:pt x="65" y="48"/>
                  <a:pt x="57" y="41"/>
                  <a:pt x="57" y="32"/>
                </a:cubicBezTo>
                <a:cubicBezTo>
                  <a:pt x="57" y="23"/>
                  <a:pt x="65" y="16"/>
                  <a:pt x="73" y="16"/>
                </a:cubicBezTo>
                <a:cubicBezTo>
                  <a:pt x="82" y="16"/>
                  <a:pt x="90" y="23"/>
                  <a:pt x="90" y="32"/>
                </a:cubicBezTo>
                <a:cubicBezTo>
                  <a:pt x="90" y="41"/>
                  <a:pt x="82" y="48"/>
                  <a:pt x="73" y="48"/>
                </a:cubicBezTo>
                <a:close/>
                <a:moveTo>
                  <a:pt x="132" y="35"/>
                </a:moveTo>
                <a:lnTo>
                  <a:pt x="107" y="35"/>
                </a:lnTo>
                <a:cubicBezTo>
                  <a:pt x="107" y="34"/>
                  <a:pt x="107" y="34"/>
                  <a:pt x="107" y="32"/>
                </a:cubicBezTo>
                <a:cubicBezTo>
                  <a:pt x="107" y="14"/>
                  <a:pt x="91" y="0"/>
                  <a:pt x="73" y="0"/>
                </a:cubicBezTo>
                <a:cubicBezTo>
                  <a:pt x="55" y="0"/>
                  <a:pt x="41" y="14"/>
                  <a:pt x="41" y="32"/>
                </a:cubicBezTo>
                <a:cubicBezTo>
                  <a:pt x="41" y="34"/>
                  <a:pt x="41" y="34"/>
                  <a:pt x="41" y="35"/>
                </a:cubicBezTo>
                <a:lnTo>
                  <a:pt x="14" y="35"/>
                </a:lnTo>
                <a:cubicBezTo>
                  <a:pt x="6" y="35"/>
                  <a:pt x="0" y="40"/>
                  <a:pt x="0" y="48"/>
                </a:cubicBezTo>
                <a:lnTo>
                  <a:pt x="0" y="90"/>
                </a:lnTo>
                <a:cubicBezTo>
                  <a:pt x="0" y="97"/>
                  <a:pt x="6" y="105"/>
                  <a:pt x="14" y="105"/>
                </a:cubicBezTo>
                <a:lnTo>
                  <a:pt x="132" y="105"/>
                </a:lnTo>
                <a:cubicBezTo>
                  <a:pt x="140" y="105"/>
                  <a:pt x="146" y="97"/>
                  <a:pt x="146" y="90"/>
                </a:cubicBezTo>
                <a:lnTo>
                  <a:pt x="146" y="48"/>
                </a:lnTo>
                <a:cubicBezTo>
                  <a:pt x="146" y="40"/>
                  <a:pt x="140" y="35"/>
                  <a:pt x="132" y="35"/>
                </a:cubicBezTo>
                <a:close/>
              </a:path>
            </a:pathLst>
          </a:custGeom>
          <a:solidFill>
            <a:srgbClr val="7f7f7f"/>
          </a:solidFill>
          <a:ln>
            <a:noFill/>
          </a:ln>
        </p:spPr>
        <p:style>
          <a:lnRef idx="0"/>
          <a:fillRef idx="0"/>
          <a:effectRef idx="0"/>
          <a:fontRef idx="minor"/>
        </p:style>
      </p:sp>
      <p:sp>
        <p:nvSpPr>
          <p:cNvPr id="1093" name="CustomShape 26"/>
          <p:cNvSpPr/>
          <p:nvPr/>
        </p:nvSpPr>
        <p:spPr>
          <a:xfrm>
            <a:off x="2793240" y="3832200"/>
            <a:ext cx="1245960" cy="680760"/>
          </a:xfrm>
          <a:custGeom>
            <a:avLst/>
            <a:gdLst/>
            <a:ahLst/>
            <a:rect l="l" t="t" r="r" b="b"/>
            <a:pathLst>
              <a:path w="669" h="366">
                <a:moveTo>
                  <a:pt x="206" y="264"/>
                </a:moveTo>
                <a:lnTo>
                  <a:pt x="250" y="139"/>
                </a:lnTo>
                <a:cubicBezTo>
                  <a:pt x="250" y="135"/>
                  <a:pt x="255" y="132"/>
                  <a:pt x="261" y="133"/>
                </a:cubicBezTo>
                <a:cubicBezTo>
                  <a:pt x="265" y="133"/>
                  <a:pt x="270" y="135"/>
                  <a:pt x="272" y="141"/>
                </a:cubicBezTo>
                <a:lnTo>
                  <a:pt x="335" y="366"/>
                </a:lnTo>
                <a:lnTo>
                  <a:pt x="400" y="186"/>
                </a:lnTo>
                <a:cubicBezTo>
                  <a:pt x="402" y="182"/>
                  <a:pt x="406" y="179"/>
                  <a:pt x="410" y="179"/>
                </a:cubicBezTo>
                <a:cubicBezTo>
                  <a:pt x="415" y="178"/>
                  <a:pt x="419" y="180"/>
                  <a:pt x="421" y="184"/>
                </a:cubicBezTo>
                <a:lnTo>
                  <a:pt x="468" y="262"/>
                </a:lnTo>
                <a:lnTo>
                  <a:pt x="655" y="262"/>
                </a:lnTo>
                <a:cubicBezTo>
                  <a:pt x="671" y="215"/>
                  <a:pt x="669" y="184"/>
                  <a:pt x="669" y="184"/>
                </a:cubicBezTo>
                <a:cubicBezTo>
                  <a:pt x="669" y="83"/>
                  <a:pt x="587" y="0"/>
                  <a:pt x="486" y="0"/>
                </a:cubicBezTo>
                <a:cubicBezTo>
                  <a:pt x="422" y="0"/>
                  <a:pt x="368" y="33"/>
                  <a:pt x="334" y="81"/>
                </a:cubicBezTo>
                <a:cubicBezTo>
                  <a:pt x="302" y="33"/>
                  <a:pt x="246" y="0"/>
                  <a:pt x="183" y="0"/>
                </a:cubicBezTo>
                <a:cubicBezTo>
                  <a:pt x="82" y="0"/>
                  <a:pt x="0" y="83"/>
                  <a:pt x="0" y="184"/>
                </a:cubicBezTo>
                <a:cubicBezTo>
                  <a:pt x="0" y="184"/>
                  <a:pt x="-2" y="216"/>
                  <a:pt x="15" y="264"/>
                </a:cubicBezTo>
                <a:close/>
              </a:path>
            </a:pathLst>
          </a:custGeom>
          <a:solidFill>
            <a:srgbClr val="7f7f7f"/>
          </a:solidFill>
          <a:ln>
            <a:noFill/>
          </a:ln>
        </p:spPr>
        <p:style>
          <a:lnRef idx="0"/>
          <a:fillRef idx="0"/>
          <a:effectRef idx="0"/>
          <a:fontRef idx="minor"/>
        </p:style>
      </p:sp>
      <p:sp>
        <p:nvSpPr>
          <p:cNvPr id="1094" name="CustomShape 27"/>
          <p:cNvSpPr/>
          <p:nvPr/>
        </p:nvSpPr>
        <p:spPr>
          <a:xfrm>
            <a:off x="2840040" y="4172040"/>
            <a:ext cx="1156680" cy="686160"/>
          </a:xfrm>
          <a:custGeom>
            <a:avLst/>
            <a:gdLst/>
            <a:ahLst/>
            <a:rect l="l" t="t" r="r" b="b"/>
            <a:pathLst>
              <a:path w="621" h="369">
                <a:moveTo>
                  <a:pt x="437" y="103"/>
                </a:moveTo>
                <a:cubicBezTo>
                  <a:pt x="432" y="103"/>
                  <a:pt x="429" y="101"/>
                  <a:pt x="427" y="98"/>
                </a:cubicBezTo>
                <a:lnTo>
                  <a:pt x="388" y="34"/>
                </a:lnTo>
                <a:lnTo>
                  <a:pt x="320" y="225"/>
                </a:lnTo>
                <a:cubicBezTo>
                  <a:pt x="317" y="230"/>
                  <a:pt x="314" y="233"/>
                  <a:pt x="308" y="233"/>
                </a:cubicBezTo>
                <a:cubicBezTo>
                  <a:pt x="304" y="233"/>
                  <a:pt x="299" y="229"/>
                  <a:pt x="297" y="224"/>
                </a:cubicBezTo>
                <a:lnTo>
                  <a:pt x="234" y="0"/>
                </a:lnTo>
                <a:lnTo>
                  <a:pt x="200" y="98"/>
                </a:lnTo>
                <a:cubicBezTo>
                  <a:pt x="198" y="102"/>
                  <a:pt x="194" y="106"/>
                  <a:pt x="189" y="106"/>
                </a:cubicBezTo>
                <a:lnTo>
                  <a:pt x="0" y="106"/>
                </a:lnTo>
                <a:cubicBezTo>
                  <a:pt x="35" y="181"/>
                  <a:pt x="116" y="285"/>
                  <a:pt x="309" y="369"/>
                </a:cubicBezTo>
                <a:cubicBezTo>
                  <a:pt x="505" y="284"/>
                  <a:pt x="587" y="179"/>
                  <a:pt x="621" y="103"/>
                </a:cubicBezTo>
                <a:close/>
              </a:path>
            </a:pathLst>
          </a:custGeom>
          <a:solidFill>
            <a:srgbClr val="7f7f7f"/>
          </a:solidFill>
          <a:ln>
            <a:noFill/>
          </a:ln>
        </p:spPr>
        <p:style>
          <a:lnRef idx="0"/>
          <a:fillRef idx="0"/>
          <a:effectRef idx="0"/>
          <a:fontRef idx="minor"/>
        </p:style>
      </p:sp>
      <p:sp>
        <p:nvSpPr>
          <p:cNvPr id="1095" name="CustomShape 28"/>
          <p:cNvSpPr/>
          <p:nvPr/>
        </p:nvSpPr>
        <p:spPr>
          <a:xfrm>
            <a:off x="5670360" y="3891960"/>
            <a:ext cx="400680" cy="1070640"/>
          </a:xfrm>
          <a:custGeom>
            <a:avLst/>
            <a:gdLst/>
            <a:ahLst/>
            <a:rect l="l" t="t" r="r" b="b"/>
            <a:pathLst>
              <a:path w="216" h="575">
                <a:moveTo>
                  <a:pt x="179" y="530"/>
                </a:moveTo>
                <a:cubicBezTo>
                  <a:pt x="179" y="538"/>
                  <a:pt x="173" y="545"/>
                  <a:pt x="166" y="545"/>
                </a:cubicBezTo>
                <a:lnTo>
                  <a:pt x="51" y="545"/>
                </a:lnTo>
                <a:cubicBezTo>
                  <a:pt x="42" y="545"/>
                  <a:pt x="36" y="538"/>
                  <a:pt x="36" y="530"/>
                </a:cubicBezTo>
                <a:lnTo>
                  <a:pt x="36" y="350"/>
                </a:lnTo>
                <a:cubicBezTo>
                  <a:pt x="36" y="350"/>
                  <a:pt x="61" y="341"/>
                  <a:pt x="83" y="345"/>
                </a:cubicBezTo>
                <a:cubicBezTo>
                  <a:pt x="98" y="348"/>
                  <a:pt x="125" y="361"/>
                  <a:pt x="138" y="361"/>
                </a:cubicBezTo>
                <a:cubicBezTo>
                  <a:pt x="164" y="361"/>
                  <a:pt x="179" y="350"/>
                  <a:pt x="179" y="350"/>
                </a:cubicBezTo>
                <a:close/>
                <a:moveTo>
                  <a:pt x="109" y="158"/>
                </a:moveTo>
                <a:cubicBezTo>
                  <a:pt x="109" y="158"/>
                  <a:pt x="135" y="190"/>
                  <a:pt x="135" y="208"/>
                </a:cubicBezTo>
                <a:cubicBezTo>
                  <a:pt x="135" y="227"/>
                  <a:pt x="122" y="242"/>
                  <a:pt x="109" y="242"/>
                </a:cubicBezTo>
                <a:cubicBezTo>
                  <a:pt x="93" y="242"/>
                  <a:pt x="82" y="227"/>
                  <a:pt x="82" y="208"/>
                </a:cubicBezTo>
                <a:cubicBezTo>
                  <a:pt x="82" y="190"/>
                  <a:pt x="109" y="158"/>
                  <a:pt x="109" y="158"/>
                </a:cubicBezTo>
                <a:close/>
                <a:moveTo>
                  <a:pt x="216" y="217"/>
                </a:moveTo>
                <a:cubicBezTo>
                  <a:pt x="216" y="211"/>
                  <a:pt x="212" y="206"/>
                  <a:pt x="206" y="205"/>
                </a:cubicBezTo>
                <a:lnTo>
                  <a:pt x="206" y="150"/>
                </a:lnTo>
                <a:cubicBezTo>
                  <a:pt x="206" y="96"/>
                  <a:pt x="162" y="0"/>
                  <a:pt x="109" y="0"/>
                </a:cubicBezTo>
                <a:cubicBezTo>
                  <a:pt x="55" y="0"/>
                  <a:pt x="10" y="96"/>
                  <a:pt x="10" y="150"/>
                </a:cubicBezTo>
                <a:lnTo>
                  <a:pt x="10" y="205"/>
                </a:lnTo>
                <a:cubicBezTo>
                  <a:pt x="5" y="206"/>
                  <a:pt x="0" y="211"/>
                  <a:pt x="0" y="217"/>
                </a:cubicBezTo>
                <a:cubicBezTo>
                  <a:pt x="0" y="223"/>
                  <a:pt x="5" y="228"/>
                  <a:pt x="10" y="229"/>
                </a:cubicBezTo>
                <a:lnTo>
                  <a:pt x="10" y="242"/>
                </a:lnTo>
                <a:cubicBezTo>
                  <a:pt x="5" y="243"/>
                  <a:pt x="0" y="249"/>
                  <a:pt x="0" y="254"/>
                </a:cubicBezTo>
                <a:cubicBezTo>
                  <a:pt x="0" y="261"/>
                  <a:pt x="5" y="266"/>
                  <a:pt x="10" y="267"/>
                </a:cubicBezTo>
                <a:lnTo>
                  <a:pt x="10" y="279"/>
                </a:lnTo>
                <a:cubicBezTo>
                  <a:pt x="5" y="281"/>
                  <a:pt x="0" y="285"/>
                  <a:pt x="0" y="291"/>
                </a:cubicBezTo>
                <a:lnTo>
                  <a:pt x="0" y="292"/>
                </a:lnTo>
                <a:cubicBezTo>
                  <a:pt x="0" y="298"/>
                  <a:pt x="5" y="303"/>
                  <a:pt x="10" y="304"/>
                </a:cubicBezTo>
                <a:lnTo>
                  <a:pt x="10" y="317"/>
                </a:lnTo>
                <a:cubicBezTo>
                  <a:pt x="5" y="318"/>
                  <a:pt x="0" y="322"/>
                  <a:pt x="0" y="329"/>
                </a:cubicBezTo>
                <a:cubicBezTo>
                  <a:pt x="0" y="335"/>
                  <a:pt x="5" y="340"/>
                  <a:pt x="10" y="341"/>
                </a:cubicBezTo>
                <a:lnTo>
                  <a:pt x="10" y="354"/>
                </a:lnTo>
                <a:cubicBezTo>
                  <a:pt x="5" y="355"/>
                  <a:pt x="0" y="360"/>
                  <a:pt x="0" y="366"/>
                </a:cubicBezTo>
                <a:cubicBezTo>
                  <a:pt x="0" y="372"/>
                  <a:pt x="5" y="377"/>
                  <a:pt x="10" y="378"/>
                </a:cubicBezTo>
                <a:lnTo>
                  <a:pt x="10" y="390"/>
                </a:lnTo>
                <a:cubicBezTo>
                  <a:pt x="5" y="392"/>
                  <a:pt x="0" y="397"/>
                  <a:pt x="0" y="402"/>
                </a:cubicBezTo>
                <a:lnTo>
                  <a:pt x="0" y="404"/>
                </a:lnTo>
                <a:cubicBezTo>
                  <a:pt x="0" y="410"/>
                  <a:pt x="5" y="415"/>
                  <a:pt x="10" y="416"/>
                </a:cubicBezTo>
                <a:lnTo>
                  <a:pt x="10" y="428"/>
                </a:lnTo>
                <a:cubicBezTo>
                  <a:pt x="5" y="429"/>
                  <a:pt x="0" y="434"/>
                  <a:pt x="0" y="440"/>
                </a:cubicBezTo>
                <a:cubicBezTo>
                  <a:pt x="0" y="446"/>
                  <a:pt x="5" y="451"/>
                  <a:pt x="10" y="452"/>
                </a:cubicBezTo>
                <a:lnTo>
                  <a:pt x="10" y="466"/>
                </a:lnTo>
                <a:cubicBezTo>
                  <a:pt x="5" y="466"/>
                  <a:pt x="0" y="471"/>
                  <a:pt x="0" y="478"/>
                </a:cubicBezTo>
                <a:cubicBezTo>
                  <a:pt x="0" y="484"/>
                  <a:pt x="5" y="489"/>
                  <a:pt x="10" y="489"/>
                </a:cubicBezTo>
                <a:lnTo>
                  <a:pt x="10" y="502"/>
                </a:lnTo>
                <a:cubicBezTo>
                  <a:pt x="5" y="503"/>
                  <a:pt x="0" y="508"/>
                  <a:pt x="0" y="514"/>
                </a:cubicBezTo>
                <a:lnTo>
                  <a:pt x="0" y="515"/>
                </a:lnTo>
                <a:cubicBezTo>
                  <a:pt x="0" y="521"/>
                  <a:pt x="5" y="526"/>
                  <a:pt x="10" y="527"/>
                </a:cubicBezTo>
                <a:lnTo>
                  <a:pt x="10" y="545"/>
                </a:lnTo>
                <a:cubicBezTo>
                  <a:pt x="10" y="562"/>
                  <a:pt x="23" y="575"/>
                  <a:pt x="40" y="575"/>
                </a:cubicBezTo>
                <a:lnTo>
                  <a:pt x="177" y="575"/>
                </a:lnTo>
                <a:cubicBezTo>
                  <a:pt x="192" y="575"/>
                  <a:pt x="206" y="562"/>
                  <a:pt x="206" y="545"/>
                </a:cubicBezTo>
                <a:lnTo>
                  <a:pt x="206" y="527"/>
                </a:lnTo>
                <a:cubicBezTo>
                  <a:pt x="212" y="526"/>
                  <a:pt x="216" y="521"/>
                  <a:pt x="216" y="515"/>
                </a:cubicBezTo>
                <a:lnTo>
                  <a:pt x="216" y="514"/>
                </a:lnTo>
                <a:cubicBezTo>
                  <a:pt x="216" y="508"/>
                  <a:pt x="212" y="503"/>
                  <a:pt x="206" y="502"/>
                </a:cubicBezTo>
                <a:lnTo>
                  <a:pt x="206" y="489"/>
                </a:lnTo>
                <a:cubicBezTo>
                  <a:pt x="212" y="489"/>
                  <a:pt x="216" y="484"/>
                  <a:pt x="216" y="478"/>
                </a:cubicBezTo>
                <a:cubicBezTo>
                  <a:pt x="216" y="471"/>
                  <a:pt x="212" y="466"/>
                  <a:pt x="206" y="466"/>
                </a:cubicBezTo>
                <a:lnTo>
                  <a:pt x="206" y="452"/>
                </a:lnTo>
                <a:cubicBezTo>
                  <a:pt x="212" y="451"/>
                  <a:pt x="216" y="446"/>
                  <a:pt x="216" y="440"/>
                </a:cubicBezTo>
                <a:cubicBezTo>
                  <a:pt x="216" y="434"/>
                  <a:pt x="212" y="429"/>
                  <a:pt x="206" y="428"/>
                </a:cubicBezTo>
                <a:lnTo>
                  <a:pt x="206" y="416"/>
                </a:lnTo>
                <a:cubicBezTo>
                  <a:pt x="212" y="415"/>
                  <a:pt x="216" y="410"/>
                  <a:pt x="216" y="404"/>
                </a:cubicBezTo>
                <a:lnTo>
                  <a:pt x="216" y="402"/>
                </a:lnTo>
                <a:cubicBezTo>
                  <a:pt x="216" y="397"/>
                  <a:pt x="212" y="392"/>
                  <a:pt x="206" y="390"/>
                </a:cubicBezTo>
                <a:lnTo>
                  <a:pt x="206" y="378"/>
                </a:lnTo>
                <a:cubicBezTo>
                  <a:pt x="212" y="377"/>
                  <a:pt x="216" y="372"/>
                  <a:pt x="216" y="366"/>
                </a:cubicBezTo>
                <a:cubicBezTo>
                  <a:pt x="216" y="360"/>
                  <a:pt x="212" y="355"/>
                  <a:pt x="206" y="354"/>
                </a:cubicBezTo>
                <a:lnTo>
                  <a:pt x="206" y="341"/>
                </a:lnTo>
                <a:cubicBezTo>
                  <a:pt x="212" y="340"/>
                  <a:pt x="216" y="335"/>
                  <a:pt x="216" y="329"/>
                </a:cubicBezTo>
                <a:cubicBezTo>
                  <a:pt x="216" y="322"/>
                  <a:pt x="212" y="318"/>
                  <a:pt x="206" y="317"/>
                </a:cubicBezTo>
                <a:lnTo>
                  <a:pt x="206" y="304"/>
                </a:lnTo>
                <a:cubicBezTo>
                  <a:pt x="212" y="303"/>
                  <a:pt x="216" y="298"/>
                  <a:pt x="216" y="292"/>
                </a:cubicBezTo>
                <a:lnTo>
                  <a:pt x="216" y="291"/>
                </a:lnTo>
                <a:cubicBezTo>
                  <a:pt x="216" y="285"/>
                  <a:pt x="212" y="281"/>
                  <a:pt x="206" y="279"/>
                </a:cubicBezTo>
                <a:lnTo>
                  <a:pt x="206" y="267"/>
                </a:lnTo>
                <a:cubicBezTo>
                  <a:pt x="212" y="266"/>
                  <a:pt x="216" y="261"/>
                  <a:pt x="216" y="254"/>
                </a:cubicBezTo>
                <a:cubicBezTo>
                  <a:pt x="216" y="249"/>
                  <a:pt x="212" y="243"/>
                  <a:pt x="206" y="242"/>
                </a:cubicBezTo>
                <a:lnTo>
                  <a:pt x="206" y="229"/>
                </a:lnTo>
                <a:cubicBezTo>
                  <a:pt x="212" y="228"/>
                  <a:pt x="216" y="223"/>
                  <a:pt x="216" y="217"/>
                </a:cubicBezTo>
                <a:close/>
              </a:path>
            </a:pathLst>
          </a:custGeom>
          <a:solidFill>
            <a:srgbClr val="7f7f7f"/>
          </a:solidFill>
          <a:ln>
            <a:noFill/>
          </a:ln>
        </p:spPr>
        <p:style>
          <a:lnRef idx="0"/>
          <a:fillRef idx="0"/>
          <a:effectRef idx="0"/>
          <a:fontRef idx="minor"/>
        </p:style>
      </p:sp>
      <p:sp>
        <p:nvSpPr>
          <p:cNvPr id="1096" name="CustomShape 29"/>
          <p:cNvSpPr/>
          <p:nvPr/>
        </p:nvSpPr>
        <p:spPr>
          <a:xfrm>
            <a:off x="5808600" y="3729600"/>
            <a:ext cx="126360" cy="91080"/>
          </a:xfrm>
          <a:custGeom>
            <a:avLst/>
            <a:gdLst/>
            <a:ahLst/>
            <a:rect l="l" t="t" r="r" b="b"/>
            <a:pathLst>
              <a:path w="69" h="50">
                <a:moveTo>
                  <a:pt x="61" y="50"/>
                </a:moveTo>
                <a:lnTo>
                  <a:pt x="7" y="50"/>
                </a:lnTo>
                <a:cubicBezTo>
                  <a:pt x="3" y="50"/>
                  <a:pt x="0" y="46"/>
                  <a:pt x="0" y="42"/>
                </a:cubicBezTo>
                <a:lnTo>
                  <a:pt x="4" y="8"/>
                </a:lnTo>
                <a:cubicBezTo>
                  <a:pt x="4" y="4"/>
                  <a:pt x="8" y="0"/>
                  <a:pt x="12" y="0"/>
                </a:cubicBezTo>
                <a:lnTo>
                  <a:pt x="56" y="0"/>
                </a:lnTo>
                <a:cubicBezTo>
                  <a:pt x="61" y="0"/>
                  <a:pt x="64" y="4"/>
                  <a:pt x="64" y="8"/>
                </a:cubicBezTo>
                <a:lnTo>
                  <a:pt x="69" y="42"/>
                </a:lnTo>
                <a:cubicBezTo>
                  <a:pt x="69" y="46"/>
                  <a:pt x="65" y="50"/>
                  <a:pt x="61" y="50"/>
                </a:cubicBezTo>
                <a:close/>
              </a:path>
            </a:pathLst>
          </a:custGeom>
          <a:solidFill>
            <a:srgbClr val="7f7f7f"/>
          </a:solidFill>
          <a:ln>
            <a:noFill/>
          </a:ln>
        </p:spPr>
        <p:style>
          <a:lnRef idx="0"/>
          <a:fillRef idx="0"/>
          <a:effectRef idx="0"/>
          <a:fontRef idx="minor"/>
        </p:style>
      </p:sp>
      <p:sp>
        <p:nvSpPr>
          <p:cNvPr id="1097" name="CustomShape 30"/>
          <p:cNvSpPr/>
          <p:nvPr/>
        </p:nvSpPr>
        <p:spPr>
          <a:xfrm>
            <a:off x="5801040" y="3849120"/>
            <a:ext cx="139680" cy="37080"/>
          </a:xfrm>
          <a:custGeom>
            <a:avLst/>
            <a:gdLst/>
            <a:ahLst/>
            <a:rect l="l" t="t" r="r" b="b"/>
            <a:pathLst>
              <a:path w="76" h="21">
                <a:moveTo>
                  <a:pt x="6" y="21"/>
                </a:moveTo>
                <a:cubicBezTo>
                  <a:pt x="16" y="14"/>
                  <a:pt x="27" y="9"/>
                  <a:pt x="39" y="9"/>
                </a:cubicBezTo>
                <a:cubicBezTo>
                  <a:pt x="50" y="9"/>
                  <a:pt x="60" y="14"/>
                  <a:pt x="70" y="21"/>
                </a:cubicBezTo>
                <a:cubicBezTo>
                  <a:pt x="74" y="21"/>
                  <a:pt x="76" y="18"/>
                  <a:pt x="76" y="15"/>
                </a:cubicBezTo>
                <a:lnTo>
                  <a:pt x="76" y="5"/>
                </a:lnTo>
                <a:cubicBezTo>
                  <a:pt x="76" y="2"/>
                  <a:pt x="74" y="0"/>
                  <a:pt x="70" y="0"/>
                </a:cubicBezTo>
                <a:lnTo>
                  <a:pt x="6" y="0"/>
                </a:lnTo>
                <a:cubicBezTo>
                  <a:pt x="3" y="0"/>
                  <a:pt x="0" y="2"/>
                  <a:pt x="0" y="5"/>
                </a:cubicBezTo>
                <a:lnTo>
                  <a:pt x="0" y="15"/>
                </a:lnTo>
                <a:cubicBezTo>
                  <a:pt x="0" y="18"/>
                  <a:pt x="3" y="21"/>
                  <a:pt x="6" y="21"/>
                </a:cubicBezTo>
                <a:close/>
              </a:path>
            </a:pathLst>
          </a:custGeom>
          <a:solidFill>
            <a:srgbClr val="7f7f7f"/>
          </a:solidFill>
          <a:ln>
            <a:noFill/>
          </a:ln>
        </p:spPr>
        <p:style>
          <a:lnRef idx="0"/>
          <a:fillRef idx="0"/>
          <a:effectRef idx="0"/>
          <a:fontRef idx="minor"/>
        </p:style>
      </p:sp>
      <p:sp>
        <p:nvSpPr>
          <p:cNvPr id="1098" name="CustomShape 31"/>
          <p:cNvSpPr/>
          <p:nvPr/>
        </p:nvSpPr>
        <p:spPr>
          <a:xfrm>
            <a:off x="5823000" y="6436440"/>
            <a:ext cx="257040" cy="257040"/>
          </a:xfrm>
          <a:custGeom>
            <a:avLst/>
            <a:gdLst/>
            <a:ahLst/>
            <a:rect l="l" t="t" r="r" b="b"/>
            <a:pathLst>
              <a:path w="139" h="139">
                <a:moveTo>
                  <a:pt x="0" y="128"/>
                </a:moveTo>
                <a:cubicBezTo>
                  <a:pt x="0" y="128"/>
                  <a:pt x="0" y="125"/>
                  <a:pt x="0" y="121"/>
                </a:cubicBezTo>
                <a:cubicBezTo>
                  <a:pt x="0" y="120"/>
                  <a:pt x="0" y="118"/>
                  <a:pt x="0" y="117"/>
                </a:cubicBezTo>
                <a:cubicBezTo>
                  <a:pt x="0" y="115"/>
                  <a:pt x="1" y="113"/>
                  <a:pt x="1" y="112"/>
                </a:cubicBezTo>
                <a:cubicBezTo>
                  <a:pt x="1" y="108"/>
                  <a:pt x="2" y="103"/>
                  <a:pt x="3" y="99"/>
                </a:cubicBezTo>
                <a:cubicBezTo>
                  <a:pt x="3" y="97"/>
                  <a:pt x="4" y="95"/>
                  <a:pt x="4" y="91"/>
                </a:cubicBezTo>
                <a:cubicBezTo>
                  <a:pt x="5" y="90"/>
                  <a:pt x="6" y="88"/>
                  <a:pt x="7" y="85"/>
                </a:cubicBezTo>
                <a:cubicBezTo>
                  <a:pt x="8" y="80"/>
                  <a:pt x="12" y="74"/>
                  <a:pt x="13" y="69"/>
                </a:cubicBezTo>
                <a:cubicBezTo>
                  <a:pt x="16" y="64"/>
                  <a:pt x="19" y="59"/>
                  <a:pt x="23" y="54"/>
                </a:cubicBezTo>
                <a:cubicBezTo>
                  <a:pt x="25" y="49"/>
                  <a:pt x="30" y="45"/>
                  <a:pt x="34" y="40"/>
                </a:cubicBezTo>
                <a:cubicBezTo>
                  <a:pt x="38" y="36"/>
                  <a:pt x="43" y="32"/>
                  <a:pt x="47" y="28"/>
                </a:cubicBezTo>
                <a:cubicBezTo>
                  <a:pt x="52" y="24"/>
                  <a:pt x="57" y="21"/>
                  <a:pt x="62" y="18"/>
                </a:cubicBezTo>
                <a:cubicBezTo>
                  <a:pt x="67" y="16"/>
                  <a:pt x="72" y="12"/>
                  <a:pt x="77" y="11"/>
                </a:cubicBezTo>
                <a:cubicBezTo>
                  <a:pt x="80" y="10"/>
                  <a:pt x="82" y="9"/>
                  <a:pt x="84" y="8"/>
                </a:cubicBezTo>
                <a:cubicBezTo>
                  <a:pt x="86" y="7"/>
                  <a:pt x="90" y="7"/>
                  <a:pt x="91" y="6"/>
                </a:cubicBezTo>
                <a:cubicBezTo>
                  <a:pt x="95" y="4"/>
                  <a:pt x="100" y="3"/>
                  <a:pt x="103" y="2"/>
                </a:cubicBezTo>
                <a:cubicBezTo>
                  <a:pt x="106" y="2"/>
                  <a:pt x="108" y="1"/>
                  <a:pt x="109" y="1"/>
                </a:cubicBezTo>
                <a:cubicBezTo>
                  <a:pt x="111" y="1"/>
                  <a:pt x="112" y="1"/>
                  <a:pt x="114" y="1"/>
                </a:cubicBezTo>
                <a:cubicBezTo>
                  <a:pt x="119" y="0"/>
                  <a:pt x="122" y="0"/>
                  <a:pt x="122" y="0"/>
                </a:cubicBezTo>
                <a:cubicBezTo>
                  <a:pt x="131" y="0"/>
                  <a:pt x="139" y="7"/>
                  <a:pt x="139" y="16"/>
                </a:cubicBezTo>
                <a:cubicBezTo>
                  <a:pt x="140" y="25"/>
                  <a:pt x="133" y="33"/>
                  <a:pt x="125" y="33"/>
                </a:cubicBezTo>
                <a:cubicBezTo>
                  <a:pt x="124" y="33"/>
                  <a:pt x="124" y="33"/>
                  <a:pt x="124" y="33"/>
                </a:cubicBezTo>
                <a:lnTo>
                  <a:pt x="122" y="33"/>
                </a:lnTo>
                <a:cubicBezTo>
                  <a:pt x="122" y="33"/>
                  <a:pt x="120" y="34"/>
                  <a:pt x="116" y="34"/>
                </a:cubicBezTo>
                <a:cubicBezTo>
                  <a:pt x="115" y="34"/>
                  <a:pt x="114" y="34"/>
                  <a:pt x="112" y="34"/>
                </a:cubicBezTo>
                <a:cubicBezTo>
                  <a:pt x="111" y="34"/>
                  <a:pt x="110" y="34"/>
                  <a:pt x="109" y="34"/>
                </a:cubicBezTo>
                <a:cubicBezTo>
                  <a:pt x="106" y="34"/>
                  <a:pt x="103" y="35"/>
                  <a:pt x="99" y="36"/>
                </a:cubicBezTo>
                <a:cubicBezTo>
                  <a:pt x="98" y="36"/>
                  <a:pt x="95" y="36"/>
                  <a:pt x="93" y="37"/>
                </a:cubicBezTo>
                <a:cubicBezTo>
                  <a:pt x="91" y="37"/>
                  <a:pt x="90" y="38"/>
                  <a:pt x="87" y="39"/>
                </a:cubicBezTo>
                <a:cubicBezTo>
                  <a:pt x="84" y="40"/>
                  <a:pt x="80" y="42"/>
                  <a:pt x="76" y="43"/>
                </a:cubicBezTo>
                <a:cubicBezTo>
                  <a:pt x="72" y="46"/>
                  <a:pt x="68" y="48"/>
                  <a:pt x="64" y="50"/>
                </a:cubicBezTo>
                <a:cubicBezTo>
                  <a:pt x="60" y="53"/>
                  <a:pt x="57" y="56"/>
                  <a:pt x="53" y="59"/>
                </a:cubicBezTo>
                <a:cubicBezTo>
                  <a:pt x="50" y="63"/>
                  <a:pt x="46" y="67"/>
                  <a:pt x="44" y="70"/>
                </a:cubicBezTo>
                <a:cubicBezTo>
                  <a:pt x="41" y="73"/>
                  <a:pt x="38" y="78"/>
                  <a:pt x="36" y="81"/>
                </a:cubicBezTo>
                <a:cubicBezTo>
                  <a:pt x="34" y="86"/>
                  <a:pt x="32" y="90"/>
                  <a:pt x="30" y="94"/>
                </a:cubicBezTo>
                <a:cubicBezTo>
                  <a:pt x="29" y="96"/>
                  <a:pt x="29" y="98"/>
                  <a:pt x="28" y="99"/>
                </a:cubicBezTo>
                <a:cubicBezTo>
                  <a:pt x="26" y="101"/>
                  <a:pt x="26" y="103"/>
                  <a:pt x="25" y="105"/>
                </a:cubicBezTo>
                <a:cubicBezTo>
                  <a:pt x="24" y="108"/>
                  <a:pt x="24" y="111"/>
                  <a:pt x="23" y="114"/>
                </a:cubicBezTo>
                <a:cubicBezTo>
                  <a:pt x="23" y="115"/>
                  <a:pt x="23" y="117"/>
                  <a:pt x="23" y="118"/>
                </a:cubicBezTo>
                <a:cubicBezTo>
                  <a:pt x="23" y="119"/>
                  <a:pt x="23" y="121"/>
                  <a:pt x="23" y="122"/>
                </a:cubicBezTo>
                <a:cubicBezTo>
                  <a:pt x="23" y="126"/>
                  <a:pt x="22" y="129"/>
                  <a:pt x="22" y="129"/>
                </a:cubicBezTo>
                <a:cubicBezTo>
                  <a:pt x="22" y="135"/>
                  <a:pt x="16" y="140"/>
                  <a:pt x="11" y="139"/>
                </a:cubicBezTo>
                <a:cubicBezTo>
                  <a:pt x="4" y="139"/>
                  <a:pt x="0" y="134"/>
                  <a:pt x="0" y="128"/>
                </a:cubicBezTo>
                <a:close/>
              </a:path>
            </a:pathLst>
          </a:custGeom>
          <a:solidFill>
            <a:srgbClr val="7f7f7f"/>
          </a:solidFill>
          <a:ln>
            <a:noFill/>
          </a:ln>
        </p:spPr>
        <p:style>
          <a:lnRef idx="0"/>
          <a:fillRef idx="0"/>
          <a:effectRef idx="0"/>
          <a:fontRef idx="minor"/>
        </p:style>
      </p:sp>
      <p:sp>
        <p:nvSpPr>
          <p:cNvPr id="1099" name="CustomShape 32"/>
          <p:cNvSpPr/>
          <p:nvPr/>
        </p:nvSpPr>
        <p:spPr>
          <a:xfrm>
            <a:off x="5651280" y="6341400"/>
            <a:ext cx="165600" cy="277560"/>
          </a:xfrm>
          <a:custGeom>
            <a:avLst/>
            <a:gdLst/>
            <a:ahLst/>
            <a:rect l="l" t="t" r="r" b="b"/>
            <a:pathLst>
              <a:path w="90" h="150">
                <a:moveTo>
                  <a:pt x="87" y="79"/>
                </a:moveTo>
                <a:cubicBezTo>
                  <a:pt x="97" y="110"/>
                  <a:pt x="81" y="139"/>
                  <a:pt x="72" y="147"/>
                </a:cubicBezTo>
                <a:cubicBezTo>
                  <a:pt x="71" y="149"/>
                  <a:pt x="69" y="150"/>
                  <a:pt x="67" y="149"/>
                </a:cubicBezTo>
                <a:cubicBezTo>
                  <a:pt x="55" y="147"/>
                  <a:pt x="13" y="138"/>
                  <a:pt x="3" y="106"/>
                </a:cubicBezTo>
                <a:cubicBezTo>
                  <a:pt x="-6" y="77"/>
                  <a:pt x="10" y="24"/>
                  <a:pt x="17" y="4"/>
                </a:cubicBezTo>
                <a:cubicBezTo>
                  <a:pt x="18" y="0"/>
                  <a:pt x="23" y="-2"/>
                  <a:pt x="27" y="1"/>
                </a:cubicBezTo>
                <a:cubicBezTo>
                  <a:pt x="45" y="13"/>
                  <a:pt x="77" y="50"/>
                  <a:pt x="87" y="79"/>
                </a:cubicBezTo>
                <a:close/>
              </a:path>
            </a:pathLst>
          </a:custGeom>
          <a:solidFill>
            <a:srgbClr val="7f7f7f"/>
          </a:solidFill>
          <a:ln>
            <a:noFill/>
          </a:ln>
        </p:spPr>
        <p:style>
          <a:lnRef idx="0"/>
          <a:fillRef idx="0"/>
          <a:effectRef idx="0"/>
          <a:fontRef idx="minor"/>
        </p:style>
      </p:sp>
      <p:sp>
        <p:nvSpPr>
          <p:cNvPr id="1100" name="CustomShape 33"/>
          <p:cNvSpPr/>
          <p:nvPr/>
        </p:nvSpPr>
        <p:spPr>
          <a:xfrm>
            <a:off x="5347080" y="6694200"/>
            <a:ext cx="992160" cy="876600"/>
          </a:xfrm>
          <a:custGeom>
            <a:avLst/>
            <a:gdLst/>
            <a:ahLst/>
            <a:rect l="l" t="t" r="r" b="b"/>
            <a:pathLst>
              <a:path w="533" h="471">
                <a:moveTo>
                  <a:pt x="138" y="363"/>
                </a:moveTo>
                <a:cubicBezTo>
                  <a:pt x="139" y="366"/>
                  <a:pt x="135" y="369"/>
                  <a:pt x="132" y="366"/>
                </a:cubicBezTo>
                <a:cubicBezTo>
                  <a:pt x="16" y="203"/>
                  <a:pt x="93" y="115"/>
                  <a:pt x="136" y="81"/>
                </a:cubicBezTo>
                <a:cubicBezTo>
                  <a:pt x="138" y="80"/>
                  <a:pt x="141" y="81"/>
                  <a:pt x="141" y="84"/>
                </a:cubicBezTo>
                <a:cubicBezTo>
                  <a:pt x="128" y="172"/>
                  <a:pt x="98" y="227"/>
                  <a:pt x="138" y="363"/>
                </a:cubicBezTo>
                <a:close/>
                <a:moveTo>
                  <a:pt x="512" y="118"/>
                </a:moveTo>
                <a:cubicBezTo>
                  <a:pt x="498" y="87"/>
                  <a:pt x="478" y="57"/>
                  <a:pt x="455" y="34"/>
                </a:cubicBezTo>
                <a:cubicBezTo>
                  <a:pt x="431" y="10"/>
                  <a:pt x="391" y="-4"/>
                  <a:pt x="358" y="1"/>
                </a:cubicBezTo>
                <a:cubicBezTo>
                  <a:pt x="327" y="5"/>
                  <a:pt x="303" y="27"/>
                  <a:pt x="267" y="27"/>
                </a:cubicBezTo>
                <a:cubicBezTo>
                  <a:pt x="229" y="27"/>
                  <a:pt x="206" y="5"/>
                  <a:pt x="173" y="1"/>
                </a:cubicBezTo>
                <a:cubicBezTo>
                  <a:pt x="141" y="-4"/>
                  <a:pt x="102" y="10"/>
                  <a:pt x="78" y="34"/>
                </a:cubicBezTo>
                <a:cubicBezTo>
                  <a:pt x="53" y="57"/>
                  <a:pt x="34" y="87"/>
                  <a:pt x="21" y="118"/>
                </a:cubicBezTo>
                <a:cubicBezTo>
                  <a:pt x="7" y="150"/>
                  <a:pt x="0" y="185"/>
                  <a:pt x="0" y="221"/>
                </a:cubicBezTo>
                <a:cubicBezTo>
                  <a:pt x="0" y="259"/>
                  <a:pt x="7" y="294"/>
                  <a:pt x="21" y="326"/>
                </a:cubicBezTo>
                <a:cubicBezTo>
                  <a:pt x="34" y="357"/>
                  <a:pt x="53" y="386"/>
                  <a:pt x="78" y="410"/>
                </a:cubicBezTo>
                <a:cubicBezTo>
                  <a:pt x="102" y="434"/>
                  <a:pt x="130" y="454"/>
                  <a:pt x="162" y="468"/>
                </a:cubicBezTo>
                <a:cubicBezTo>
                  <a:pt x="194" y="481"/>
                  <a:pt x="229" y="451"/>
                  <a:pt x="267" y="451"/>
                </a:cubicBezTo>
                <a:cubicBezTo>
                  <a:pt x="303" y="451"/>
                  <a:pt x="338" y="481"/>
                  <a:pt x="370" y="468"/>
                </a:cubicBezTo>
                <a:cubicBezTo>
                  <a:pt x="401" y="454"/>
                  <a:pt x="431" y="434"/>
                  <a:pt x="455" y="410"/>
                </a:cubicBezTo>
                <a:cubicBezTo>
                  <a:pt x="478" y="386"/>
                  <a:pt x="498" y="357"/>
                  <a:pt x="512" y="326"/>
                </a:cubicBezTo>
                <a:cubicBezTo>
                  <a:pt x="525" y="294"/>
                  <a:pt x="533" y="259"/>
                  <a:pt x="533" y="221"/>
                </a:cubicBezTo>
                <a:cubicBezTo>
                  <a:pt x="533" y="185"/>
                  <a:pt x="525" y="150"/>
                  <a:pt x="512" y="118"/>
                </a:cubicBezTo>
                <a:close/>
              </a:path>
            </a:pathLst>
          </a:custGeom>
          <a:solidFill>
            <a:srgbClr val="7f7f7f"/>
          </a:solidFill>
          <a:ln>
            <a:noFill/>
          </a:ln>
        </p:spPr>
        <p:style>
          <a:lnRef idx="0"/>
          <a:fillRef idx="0"/>
          <a:effectRef idx="0"/>
          <a:fontRef idx="minor"/>
        </p:style>
      </p:sp>
      <p:sp>
        <p:nvSpPr>
          <p:cNvPr id="1101" name="CustomShape 34"/>
          <p:cNvSpPr/>
          <p:nvPr/>
        </p:nvSpPr>
        <p:spPr>
          <a:xfrm>
            <a:off x="10803600" y="4186800"/>
            <a:ext cx="514800" cy="497880"/>
          </a:xfrm>
          <a:custGeom>
            <a:avLst/>
            <a:gdLst/>
            <a:ahLst/>
            <a:rect l="l" t="t" r="r" b="b"/>
            <a:pathLst>
              <a:path w="277" h="268">
                <a:moveTo>
                  <a:pt x="0" y="151"/>
                </a:moveTo>
                <a:lnTo>
                  <a:pt x="121" y="248"/>
                </a:lnTo>
                <a:cubicBezTo>
                  <a:pt x="162" y="280"/>
                  <a:pt x="223" y="273"/>
                  <a:pt x="257" y="231"/>
                </a:cubicBezTo>
                <a:cubicBezTo>
                  <a:pt x="289" y="190"/>
                  <a:pt x="282" y="129"/>
                  <a:pt x="240" y="96"/>
                </a:cubicBezTo>
                <a:lnTo>
                  <a:pt x="120" y="0"/>
                </a:lnTo>
                <a:close/>
              </a:path>
            </a:pathLst>
          </a:custGeom>
          <a:solidFill>
            <a:srgbClr val="7f7f7f"/>
          </a:solidFill>
          <a:ln>
            <a:noFill/>
          </a:ln>
        </p:spPr>
        <p:style>
          <a:lnRef idx="0"/>
          <a:fillRef idx="0"/>
          <a:effectRef idx="0"/>
          <a:fontRef idx="minor"/>
        </p:style>
      </p:sp>
      <p:sp>
        <p:nvSpPr>
          <p:cNvPr id="1102" name="CustomShape 35"/>
          <p:cNvSpPr/>
          <p:nvPr/>
        </p:nvSpPr>
        <p:spPr>
          <a:xfrm>
            <a:off x="10469520" y="3934800"/>
            <a:ext cx="516600" cy="497880"/>
          </a:xfrm>
          <a:custGeom>
            <a:avLst/>
            <a:gdLst/>
            <a:ahLst/>
            <a:rect l="l" t="t" r="r" b="b"/>
            <a:pathLst>
              <a:path w="278" h="268">
                <a:moveTo>
                  <a:pt x="278" y="117"/>
                </a:moveTo>
                <a:lnTo>
                  <a:pt x="156" y="22"/>
                </a:lnTo>
                <a:cubicBezTo>
                  <a:pt x="114" y="-12"/>
                  <a:pt x="54" y="-5"/>
                  <a:pt x="21" y="37"/>
                </a:cubicBezTo>
                <a:cubicBezTo>
                  <a:pt x="-12" y="79"/>
                  <a:pt x="-5" y="139"/>
                  <a:pt x="36" y="173"/>
                </a:cubicBezTo>
                <a:lnTo>
                  <a:pt x="158" y="268"/>
                </a:lnTo>
                <a:close/>
              </a:path>
            </a:pathLst>
          </a:custGeom>
          <a:solidFill>
            <a:srgbClr val="7f7f7f"/>
          </a:solidFill>
          <a:ln>
            <a:noFill/>
          </a:ln>
        </p:spPr>
        <p:style>
          <a:lnRef idx="0"/>
          <a:fillRef idx="0"/>
          <a:effectRef idx="0"/>
          <a:fontRef idx="minor"/>
        </p:style>
      </p:sp>
      <p:sp>
        <p:nvSpPr>
          <p:cNvPr id="1103" name="CustomShape 36"/>
          <p:cNvSpPr/>
          <p:nvPr/>
        </p:nvSpPr>
        <p:spPr>
          <a:xfrm>
            <a:off x="10236240" y="3852720"/>
            <a:ext cx="359640" cy="986760"/>
          </a:xfrm>
          <a:custGeom>
            <a:avLst/>
            <a:gdLst/>
            <a:ahLst/>
            <a:rect l="l" t="t" r="r" b="b"/>
            <a:pathLst>
              <a:path w="194" h="530">
                <a:moveTo>
                  <a:pt x="160" y="429"/>
                </a:moveTo>
                <a:cubicBezTo>
                  <a:pt x="160" y="463"/>
                  <a:pt x="132" y="492"/>
                  <a:pt x="97" y="492"/>
                </a:cubicBezTo>
                <a:cubicBezTo>
                  <a:pt x="62" y="492"/>
                  <a:pt x="34" y="463"/>
                  <a:pt x="34" y="429"/>
                </a:cubicBezTo>
                <a:lnTo>
                  <a:pt x="34" y="265"/>
                </a:lnTo>
                <a:lnTo>
                  <a:pt x="160" y="265"/>
                </a:lnTo>
                <a:close/>
                <a:moveTo>
                  <a:pt x="150" y="230"/>
                </a:moveTo>
                <a:cubicBezTo>
                  <a:pt x="127" y="211"/>
                  <a:pt x="112" y="184"/>
                  <a:pt x="109" y="154"/>
                </a:cubicBezTo>
                <a:cubicBezTo>
                  <a:pt x="105" y="123"/>
                  <a:pt x="113" y="94"/>
                  <a:pt x="132" y="71"/>
                </a:cubicBezTo>
                <a:cubicBezTo>
                  <a:pt x="143" y="56"/>
                  <a:pt x="157" y="45"/>
                  <a:pt x="174" y="38"/>
                </a:cubicBezTo>
                <a:cubicBezTo>
                  <a:pt x="156" y="15"/>
                  <a:pt x="128" y="0"/>
                  <a:pt x="97" y="0"/>
                </a:cubicBezTo>
                <a:cubicBezTo>
                  <a:pt x="44" y="0"/>
                  <a:pt x="0" y="43"/>
                  <a:pt x="0" y="96"/>
                </a:cubicBezTo>
                <a:lnTo>
                  <a:pt x="0" y="434"/>
                </a:lnTo>
                <a:cubicBezTo>
                  <a:pt x="0" y="487"/>
                  <a:pt x="44" y="530"/>
                  <a:pt x="97" y="530"/>
                </a:cubicBezTo>
                <a:cubicBezTo>
                  <a:pt x="150" y="530"/>
                  <a:pt x="194" y="487"/>
                  <a:pt x="194" y="434"/>
                </a:cubicBezTo>
                <a:lnTo>
                  <a:pt x="194" y="263"/>
                </a:lnTo>
                <a:close/>
              </a:path>
            </a:pathLst>
          </a:custGeom>
          <a:solidFill>
            <a:srgbClr val="7f7f7f"/>
          </a:solidFill>
          <a:ln>
            <a:noFill/>
          </a:ln>
        </p:spPr>
        <p:style>
          <a:lnRef idx="0"/>
          <a:fillRef idx="0"/>
          <a:effectRef idx="0"/>
          <a:fontRef idx="minor"/>
        </p:style>
      </p:sp>
      <p:sp>
        <p:nvSpPr>
          <p:cNvPr id="1104" name="CustomShape 37"/>
          <p:cNvSpPr/>
          <p:nvPr/>
        </p:nvSpPr>
        <p:spPr>
          <a:xfrm>
            <a:off x="20624760" y="3845160"/>
            <a:ext cx="290880" cy="973800"/>
          </a:xfrm>
          <a:custGeom>
            <a:avLst/>
            <a:gdLst/>
            <a:ahLst/>
            <a:rect l="l" t="t" r="r" b="b"/>
            <a:pathLst>
              <a:path w="157" h="523">
                <a:moveTo>
                  <a:pt x="22" y="19"/>
                </a:moveTo>
                <a:cubicBezTo>
                  <a:pt x="22" y="19"/>
                  <a:pt x="21" y="20"/>
                  <a:pt x="21" y="21"/>
                </a:cubicBezTo>
                <a:lnTo>
                  <a:pt x="21" y="444"/>
                </a:lnTo>
                <a:cubicBezTo>
                  <a:pt x="21" y="476"/>
                  <a:pt x="47" y="503"/>
                  <a:pt x="79" y="503"/>
                </a:cubicBezTo>
                <a:cubicBezTo>
                  <a:pt x="112" y="503"/>
                  <a:pt x="138" y="476"/>
                  <a:pt x="138" y="444"/>
                </a:cubicBezTo>
                <a:lnTo>
                  <a:pt x="138" y="21"/>
                </a:lnTo>
                <a:cubicBezTo>
                  <a:pt x="138" y="20"/>
                  <a:pt x="137" y="19"/>
                  <a:pt x="136" y="19"/>
                </a:cubicBezTo>
                <a:close/>
                <a:moveTo>
                  <a:pt x="79" y="523"/>
                </a:moveTo>
                <a:cubicBezTo>
                  <a:pt x="36" y="523"/>
                  <a:pt x="0" y="487"/>
                  <a:pt x="0" y="444"/>
                </a:cubicBezTo>
                <a:lnTo>
                  <a:pt x="0" y="21"/>
                </a:lnTo>
                <a:cubicBezTo>
                  <a:pt x="0" y="9"/>
                  <a:pt x="10" y="0"/>
                  <a:pt x="22" y="0"/>
                </a:cubicBezTo>
                <a:lnTo>
                  <a:pt x="136" y="0"/>
                </a:lnTo>
                <a:cubicBezTo>
                  <a:pt x="148" y="0"/>
                  <a:pt x="157" y="9"/>
                  <a:pt x="157" y="21"/>
                </a:cubicBezTo>
                <a:lnTo>
                  <a:pt x="157" y="444"/>
                </a:lnTo>
                <a:cubicBezTo>
                  <a:pt x="157" y="487"/>
                  <a:pt x="122" y="523"/>
                  <a:pt x="79" y="523"/>
                </a:cubicBezTo>
                <a:close/>
              </a:path>
            </a:pathLst>
          </a:custGeom>
          <a:solidFill>
            <a:srgbClr val="7f7f7f"/>
          </a:solidFill>
          <a:ln>
            <a:noFill/>
          </a:ln>
        </p:spPr>
        <p:style>
          <a:lnRef idx="0"/>
          <a:fillRef idx="0"/>
          <a:effectRef idx="0"/>
          <a:fontRef idx="minor"/>
        </p:style>
      </p:sp>
      <p:sp>
        <p:nvSpPr>
          <p:cNvPr id="1105" name="CustomShape 38"/>
          <p:cNvSpPr/>
          <p:nvPr/>
        </p:nvSpPr>
        <p:spPr>
          <a:xfrm>
            <a:off x="20585520" y="3832200"/>
            <a:ext cx="372960" cy="59400"/>
          </a:xfrm>
          <a:custGeom>
            <a:avLst/>
            <a:gdLst/>
            <a:ahLst/>
            <a:rect l="l" t="t" r="r" b="b"/>
            <a:pathLst>
              <a:path w="201" h="33">
                <a:moveTo>
                  <a:pt x="183" y="33"/>
                </a:moveTo>
                <a:lnTo>
                  <a:pt x="17" y="33"/>
                </a:lnTo>
                <a:cubicBezTo>
                  <a:pt x="7" y="33"/>
                  <a:pt x="0" y="26"/>
                  <a:pt x="0" y="17"/>
                </a:cubicBezTo>
                <a:cubicBezTo>
                  <a:pt x="0" y="7"/>
                  <a:pt x="7" y="0"/>
                  <a:pt x="17" y="0"/>
                </a:cubicBezTo>
                <a:lnTo>
                  <a:pt x="183" y="0"/>
                </a:lnTo>
                <a:cubicBezTo>
                  <a:pt x="193" y="0"/>
                  <a:pt x="201" y="7"/>
                  <a:pt x="201" y="17"/>
                </a:cubicBezTo>
                <a:cubicBezTo>
                  <a:pt x="201" y="26"/>
                  <a:pt x="193" y="33"/>
                  <a:pt x="183" y="33"/>
                </a:cubicBezTo>
                <a:close/>
              </a:path>
            </a:pathLst>
          </a:custGeom>
          <a:solidFill>
            <a:srgbClr val="7f7f7f"/>
          </a:solidFill>
          <a:ln>
            <a:noFill/>
          </a:ln>
        </p:spPr>
        <p:style>
          <a:lnRef idx="0"/>
          <a:fillRef idx="0"/>
          <a:effectRef idx="0"/>
          <a:fontRef idx="minor"/>
        </p:style>
      </p:sp>
      <p:sp>
        <p:nvSpPr>
          <p:cNvPr id="1106" name="CustomShape 39"/>
          <p:cNvSpPr/>
          <p:nvPr/>
        </p:nvSpPr>
        <p:spPr>
          <a:xfrm>
            <a:off x="20638080" y="3970440"/>
            <a:ext cx="122760" cy="27720"/>
          </a:xfrm>
          <a:custGeom>
            <a:avLst/>
            <a:gdLst/>
            <a:ahLst/>
            <a:rect l="l" t="t" r="r" b="b"/>
            <a:pathLst>
              <a:path w="67" h="16">
                <a:moveTo>
                  <a:pt x="59" y="16"/>
                </a:moveTo>
                <a:lnTo>
                  <a:pt x="8" y="16"/>
                </a:lnTo>
                <a:cubicBezTo>
                  <a:pt x="3" y="16"/>
                  <a:pt x="0" y="13"/>
                  <a:pt x="0" y="8"/>
                </a:cubicBezTo>
                <a:cubicBezTo>
                  <a:pt x="0" y="3"/>
                  <a:pt x="3" y="0"/>
                  <a:pt x="8" y="0"/>
                </a:cubicBezTo>
                <a:lnTo>
                  <a:pt x="59" y="0"/>
                </a:lnTo>
                <a:cubicBezTo>
                  <a:pt x="63" y="0"/>
                  <a:pt x="67" y="3"/>
                  <a:pt x="67" y="8"/>
                </a:cubicBezTo>
                <a:cubicBezTo>
                  <a:pt x="67" y="13"/>
                  <a:pt x="63" y="16"/>
                  <a:pt x="59" y="16"/>
                </a:cubicBezTo>
                <a:close/>
              </a:path>
            </a:pathLst>
          </a:custGeom>
          <a:solidFill>
            <a:srgbClr val="7f7f7f"/>
          </a:solidFill>
          <a:ln>
            <a:noFill/>
          </a:ln>
        </p:spPr>
        <p:style>
          <a:lnRef idx="0"/>
          <a:fillRef idx="0"/>
          <a:effectRef idx="0"/>
          <a:fontRef idx="minor"/>
        </p:style>
      </p:sp>
      <p:sp>
        <p:nvSpPr>
          <p:cNvPr id="1107" name="CustomShape 40"/>
          <p:cNvSpPr/>
          <p:nvPr/>
        </p:nvSpPr>
        <p:spPr>
          <a:xfrm>
            <a:off x="20638080" y="4076640"/>
            <a:ext cx="122760" cy="31320"/>
          </a:xfrm>
          <a:custGeom>
            <a:avLst/>
            <a:gdLst/>
            <a:ahLst/>
            <a:rect l="l" t="t" r="r" b="b"/>
            <a:pathLst>
              <a:path w="67" h="18">
                <a:moveTo>
                  <a:pt x="59" y="18"/>
                </a:moveTo>
                <a:lnTo>
                  <a:pt x="8" y="18"/>
                </a:lnTo>
                <a:cubicBezTo>
                  <a:pt x="3" y="18"/>
                  <a:pt x="0" y="14"/>
                  <a:pt x="0" y="8"/>
                </a:cubicBezTo>
                <a:cubicBezTo>
                  <a:pt x="0" y="5"/>
                  <a:pt x="3" y="0"/>
                  <a:pt x="8" y="0"/>
                </a:cubicBezTo>
                <a:lnTo>
                  <a:pt x="59" y="0"/>
                </a:lnTo>
                <a:cubicBezTo>
                  <a:pt x="63" y="0"/>
                  <a:pt x="67" y="5"/>
                  <a:pt x="67" y="8"/>
                </a:cubicBezTo>
                <a:cubicBezTo>
                  <a:pt x="67" y="14"/>
                  <a:pt x="63" y="18"/>
                  <a:pt x="59" y="18"/>
                </a:cubicBezTo>
                <a:close/>
              </a:path>
            </a:pathLst>
          </a:custGeom>
          <a:solidFill>
            <a:srgbClr val="7f7f7f"/>
          </a:solidFill>
          <a:ln>
            <a:noFill/>
          </a:ln>
        </p:spPr>
        <p:style>
          <a:lnRef idx="0"/>
          <a:fillRef idx="0"/>
          <a:effectRef idx="0"/>
          <a:fontRef idx="minor"/>
        </p:style>
      </p:sp>
      <p:sp>
        <p:nvSpPr>
          <p:cNvPr id="1108" name="CustomShape 41"/>
          <p:cNvSpPr/>
          <p:nvPr/>
        </p:nvSpPr>
        <p:spPr>
          <a:xfrm>
            <a:off x="20638080" y="4185000"/>
            <a:ext cx="122760" cy="31320"/>
          </a:xfrm>
          <a:custGeom>
            <a:avLst/>
            <a:gdLst/>
            <a:ahLst/>
            <a:rect l="l" t="t" r="r" b="b"/>
            <a:pathLst>
              <a:path w="67" h="18">
                <a:moveTo>
                  <a:pt x="59" y="18"/>
                </a:moveTo>
                <a:lnTo>
                  <a:pt x="8" y="18"/>
                </a:lnTo>
                <a:cubicBezTo>
                  <a:pt x="3" y="18"/>
                  <a:pt x="0" y="13"/>
                  <a:pt x="0" y="8"/>
                </a:cubicBezTo>
                <a:cubicBezTo>
                  <a:pt x="0" y="4"/>
                  <a:pt x="3" y="0"/>
                  <a:pt x="8" y="0"/>
                </a:cubicBezTo>
                <a:lnTo>
                  <a:pt x="59" y="0"/>
                </a:lnTo>
                <a:cubicBezTo>
                  <a:pt x="63" y="0"/>
                  <a:pt x="67" y="4"/>
                  <a:pt x="67" y="8"/>
                </a:cubicBezTo>
                <a:cubicBezTo>
                  <a:pt x="67" y="13"/>
                  <a:pt x="63" y="18"/>
                  <a:pt x="59" y="18"/>
                </a:cubicBezTo>
                <a:close/>
              </a:path>
            </a:pathLst>
          </a:custGeom>
          <a:solidFill>
            <a:srgbClr val="7f7f7f"/>
          </a:solidFill>
          <a:ln>
            <a:noFill/>
          </a:ln>
        </p:spPr>
        <p:style>
          <a:lnRef idx="0"/>
          <a:fillRef idx="0"/>
          <a:effectRef idx="0"/>
          <a:fontRef idx="minor"/>
        </p:style>
      </p:sp>
      <p:sp>
        <p:nvSpPr>
          <p:cNvPr id="1109" name="CustomShape 42"/>
          <p:cNvSpPr/>
          <p:nvPr/>
        </p:nvSpPr>
        <p:spPr>
          <a:xfrm>
            <a:off x="20638080" y="4293000"/>
            <a:ext cx="122760" cy="31320"/>
          </a:xfrm>
          <a:custGeom>
            <a:avLst/>
            <a:gdLst/>
            <a:ahLst/>
            <a:rect l="l" t="t" r="r" b="b"/>
            <a:pathLst>
              <a:path w="67" h="18">
                <a:moveTo>
                  <a:pt x="59" y="18"/>
                </a:moveTo>
                <a:lnTo>
                  <a:pt x="8" y="18"/>
                </a:lnTo>
                <a:cubicBezTo>
                  <a:pt x="3" y="18"/>
                  <a:pt x="0" y="13"/>
                  <a:pt x="0" y="9"/>
                </a:cubicBezTo>
                <a:cubicBezTo>
                  <a:pt x="0" y="4"/>
                  <a:pt x="3" y="0"/>
                  <a:pt x="8" y="0"/>
                </a:cubicBezTo>
                <a:lnTo>
                  <a:pt x="59" y="0"/>
                </a:lnTo>
                <a:cubicBezTo>
                  <a:pt x="63" y="0"/>
                  <a:pt x="67" y="4"/>
                  <a:pt x="67" y="9"/>
                </a:cubicBezTo>
                <a:cubicBezTo>
                  <a:pt x="67" y="13"/>
                  <a:pt x="63" y="18"/>
                  <a:pt x="59" y="18"/>
                </a:cubicBezTo>
                <a:close/>
              </a:path>
            </a:pathLst>
          </a:custGeom>
          <a:solidFill>
            <a:srgbClr val="7f7f7f"/>
          </a:solidFill>
          <a:ln>
            <a:noFill/>
          </a:ln>
        </p:spPr>
        <p:style>
          <a:lnRef idx="0"/>
          <a:fillRef idx="0"/>
          <a:effectRef idx="0"/>
          <a:fontRef idx="minor"/>
        </p:style>
      </p:sp>
      <p:sp>
        <p:nvSpPr>
          <p:cNvPr id="1110" name="CustomShape 43"/>
          <p:cNvSpPr/>
          <p:nvPr/>
        </p:nvSpPr>
        <p:spPr>
          <a:xfrm>
            <a:off x="20638080" y="4403160"/>
            <a:ext cx="122760" cy="27720"/>
          </a:xfrm>
          <a:custGeom>
            <a:avLst/>
            <a:gdLst/>
            <a:ahLst/>
            <a:rect l="l" t="t" r="r" b="b"/>
            <a:pathLst>
              <a:path w="67" h="16">
                <a:moveTo>
                  <a:pt x="59" y="16"/>
                </a:moveTo>
                <a:lnTo>
                  <a:pt x="8" y="16"/>
                </a:lnTo>
                <a:cubicBezTo>
                  <a:pt x="3" y="16"/>
                  <a:pt x="0" y="12"/>
                  <a:pt x="0" y="8"/>
                </a:cubicBezTo>
                <a:cubicBezTo>
                  <a:pt x="0" y="3"/>
                  <a:pt x="3" y="0"/>
                  <a:pt x="8" y="0"/>
                </a:cubicBezTo>
                <a:lnTo>
                  <a:pt x="59" y="0"/>
                </a:lnTo>
                <a:cubicBezTo>
                  <a:pt x="63" y="0"/>
                  <a:pt x="67" y="3"/>
                  <a:pt x="67" y="8"/>
                </a:cubicBezTo>
                <a:cubicBezTo>
                  <a:pt x="67" y="12"/>
                  <a:pt x="63" y="16"/>
                  <a:pt x="59" y="16"/>
                </a:cubicBezTo>
                <a:close/>
              </a:path>
            </a:pathLst>
          </a:custGeom>
          <a:solidFill>
            <a:srgbClr val="7f7f7f"/>
          </a:solidFill>
          <a:ln>
            <a:noFill/>
          </a:ln>
        </p:spPr>
        <p:style>
          <a:lnRef idx="0"/>
          <a:fillRef idx="0"/>
          <a:effectRef idx="0"/>
          <a:fontRef idx="minor"/>
        </p:style>
      </p:sp>
      <p:sp>
        <p:nvSpPr>
          <p:cNvPr id="1111" name="CustomShape 44"/>
          <p:cNvSpPr/>
          <p:nvPr/>
        </p:nvSpPr>
        <p:spPr>
          <a:xfrm>
            <a:off x="20638080" y="4511520"/>
            <a:ext cx="122760" cy="27720"/>
          </a:xfrm>
          <a:custGeom>
            <a:avLst/>
            <a:gdLst/>
            <a:ahLst/>
            <a:rect l="l" t="t" r="r" b="b"/>
            <a:pathLst>
              <a:path w="67" h="16">
                <a:moveTo>
                  <a:pt x="59" y="16"/>
                </a:moveTo>
                <a:lnTo>
                  <a:pt x="8" y="16"/>
                </a:lnTo>
                <a:cubicBezTo>
                  <a:pt x="3" y="16"/>
                  <a:pt x="0" y="13"/>
                  <a:pt x="0" y="8"/>
                </a:cubicBezTo>
                <a:cubicBezTo>
                  <a:pt x="0" y="3"/>
                  <a:pt x="3" y="0"/>
                  <a:pt x="8" y="0"/>
                </a:cubicBezTo>
                <a:lnTo>
                  <a:pt x="59" y="0"/>
                </a:lnTo>
                <a:cubicBezTo>
                  <a:pt x="63" y="0"/>
                  <a:pt x="67" y="3"/>
                  <a:pt x="67" y="8"/>
                </a:cubicBezTo>
                <a:cubicBezTo>
                  <a:pt x="67" y="13"/>
                  <a:pt x="63" y="16"/>
                  <a:pt x="59" y="16"/>
                </a:cubicBezTo>
                <a:close/>
              </a:path>
            </a:pathLst>
          </a:custGeom>
          <a:solidFill>
            <a:srgbClr val="7f7f7f"/>
          </a:solidFill>
          <a:ln>
            <a:noFill/>
          </a:ln>
        </p:spPr>
        <p:style>
          <a:lnRef idx="0"/>
          <a:fillRef idx="0"/>
          <a:effectRef idx="0"/>
          <a:fontRef idx="minor"/>
        </p:style>
      </p:sp>
      <p:sp>
        <p:nvSpPr>
          <p:cNvPr id="1112" name="CustomShape 45"/>
          <p:cNvSpPr/>
          <p:nvPr/>
        </p:nvSpPr>
        <p:spPr>
          <a:xfrm>
            <a:off x="20638080" y="4619520"/>
            <a:ext cx="122760" cy="29520"/>
          </a:xfrm>
          <a:custGeom>
            <a:avLst/>
            <a:gdLst/>
            <a:ahLst/>
            <a:rect l="l" t="t" r="r" b="b"/>
            <a:pathLst>
              <a:path w="67" h="17">
                <a:moveTo>
                  <a:pt x="59" y="17"/>
                </a:moveTo>
                <a:lnTo>
                  <a:pt x="8" y="17"/>
                </a:lnTo>
                <a:cubicBezTo>
                  <a:pt x="3" y="17"/>
                  <a:pt x="0" y="13"/>
                  <a:pt x="0" y="8"/>
                </a:cubicBezTo>
                <a:cubicBezTo>
                  <a:pt x="0" y="3"/>
                  <a:pt x="3" y="0"/>
                  <a:pt x="8" y="0"/>
                </a:cubicBezTo>
                <a:lnTo>
                  <a:pt x="59" y="0"/>
                </a:lnTo>
                <a:cubicBezTo>
                  <a:pt x="63" y="0"/>
                  <a:pt x="67" y="3"/>
                  <a:pt x="67" y="8"/>
                </a:cubicBezTo>
                <a:cubicBezTo>
                  <a:pt x="67" y="13"/>
                  <a:pt x="63" y="17"/>
                  <a:pt x="59" y="17"/>
                </a:cubicBezTo>
                <a:close/>
              </a:path>
            </a:pathLst>
          </a:custGeom>
          <a:solidFill>
            <a:srgbClr val="7f7f7f"/>
          </a:solidFill>
          <a:ln>
            <a:noFill/>
          </a:ln>
        </p:spPr>
        <p:style>
          <a:lnRef idx="0"/>
          <a:fillRef idx="0"/>
          <a:effectRef idx="0"/>
          <a:fontRef idx="minor"/>
        </p:style>
      </p:sp>
      <p:sp>
        <p:nvSpPr>
          <p:cNvPr id="1113" name="CustomShape 46"/>
          <p:cNvSpPr/>
          <p:nvPr/>
        </p:nvSpPr>
        <p:spPr>
          <a:xfrm>
            <a:off x="21143520" y="3845160"/>
            <a:ext cx="290880" cy="973800"/>
          </a:xfrm>
          <a:custGeom>
            <a:avLst/>
            <a:gdLst/>
            <a:ahLst/>
            <a:rect l="l" t="t" r="r" b="b"/>
            <a:pathLst>
              <a:path w="157" h="523">
                <a:moveTo>
                  <a:pt x="21" y="19"/>
                </a:moveTo>
                <a:cubicBezTo>
                  <a:pt x="21" y="19"/>
                  <a:pt x="20" y="20"/>
                  <a:pt x="20" y="21"/>
                </a:cubicBezTo>
                <a:lnTo>
                  <a:pt x="20" y="444"/>
                </a:lnTo>
                <a:cubicBezTo>
                  <a:pt x="20" y="476"/>
                  <a:pt x="47" y="503"/>
                  <a:pt x="79" y="503"/>
                </a:cubicBezTo>
                <a:cubicBezTo>
                  <a:pt x="111" y="503"/>
                  <a:pt x="138" y="476"/>
                  <a:pt x="138" y="444"/>
                </a:cubicBezTo>
                <a:lnTo>
                  <a:pt x="138" y="21"/>
                </a:lnTo>
                <a:cubicBezTo>
                  <a:pt x="138" y="20"/>
                  <a:pt x="137" y="19"/>
                  <a:pt x="136" y="19"/>
                </a:cubicBezTo>
                <a:close/>
                <a:moveTo>
                  <a:pt x="79" y="523"/>
                </a:moveTo>
                <a:cubicBezTo>
                  <a:pt x="35" y="523"/>
                  <a:pt x="0" y="487"/>
                  <a:pt x="0" y="444"/>
                </a:cubicBezTo>
                <a:lnTo>
                  <a:pt x="0" y="21"/>
                </a:lnTo>
                <a:cubicBezTo>
                  <a:pt x="0" y="9"/>
                  <a:pt x="10" y="0"/>
                  <a:pt x="21" y="0"/>
                </a:cubicBezTo>
                <a:lnTo>
                  <a:pt x="136" y="0"/>
                </a:lnTo>
                <a:cubicBezTo>
                  <a:pt x="148" y="0"/>
                  <a:pt x="157" y="9"/>
                  <a:pt x="157" y="21"/>
                </a:cubicBezTo>
                <a:lnTo>
                  <a:pt x="157" y="444"/>
                </a:lnTo>
                <a:cubicBezTo>
                  <a:pt x="157" y="487"/>
                  <a:pt x="122" y="523"/>
                  <a:pt x="79" y="523"/>
                </a:cubicBezTo>
                <a:close/>
              </a:path>
            </a:pathLst>
          </a:custGeom>
          <a:solidFill>
            <a:srgbClr val="7f7f7f"/>
          </a:solidFill>
          <a:ln>
            <a:noFill/>
          </a:ln>
        </p:spPr>
        <p:style>
          <a:lnRef idx="0"/>
          <a:fillRef idx="0"/>
          <a:effectRef idx="0"/>
          <a:fontRef idx="minor"/>
        </p:style>
      </p:sp>
      <p:sp>
        <p:nvSpPr>
          <p:cNvPr id="1114" name="CustomShape 47"/>
          <p:cNvSpPr/>
          <p:nvPr/>
        </p:nvSpPr>
        <p:spPr>
          <a:xfrm>
            <a:off x="21162240" y="4284000"/>
            <a:ext cx="253440" cy="516600"/>
          </a:xfrm>
          <a:custGeom>
            <a:avLst/>
            <a:gdLst/>
            <a:ahLst/>
            <a:rect l="l" t="t" r="r" b="b"/>
            <a:pathLst>
              <a:path w="137" h="278">
                <a:moveTo>
                  <a:pt x="69" y="278"/>
                </a:moveTo>
                <a:cubicBezTo>
                  <a:pt x="32" y="278"/>
                  <a:pt x="0" y="246"/>
                  <a:pt x="0" y="209"/>
                </a:cubicBezTo>
                <a:lnTo>
                  <a:pt x="0" y="11"/>
                </a:lnTo>
                <a:cubicBezTo>
                  <a:pt x="0" y="5"/>
                  <a:pt x="5" y="0"/>
                  <a:pt x="11" y="0"/>
                </a:cubicBezTo>
                <a:lnTo>
                  <a:pt x="126" y="0"/>
                </a:lnTo>
                <a:cubicBezTo>
                  <a:pt x="132" y="0"/>
                  <a:pt x="137" y="5"/>
                  <a:pt x="137" y="11"/>
                </a:cubicBezTo>
                <a:lnTo>
                  <a:pt x="137" y="209"/>
                </a:lnTo>
                <a:cubicBezTo>
                  <a:pt x="137" y="246"/>
                  <a:pt x="107" y="278"/>
                  <a:pt x="69" y="278"/>
                </a:cubicBezTo>
                <a:close/>
              </a:path>
            </a:pathLst>
          </a:custGeom>
          <a:solidFill>
            <a:srgbClr val="7f7f7f"/>
          </a:solidFill>
          <a:ln>
            <a:noFill/>
          </a:ln>
        </p:spPr>
        <p:style>
          <a:lnRef idx="0"/>
          <a:fillRef idx="0"/>
          <a:effectRef idx="0"/>
          <a:fontRef idx="minor"/>
        </p:style>
      </p:sp>
      <p:sp>
        <p:nvSpPr>
          <p:cNvPr id="1115" name="CustomShape 48"/>
          <p:cNvSpPr/>
          <p:nvPr/>
        </p:nvSpPr>
        <p:spPr>
          <a:xfrm>
            <a:off x="21104280" y="3832200"/>
            <a:ext cx="372960" cy="59400"/>
          </a:xfrm>
          <a:custGeom>
            <a:avLst/>
            <a:gdLst/>
            <a:ahLst/>
            <a:rect l="l" t="t" r="r" b="b"/>
            <a:pathLst>
              <a:path w="201" h="33">
                <a:moveTo>
                  <a:pt x="183" y="33"/>
                </a:moveTo>
                <a:lnTo>
                  <a:pt x="17" y="33"/>
                </a:lnTo>
                <a:cubicBezTo>
                  <a:pt x="7" y="33"/>
                  <a:pt x="0" y="26"/>
                  <a:pt x="0" y="17"/>
                </a:cubicBezTo>
                <a:cubicBezTo>
                  <a:pt x="0" y="7"/>
                  <a:pt x="7" y="0"/>
                  <a:pt x="17" y="0"/>
                </a:cubicBezTo>
                <a:lnTo>
                  <a:pt x="183" y="0"/>
                </a:lnTo>
                <a:cubicBezTo>
                  <a:pt x="192" y="0"/>
                  <a:pt x="201" y="7"/>
                  <a:pt x="201" y="17"/>
                </a:cubicBezTo>
                <a:cubicBezTo>
                  <a:pt x="201" y="26"/>
                  <a:pt x="192" y="33"/>
                  <a:pt x="183" y="33"/>
                </a:cubicBezTo>
                <a:close/>
              </a:path>
            </a:pathLst>
          </a:custGeom>
          <a:solidFill>
            <a:srgbClr val="7f7f7f"/>
          </a:solidFill>
          <a:ln>
            <a:noFill/>
          </a:ln>
        </p:spPr>
        <p:style>
          <a:lnRef idx="0"/>
          <a:fillRef idx="0"/>
          <a:effectRef idx="0"/>
          <a:fontRef idx="minor"/>
        </p:style>
      </p:sp>
      <p:sp>
        <p:nvSpPr>
          <p:cNvPr id="1116" name="CustomShape 49"/>
          <p:cNvSpPr/>
          <p:nvPr/>
        </p:nvSpPr>
        <p:spPr>
          <a:xfrm>
            <a:off x="21156480" y="3970440"/>
            <a:ext cx="122760" cy="27720"/>
          </a:xfrm>
          <a:custGeom>
            <a:avLst/>
            <a:gdLst/>
            <a:ahLst/>
            <a:rect l="l" t="t" r="r" b="b"/>
            <a:pathLst>
              <a:path w="67" h="16">
                <a:moveTo>
                  <a:pt x="59" y="16"/>
                </a:moveTo>
                <a:lnTo>
                  <a:pt x="8" y="16"/>
                </a:lnTo>
                <a:cubicBezTo>
                  <a:pt x="3" y="16"/>
                  <a:pt x="0" y="13"/>
                  <a:pt x="0" y="8"/>
                </a:cubicBezTo>
                <a:cubicBezTo>
                  <a:pt x="0" y="3"/>
                  <a:pt x="3" y="0"/>
                  <a:pt x="8" y="0"/>
                </a:cubicBezTo>
                <a:lnTo>
                  <a:pt x="59" y="0"/>
                </a:lnTo>
                <a:cubicBezTo>
                  <a:pt x="63" y="0"/>
                  <a:pt x="67" y="3"/>
                  <a:pt x="67" y="8"/>
                </a:cubicBezTo>
                <a:cubicBezTo>
                  <a:pt x="67" y="13"/>
                  <a:pt x="63" y="16"/>
                  <a:pt x="59" y="16"/>
                </a:cubicBezTo>
                <a:close/>
              </a:path>
            </a:pathLst>
          </a:custGeom>
          <a:solidFill>
            <a:srgbClr val="7f7f7f"/>
          </a:solidFill>
          <a:ln>
            <a:noFill/>
          </a:ln>
        </p:spPr>
        <p:style>
          <a:lnRef idx="0"/>
          <a:fillRef idx="0"/>
          <a:effectRef idx="0"/>
          <a:fontRef idx="minor"/>
        </p:style>
      </p:sp>
      <p:sp>
        <p:nvSpPr>
          <p:cNvPr id="1117" name="CustomShape 50"/>
          <p:cNvSpPr/>
          <p:nvPr/>
        </p:nvSpPr>
        <p:spPr>
          <a:xfrm>
            <a:off x="21156480" y="4076640"/>
            <a:ext cx="122760" cy="31320"/>
          </a:xfrm>
          <a:custGeom>
            <a:avLst/>
            <a:gdLst/>
            <a:ahLst/>
            <a:rect l="l" t="t" r="r" b="b"/>
            <a:pathLst>
              <a:path w="67" h="18">
                <a:moveTo>
                  <a:pt x="59" y="18"/>
                </a:moveTo>
                <a:lnTo>
                  <a:pt x="8" y="18"/>
                </a:lnTo>
                <a:cubicBezTo>
                  <a:pt x="3" y="18"/>
                  <a:pt x="0" y="14"/>
                  <a:pt x="0" y="8"/>
                </a:cubicBezTo>
                <a:cubicBezTo>
                  <a:pt x="0" y="5"/>
                  <a:pt x="3" y="0"/>
                  <a:pt x="8" y="0"/>
                </a:cubicBezTo>
                <a:lnTo>
                  <a:pt x="59" y="0"/>
                </a:lnTo>
                <a:cubicBezTo>
                  <a:pt x="63" y="0"/>
                  <a:pt x="67" y="5"/>
                  <a:pt x="67" y="8"/>
                </a:cubicBezTo>
                <a:cubicBezTo>
                  <a:pt x="67" y="14"/>
                  <a:pt x="63" y="18"/>
                  <a:pt x="59" y="18"/>
                </a:cubicBezTo>
                <a:close/>
              </a:path>
            </a:pathLst>
          </a:custGeom>
          <a:solidFill>
            <a:srgbClr val="7f7f7f"/>
          </a:solidFill>
          <a:ln>
            <a:noFill/>
          </a:ln>
        </p:spPr>
        <p:style>
          <a:lnRef idx="0"/>
          <a:fillRef idx="0"/>
          <a:effectRef idx="0"/>
          <a:fontRef idx="minor"/>
        </p:style>
      </p:sp>
      <p:sp>
        <p:nvSpPr>
          <p:cNvPr id="1118" name="CustomShape 51"/>
          <p:cNvSpPr/>
          <p:nvPr/>
        </p:nvSpPr>
        <p:spPr>
          <a:xfrm>
            <a:off x="21156480" y="4185000"/>
            <a:ext cx="122760" cy="31320"/>
          </a:xfrm>
          <a:custGeom>
            <a:avLst/>
            <a:gdLst/>
            <a:ahLst/>
            <a:rect l="l" t="t" r="r" b="b"/>
            <a:pathLst>
              <a:path w="67" h="18">
                <a:moveTo>
                  <a:pt x="59" y="18"/>
                </a:moveTo>
                <a:lnTo>
                  <a:pt x="8" y="18"/>
                </a:lnTo>
                <a:cubicBezTo>
                  <a:pt x="3" y="18"/>
                  <a:pt x="0" y="13"/>
                  <a:pt x="0" y="8"/>
                </a:cubicBezTo>
                <a:cubicBezTo>
                  <a:pt x="0" y="4"/>
                  <a:pt x="3" y="0"/>
                  <a:pt x="8" y="0"/>
                </a:cubicBezTo>
                <a:lnTo>
                  <a:pt x="59" y="0"/>
                </a:lnTo>
                <a:cubicBezTo>
                  <a:pt x="63" y="0"/>
                  <a:pt x="67" y="4"/>
                  <a:pt x="67" y="8"/>
                </a:cubicBezTo>
                <a:cubicBezTo>
                  <a:pt x="67" y="13"/>
                  <a:pt x="63" y="18"/>
                  <a:pt x="59" y="18"/>
                </a:cubicBezTo>
                <a:close/>
              </a:path>
            </a:pathLst>
          </a:custGeom>
          <a:solidFill>
            <a:srgbClr val="7f7f7f"/>
          </a:solidFill>
          <a:ln>
            <a:noFill/>
          </a:ln>
        </p:spPr>
        <p:style>
          <a:lnRef idx="0"/>
          <a:fillRef idx="0"/>
          <a:effectRef idx="0"/>
          <a:fontRef idx="minor"/>
        </p:style>
      </p:sp>
      <p:sp>
        <p:nvSpPr>
          <p:cNvPr id="1119" name="CustomShape 52"/>
          <p:cNvSpPr/>
          <p:nvPr/>
        </p:nvSpPr>
        <p:spPr>
          <a:xfrm>
            <a:off x="21156480" y="4293000"/>
            <a:ext cx="122760" cy="31320"/>
          </a:xfrm>
          <a:custGeom>
            <a:avLst/>
            <a:gdLst/>
            <a:ahLst/>
            <a:rect l="l" t="t" r="r" b="b"/>
            <a:pathLst>
              <a:path w="67" h="18">
                <a:moveTo>
                  <a:pt x="59" y="18"/>
                </a:moveTo>
                <a:lnTo>
                  <a:pt x="8" y="18"/>
                </a:lnTo>
                <a:cubicBezTo>
                  <a:pt x="3" y="18"/>
                  <a:pt x="0" y="13"/>
                  <a:pt x="0" y="9"/>
                </a:cubicBezTo>
                <a:cubicBezTo>
                  <a:pt x="0" y="4"/>
                  <a:pt x="3" y="0"/>
                  <a:pt x="8" y="0"/>
                </a:cubicBezTo>
                <a:lnTo>
                  <a:pt x="59" y="0"/>
                </a:lnTo>
                <a:cubicBezTo>
                  <a:pt x="63" y="0"/>
                  <a:pt x="67" y="4"/>
                  <a:pt x="67" y="9"/>
                </a:cubicBezTo>
                <a:cubicBezTo>
                  <a:pt x="67" y="13"/>
                  <a:pt x="63" y="18"/>
                  <a:pt x="59" y="18"/>
                </a:cubicBezTo>
                <a:close/>
              </a:path>
            </a:pathLst>
          </a:custGeom>
          <a:solidFill>
            <a:srgbClr val="7f7f7f"/>
          </a:solidFill>
          <a:ln>
            <a:noFill/>
          </a:ln>
        </p:spPr>
        <p:style>
          <a:lnRef idx="0"/>
          <a:fillRef idx="0"/>
          <a:effectRef idx="0"/>
          <a:fontRef idx="minor"/>
        </p:style>
      </p:sp>
      <p:sp>
        <p:nvSpPr>
          <p:cNvPr id="1120" name="CustomShape 53"/>
          <p:cNvSpPr/>
          <p:nvPr/>
        </p:nvSpPr>
        <p:spPr>
          <a:xfrm>
            <a:off x="21156480" y="4403160"/>
            <a:ext cx="122760" cy="27720"/>
          </a:xfrm>
          <a:custGeom>
            <a:avLst/>
            <a:gdLst/>
            <a:ahLst/>
            <a:rect l="l" t="t" r="r" b="b"/>
            <a:pathLst>
              <a:path w="67" h="16">
                <a:moveTo>
                  <a:pt x="59" y="16"/>
                </a:moveTo>
                <a:lnTo>
                  <a:pt x="8" y="16"/>
                </a:lnTo>
                <a:cubicBezTo>
                  <a:pt x="3" y="16"/>
                  <a:pt x="0" y="12"/>
                  <a:pt x="0" y="8"/>
                </a:cubicBezTo>
                <a:cubicBezTo>
                  <a:pt x="0" y="3"/>
                  <a:pt x="3" y="0"/>
                  <a:pt x="8" y="0"/>
                </a:cubicBezTo>
                <a:lnTo>
                  <a:pt x="59" y="0"/>
                </a:lnTo>
                <a:cubicBezTo>
                  <a:pt x="63" y="0"/>
                  <a:pt x="67" y="3"/>
                  <a:pt x="67" y="8"/>
                </a:cubicBezTo>
                <a:cubicBezTo>
                  <a:pt x="67" y="12"/>
                  <a:pt x="63" y="16"/>
                  <a:pt x="59" y="16"/>
                </a:cubicBezTo>
                <a:close/>
              </a:path>
            </a:pathLst>
          </a:custGeom>
          <a:solidFill>
            <a:srgbClr val="7f7f7f"/>
          </a:solidFill>
          <a:ln>
            <a:noFill/>
          </a:ln>
        </p:spPr>
        <p:style>
          <a:lnRef idx="0"/>
          <a:fillRef idx="0"/>
          <a:effectRef idx="0"/>
          <a:fontRef idx="minor"/>
        </p:style>
      </p:sp>
      <p:sp>
        <p:nvSpPr>
          <p:cNvPr id="1121" name="CustomShape 54"/>
          <p:cNvSpPr/>
          <p:nvPr/>
        </p:nvSpPr>
        <p:spPr>
          <a:xfrm>
            <a:off x="21156480" y="4511520"/>
            <a:ext cx="122760" cy="27720"/>
          </a:xfrm>
          <a:custGeom>
            <a:avLst/>
            <a:gdLst/>
            <a:ahLst/>
            <a:rect l="l" t="t" r="r" b="b"/>
            <a:pathLst>
              <a:path w="67" h="16">
                <a:moveTo>
                  <a:pt x="59" y="16"/>
                </a:moveTo>
                <a:lnTo>
                  <a:pt x="8" y="16"/>
                </a:lnTo>
                <a:cubicBezTo>
                  <a:pt x="3" y="16"/>
                  <a:pt x="0" y="13"/>
                  <a:pt x="0" y="8"/>
                </a:cubicBezTo>
                <a:cubicBezTo>
                  <a:pt x="0" y="3"/>
                  <a:pt x="3" y="0"/>
                  <a:pt x="8" y="0"/>
                </a:cubicBezTo>
                <a:lnTo>
                  <a:pt x="59" y="0"/>
                </a:lnTo>
                <a:cubicBezTo>
                  <a:pt x="63" y="0"/>
                  <a:pt x="67" y="3"/>
                  <a:pt x="67" y="8"/>
                </a:cubicBezTo>
                <a:cubicBezTo>
                  <a:pt x="67" y="13"/>
                  <a:pt x="63" y="16"/>
                  <a:pt x="59" y="16"/>
                </a:cubicBezTo>
                <a:close/>
              </a:path>
            </a:pathLst>
          </a:custGeom>
          <a:solidFill>
            <a:srgbClr val="7f7f7f"/>
          </a:solidFill>
          <a:ln>
            <a:noFill/>
          </a:ln>
        </p:spPr>
        <p:style>
          <a:lnRef idx="0"/>
          <a:fillRef idx="0"/>
          <a:effectRef idx="0"/>
          <a:fontRef idx="minor"/>
        </p:style>
      </p:sp>
      <p:sp>
        <p:nvSpPr>
          <p:cNvPr id="1122" name="CustomShape 55"/>
          <p:cNvSpPr/>
          <p:nvPr/>
        </p:nvSpPr>
        <p:spPr>
          <a:xfrm>
            <a:off x="21156480" y="4619520"/>
            <a:ext cx="122760" cy="29520"/>
          </a:xfrm>
          <a:custGeom>
            <a:avLst/>
            <a:gdLst/>
            <a:ahLst/>
            <a:rect l="l" t="t" r="r" b="b"/>
            <a:pathLst>
              <a:path w="67" h="17">
                <a:moveTo>
                  <a:pt x="59" y="17"/>
                </a:moveTo>
                <a:lnTo>
                  <a:pt x="8" y="17"/>
                </a:lnTo>
                <a:cubicBezTo>
                  <a:pt x="3" y="17"/>
                  <a:pt x="0" y="13"/>
                  <a:pt x="0" y="8"/>
                </a:cubicBezTo>
                <a:cubicBezTo>
                  <a:pt x="0" y="3"/>
                  <a:pt x="3" y="0"/>
                  <a:pt x="8" y="0"/>
                </a:cubicBezTo>
                <a:lnTo>
                  <a:pt x="59" y="0"/>
                </a:lnTo>
                <a:cubicBezTo>
                  <a:pt x="63" y="0"/>
                  <a:pt x="67" y="3"/>
                  <a:pt x="67" y="8"/>
                </a:cubicBezTo>
                <a:cubicBezTo>
                  <a:pt x="67" y="13"/>
                  <a:pt x="63" y="17"/>
                  <a:pt x="59" y="17"/>
                </a:cubicBezTo>
                <a:close/>
              </a:path>
            </a:pathLst>
          </a:custGeom>
          <a:solidFill>
            <a:srgbClr val="7f7f7f"/>
          </a:solidFill>
          <a:ln>
            <a:noFill/>
          </a:ln>
        </p:spPr>
        <p:style>
          <a:lnRef idx="0"/>
          <a:fillRef idx="0"/>
          <a:effectRef idx="0"/>
          <a:fontRef idx="minor"/>
        </p:style>
      </p:sp>
      <p:sp>
        <p:nvSpPr>
          <p:cNvPr id="1123" name="CustomShape 56"/>
          <p:cNvSpPr/>
          <p:nvPr/>
        </p:nvSpPr>
        <p:spPr>
          <a:xfrm>
            <a:off x="13205880" y="3824640"/>
            <a:ext cx="923400" cy="997920"/>
          </a:xfrm>
          <a:custGeom>
            <a:avLst/>
            <a:gdLst/>
            <a:ahLst/>
            <a:rect l="l" t="t" r="r" b="b"/>
            <a:pathLst>
              <a:path w="496" h="536">
                <a:moveTo>
                  <a:pt x="127" y="66"/>
                </a:moveTo>
                <a:cubicBezTo>
                  <a:pt x="91" y="113"/>
                  <a:pt x="89" y="192"/>
                  <a:pt x="89" y="223"/>
                </a:cubicBezTo>
                <a:cubicBezTo>
                  <a:pt x="89" y="227"/>
                  <a:pt x="84" y="227"/>
                  <a:pt x="83" y="225"/>
                </a:cubicBezTo>
                <a:cubicBezTo>
                  <a:pt x="17" y="86"/>
                  <a:pt x="100" y="66"/>
                  <a:pt x="124" y="64"/>
                </a:cubicBezTo>
                <a:cubicBezTo>
                  <a:pt x="126" y="64"/>
                  <a:pt x="128" y="64"/>
                  <a:pt x="127" y="66"/>
                </a:cubicBezTo>
                <a:close/>
                <a:moveTo>
                  <a:pt x="494" y="84"/>
                </a:moveTo>
                <a:cubicBezTo>
                  <a:pt x="485" y="28"/>
                  <a:pt x="425" y="-11"/>
                  <a:pt x="366" y="3"/>
                </a:cubicBezTo>
                <a:cubicBezTo>
                  <a:pt x="311" y="16"/>
                  <a:pt x="272" y="56"/>
                  <a:pt x="212" y="36"/>
                </a:cubicBezTo>
                <a:cubicBezTo>
                  <a:pt x="182" y="26"/>
                  <a:pt x="151" y="14"/>
                  <a:pt x="121" y="5"/>
                </a:cubicBezTo>
                <a:cubicBezTo>
                  <a:pt x="81" y="-6"/>
                  <a:pt x="35" y="16"/>
                  <a:pt x="12" y="49"/>
                </a:cubicBezTo>
                <a:cubicBezTo>
                  <a:pt x="-10" y="83"/>
                  <a:pt x="3" y="126"/>
                  <a:pt x="8" y="163"/>
                </a:cubicBezTo>
                <a:cubicBezTo>
                  <a:pt x="15" y="212"/>
                  <a:pt x="21" y="260"/>
                  <a:pt x="27" y="309"/>
                </a:cubicBezTo>
                <a:cubicBezTo>
                  <a:pt x="33" y="341"/>
                  <a:pt x="37" y="374"/>
                  <a:pt x="41" y="407"/>
                </a:cubicBezTo>
                <a:cubicBezTo>
                  <a:pt x="44" y="442"/>
                  <a:pt x="45" y="482"/>
                  <a:pt x="70" y="508"/>
                </a:cubicBezTo>
                <a:cubicBezTo>
                  <a:pt x="89" y="530"/>
                  <a:pt x="153" y="556"/>
                  <a:pt x="160" y="513"/>
                </a:cubicBezTo>
                <a:cubicBezTo>
                  <a:pt x="167" y="465"/>
                  <a:pt x="155" y="413"/>
                  <a:pt x="160" y="366"/>
                </a:cubicBezTo>
                <a:cubicBezTo>
                  <a:pt x="172" y="262"/>
                  <a:pt x="331" y="269"/>
                  <a:pt x="335" y="371"/>
                </a:cubicBezTo>
                <a:cubicBezTo>
                  <a:pt x="338" y="417"/>
                  <a:pt x="328" y="468"/>
                  <a:pt x="335" y="513"/>
                </a:cubicBezTo>
                <a:cubicBezTo>
                  <a:pt x="344" y="559"/>
                  <a:pt x="413" y="526"/>
                  <a:pt x="431" y="504"/>
                </a:cubicBezTo>
                <a:cubicBezTo>
                  <a:pt x="446" y="484"/>
                  <a:pt x="447" y="462"/>
                  <a:pt x="450" y="439"/>
                </a:cubicBezTo>
                <a:cubicBezTo>
                  <a:pt x="457" y="383"/>
                  <a:pt x="465" y="328"/>
                  <a:pt x="472" y="272"/>
                </a:cubicBezTo>
                <a:cubicBezTo>
                  <a:pt x="481" y="219"/>
                  <a:pt x="488" y="166"/>
                  <a:pt x="495" y="112"/>
                </a:cubicBezTo>
                <a:cubicBezTo>
                  <a:pt x="496" y="102"/>
                  <a:pt x="496" y="93"/>
                  <a:pt x="494" y="84"/>
                </a:cubicBezTo>
                <a:close/>
              </a:path>
            </a:pathLst>
          </a:custGeom>
          <a:solidFill>
            <a:srgbClr val="7f7f7f"/>
          </a:solidFill>
          <a:ln>
            <a:noFill/>
          </a:ln>
        </p:spPr>
        <p:style>
          <a:lnRef idx="0"/>
          <a:fillRef idx="0"/>
          <a:effectRef idx="0"/>
          <a:fontRef idx="minor"/>
        </p:style>
      </p:sp>
      <p:sp>
        <p:nvSpPr>
          <p:cNvPr id="1124" name="CustomShape 57"/>
          <p:cNvSpPr/>
          <p:nvPr/>
        </p:nvSpPr>
        <p:spPr>
          <a:xfrm>
            <a:off x="2999880" y="6651000"/>
            <a:ext cx="630360" cy="684360"/>
          </a:xfrm>
          <a:custGeom>
            <a:avLst/>
            <a:gdLst/>
            <a:ahLst/>
            <a:rect l="l" t="t" r="r" b="b"/>
            <a:pathLst>
              <a:path w="339" h="368">
                <a:moveTo>
                  <a:pt x="16" y="85"/>
                </a:moveTo>
                <a:lnTo>
                  <a:pt x="241" y="352"/>
                </a:lnTo>
                <a:lnTo>
                  <a:pt x="322" y="284"/>
                </a:lnTo>
                <a:lnTo>
                  <a:pt x="96" y="17"/>
                </a:lnTo>
                <a:lnTo>
                  <a:pt x="26" y="15"/>
                </a:lnTo>
                <a:close/>
                <a:moveTo>
                  <a:pt x="241" y="368"/>
                </a:moveTo>
                <a:cubicBezTo>
                  <a:pt x="236" y="368"/>
                  <a:pt x="233" y="367"/>
                  <a:pt x="231" y="364"/>
                </a:cubicBezTo>
                <a:lnTo>
                  <a:pt x="4" y="94"/>
                </a:lnTo>
                <a:cubicBezTo>
                  <a:pt x="1" y="91"/>
                  <a:pt x="-1" y="88"/>
                  <a:pt x="0" y="84"/>
                </a:cubicBezTo>
                <a:lnTo>
                  <a:pt x="11" y="11"/>
                </a:lnTo>
                <a:cubicBezTo>
                  <a:pt x="13" y="5"/>
                  <a:pt x="17" y="0"/>
                  <a:pt x="24" y="0"/>
                </a:cubicBezTo>
                <a:lnTo>
                  <a:pt x="98" y="2"/>
                </a:lnTo>
                <a:cubicBezTo>
                  <a:pt x="102" y="2"/>
                  <a:pt x="106" y="3"/>
                  <a:pt x="108" y="6"/>
                </a:cubicBezTo>
                <a:lnTo>
                  <a:pt x="335" y="276"/>
                </a:lnTo>
                <a:cubicBezTo>
                  <a:pt x="337" y="279"/>
                  <a:pt x="339" y="282"/>
                  <a:pt x="338" y="285"/>
                </a:cubicBezTo>
                <a:cubicBezTo>
                  <a:pt x="338" y="288"/>
                  <a:pt x="336" y="291"/>
                  <a:pt x="334" y="294"/>
                </a:cubicBezTo>
                <a:lnTo>
                  <a:pt x="249" y="365"/>
                </a:lnTo>
                <a:cubicBezTo>
                  <a:pt x="246" y="367"/>
                  <a:pt x="244" y="368"/>
                  <a:pt x="241" y="368"/>
                </a:cubicBezTo>
                <a:close/>
              </a:path>
            </a:pathLst>
          </a:custGeom>
          <a:solidFill>
            <a:srgbClr val="7f7f7f"/>
          </a:solidFill>
          <a:ln>
            <a:noFill/>
          </a:ln>
        </p:spPr>
        <p:style>
          <a:lnRef idx="0"/>
          <a:fillRef idx="0"/>
          <a:effectRef idx="0"/>
          <a:fontRef idx="minor"/>
        </p:style>
      </p:sp>
      <p:sp>
        <p:nvSpPr>
          <p:cNvPr id="1125" name="CustomShape 58"/>
          <p:cNvSpPr/>
          <p:nvPr/>
        </p:nvSpPr>
        <p:spPr>
          <a:xfrm>
            <a:off x="2815200" y="6404760"/>
            <a:ext cx="197280" cy="229320"/>
          </a:xfrm>
          <a:custGeom>
            <a:avLst/>
            <a:gdLst/>
            <a:ahLst/>
            <a:rect l="l" t="t" r="r" b="b"/>
            <a:pathLst>
              <a:path w="107" h="124">
                <a:moveTo>
                  <a:pt x="98" y="124"/>
                </a:moveTo>
                <a:cubicBezTo>
                  <a:pt x="95" y="124"/>
                  <a:pt x="93" y="123"/>
                  <a:pt x="91" y="121"/>
                </a:cubicBezTo>
                <a:lnTo>
                  <a:pt x="3" y="17"/>
                </a:lnTo>
                <a:cubicBezTo>
                  <a:pt x="-1" y="12"/>
                  <a:pt x="0" y="6"/>
                  <a:pt x="4" y="2"/>
                </a:cubicBezTo>
                <a:cubicBezTo>
                  <a:pt x="8" y="-1"/>
                  <a:pt x="14" y="0"/>
                  <a:pt x="17" y="3"/>
                </a:cubicBezTo>
                <a:lnTo>
                  <a:pt x="105" y="108"/>
                </a:lnTo>
                <a:cubicBezTo>
                  <a:pt x="108" y="113"/>
                  <a:pt x="108" y="119"/>
                  <a:pt x="105" y="122"/>
                </a:cubicBezTo>
                <a:cubicBezTo>
                  <a:pt x="102" y="123"/>
                  <a:pt x="100" y="124"/>
                  <a:pt x="98" y="124"/>
                </a:cubicBezTo>
                <a:close/>
              </a:path>
            </a:pathLst>
          </a:custGeom>
          <a:solidFill>
            <a:srgbClr val="7f7f7f"/>
          </a:solidFill>
          <a:ln>
            <a:noFill/>
          </a:ln>
        </p:spPr>
        <p:style>
          <a:lnRef idx="0"/>
          <a:fillRef idx="0"/>
          <a:effectRef idx="0"/>
          <a:fontRef idx="minor"/>
        </p:style>
      </p:sp>
      <p:sp>
        <p:nvSpPr>
          <p:cNvPr id="1126" name="CustomShape 59"/>
          <p:cNvSpPr/>
          <p:nvPr/>
        </p:nvSpPr>
        <p:spPr>
          <a:xfrm>
            <a:off x="3399120" y="7136280"/>
            <a:ext cx="266400" cy="232920"/>
          </a:xfrm>
          <a:custGeom>
            <a:avLst/>
            <a:gdLst/>
            <a:ahLst/>
            <a:rect l="l" t="t" r="r" b="b"/>
            <a:pathLst>
              <a:path w="144" h="126">
                <a:moveTo>
                  <a:pt x="141" y="22"/>
                </a:moveTo>
                <a:lnTo>
                  <a:pt x="20" y="123"/>
                </a:lnTo>
                <a:cubicBezTo>
                  <a:pt x="17" y="127"/>
                  <a:pt x="10" y="126"/>
                  <a:pt x="8" y="122"/>
                </a:cubicBezTo>
                <a:lnTo>
                  <a:pt x="2" y="117"/>
                </a:lnTo>
                <a:cubicBezTo>
                  <a:pt x="-1" y="113"/>
                  <a:pt x="-1" y="107"/>
                  <a:pt x="3" y="104"/>
                </a:cubicBezTo>
                <a:lnTo>
                  <a:pt x="124" y="1"/>
                </a:lnTo>
                <a:cubicBezTo>
                  <a:pt x="128" y="-1"/>
                  <a:pt x="134" y="-1"/>
                  <a:pt x="137" y="2"/>
                </a:cubicBezTo>
                <a:lnTo>
                  <a:pt x="142" y="9"/>
                </a:lnTo>
                <a:cubicBezTo>
                  <a:pt x="145" y="13"/>
                  <a:pt x="145" y="18"/>
                  <a:pt x="141" y="22"/>
                </a:cubicBezTo>
                <a:close/>
              </a:path>
            </a:pathLst>
          </a:custGeom>
          <a:solidFill>
            <a:srgbClr val="7f7f7f"/>
          </a:solidFill>
          <a:ln>
            <a:noFill/>
          </a:ln>
        </p:spPr>
        <p:style>
          <a:lnRef idx="0"/>
          <a:fillRef idx="0"/>
          <a:effectRef idx="0"/>
          <a:fontRef idx="minor"/>
        </p:style>
      </p:sp>
      <p:sp>
        <p:nvSpPr>
          <p:cNvPr id="1127" name="CustomShape 60"/>
          <p:cNvSpPr/>
          <p:nvPr/>
        </p:nvSpPr>
        <p:spPr>
          <a:xfrm>
            <a:off x="3522240" y="7257600"/>
            <a:ext cx="255240" cy="247680"/>
          </a:xfrm>
          <a:custGeom>
            <a:avLst/>
            <a:gdLst/>
            <a:ahLst/>
            <a:rect l="l" t="t" r="r" b="b"/>
            <a:pathLst>
              <a:path w="138" h="134">
                <a:moveTo>
                  <a:pt x="86" y="33"/>
                </a:moveTo>
                <a:lnTo>
                  <a:pt x="61" y="3"/>
                </a:lnTo>
                <a:cubicBezTo>
                  <a:pt x="59" y="1"/>
                  <a:pt x="55" y="-1"/>
                  <a:pt x="53" y="2"/>
                </a:cubicBezTo>
                <a:lnTo>
                  <a:pt x="1" y="45"/>
                </a:lnTo>
                <a:cubicBezTo>
                  <a:pt x="0" y="47"/>
                  <a:pt x="0" y="50"/>
                  <a:pt x="1" y="53"/>
                </a:cubicBezTo>
                <a:lnTo>
                  <a:pt x="26" y="83"/>
                </a:lnTo>
                <a:cubicBezTo>
                  <a:pt x="29" y="85"/>
                  <a:pt x="29" y="89"/>
                  <a:pt x="25" y="91"/>
                </a:cubicBezTo>
                <a:lnTo>
                  <a:pt x="7" y="107"/>
                </a:lnTo>
                <a:cubicBezTo>
                  <a:pt x="4" y="109"/>
                  <a:pt x="4" y="113"/>
                  <a:pt x="6" y="115"/>
                </a:cubicBezTo>
                <a:lnTo>
                  <a:pt x="21" y="132"/>
                </a:lnTo>
                <a:cubicBezTo>
                  <a:pt x="23" y="134"/>
                  <a:pt x="26" y="135"/>
                  <a:pt x="29" y="133"/>
                </a:cubicBezTo>
                <a:lnTo>
                  <a:pt x="135" y="43"/>
                </a:lnTo>
                <a:cubicBezTo>
                  <a:pt x="137" y="41"/>
                  <a:pt x="138" y="38"/>
                  <a:pt x="136" y="36"/>
                </a:cubicBezTo>
                <a:lnTo>
                  <a:pt x="121" y="18"/>
                </a:lnTo>
                <a:cubicBezTo>
                  <a:pt x="119" y="15"/>
                  <a:pt x="116" y="15"/>
                  <a:pt x="113" y="18"/>
                </a:cubicBezTo>
                <a:lnTo>
                  <a:pt x="94" y="34"/>
                </a:lnTo>
                <a:cubicBezTo>
                  <a:pt x="91" y="35"/>
                  <a:pt x="88" y="35"/>
                  <a:pt x="86" y="33"/>
                </a:cubicBezTo>
                <a:close/>
              </a:path>
            </a:pathLst>
          </a:custGeom>
          <a:solidFill>
            <a:srgbClr val="7f7f7f"/>
          </a:solidFill>
          <a:ln>
            <a:noFill/>
          </a:ln>
        </p:spPr>
        <p:style>
          <a:lnRef idx="0"/>
          <a:fillRef idx="0"/>
          <a:effectRef idx="0"/>
          <a:fontRef idx="minor"/>
        </p:style>
      </p:sp>
      <p:sp>
        <p:nvSpPr>
          <p:cNvPr id="1128" name="CustomShape 61"/>
          <p:cNvSpPr/>
          <p:nvPr/>
        </p:nvSpPr>
        <p:spPr>
          <a:xfrm>
            <a:off x="3069000" y="6820920"/>
            <a:ext cx="83520" cy="76320"/>
          </a:xfrm>
          <a:custGeom>
            <a:avLst/>
            <a:gdLst/>
            <a:ahLst/>
            <a:rect l="l" t="t" r="r" b="b"/>
            <a:pathLst>
              <a:path w="46" h="42">
                <a:moveTo>
                  <a:pt x="7" y="42"/>
                </a:moveTo>
                <a:cubicBezTo>
                  <a:pt x="5" y="42"/>
                  <a:pt x="3" y="41"/>
                  <a:pt x="2" y="39"/>
                </a:cubicBezTo>
                <a:cubicBezTo>
                  <a:pt x="-1" y="36"/>
                  <a:pt x="-1" y="31"/>
                  <a:pt x="2" y="29"/>
                </a:cubicBezTo>
                <a:lnTo>
                  <a:pt x="33" y="2"/>
                </a:lnTo>
                <a:cubicBezTo>
                  <a:pt x="37" y="-1"/>
                  <a:pt x="41" y="-1"/>
                  <a:pt x="44" y="3"/>
                </a:cubicBezTo>
                <a:cubicBezTo>
                  <a:pt x="47" y="6"/>
                  <a:pt x="47" y="10"/>
                  <a:pt x="43" y="13"/>
                </a:cubicBezTo>
                <a:lnTo>
                  <a:pt x="12" y="40"/>
                </a:lnTo>
                <a:cubicBezTo>
                  <a:pt x="11" y="41"/>
                  <a:pt x="9" y="42"/>
                  <a:pt x="7" y="42"/>
                </a:cubicBezTo>
                <a:close/>
              </a:path>
            </a:pathLst>
          </a:custGeom>
          <a:solidFill>
            <a:srgbClr val="7f7f7f"/>
          </a:solidFill>
          <a:ln>
            <a:noFill/>
          </a:ln>
        </p:spPr>
        <p:style>
          <a:lnRef idx="0"/>
          <a:fillRef idx="0"/>
          <a:effectRef idx="0"/>
          <a:fontRef idx="minor"/>
        </p:style>
      </p:sp>
      <p:sp>
        <p:nvSpPr>
          <p:cNvPr id="1129" name="CustomShape 62"/>
          <p:cNvSpPr/>
          <p:nvPr/>
        </p:nvSpPr>
        <p:spPr>
          <a:xfrm>
            <a:off x="3113640" y="6874920"/>
            <a:ext cx="85320" cy="74160"/>
          </a:xfrm>
          <a:custGeom>
            <a:avLst/>
            <a:gdLst/>
            <a:ahLst/>
            <a:rect l="l" t="t" r="r" b="b"/>
            <a:pathLst>
              <a:path w="47" h="41">
                <a:moveTo>
                  <a:pt x="7" y="41"/>
                </a:moveTo>
                <a:cubicBezTo>
                  <a:pt x="5" y="41"/>
                  <a:pt x="3" y="40"/>
                  <a:pt x="2" y="38"/>
                </a:cubicBezTo>
                <a:cubicBezTo>
                  <a:pt x="-1" y="35"/>
                  <a:pt x="-1" y="30"/>
                  <a:pt x="3" y="27"/>
                </a:cubicBezTo>
                <a:lnTo>
                  <a:pt x="34" y="1"/>
                </a:lnTo>
                <a:cubicBezTo>
                  <a:pt x="37" y="-1"/>
                  <a:pt x="42" y="-1"/>
                  <a:pt x="45" y="2"/>
                </a:cubicBezTo>
                <a:cubicBezTo>
                  <a:pt x="48" y="5"/>
                  <a:pt x="47" y="10"/>
                  <a:pt x="44" y="13"/>
                </a:cubicBezTo>
                <a:lnTo>
                  <a:pt x="13" y="39"/>
                </a:lnTo>
                <a:cubicBezTo>
                  <a:pt x="11" y="40"/>
                  <a:pt x="9" y="41"/>
                  <a:pt x="7" y="41"/>
                </a:cubicBezTo>
                <a:close/>
              </a:path>
            </a:pathLst>
          </a:custGeom>
          <a:solidFill>
            <a:srgbClr val="7f7f7f"/>
          </a:solidFill>
          <a:ln>
            <a:noFill/>
          </a:ln>
        </p:spPr>
        <p:style>
          <a:lnRef idx="0"/>
          <a:fillRef idx="0"/>
          <a:effectRef idx="0"/>
          <a:fontRef idx="minor"/>
        </p:style>
      </p:sp>
      <p:sp>
        <p:nvSpPr>
          <p:cNvPr id="1130" name="CustomShape 63"/>
          <p:cNvSpPr/>
          <p:nvPr/>
        </p:nvSpPr>
        <p:spPr>
          <a:xfrm>
            <a:off x="3160440" y="6929280"/>
            <a:ext cx="83520" cy="76320"/>
          </a:xfrm>
          <a:custGeom>
            <a:avLst/>
            <a:gdLst/>
            <a:ahLst/>
            <a:rect l="l" t="t" r="r" b="b"/>
            <a:pathLst>
              <a:path w="46" h="42">
                <a:moveTo>
                  <a:pt x="8" y="42"/>
                </a:moveTo>
                <a:cubicBezTo>
                  <a:pt x="5" y="42"/>
                  <a:pt x="2" y="41"/>
                  <a:pt x="1" y="40"/>
                </a:cubicBezTo>
                <a:cubicBezTo>
                  <a:pt x="-1" y="35"/>
                  <a:pt x="-1" y="32"/>
                  <a:pt x="2" y="29"/>
                </a:cubicBezTo>
                <a:lnTo>
                  <a:pt x="34" y="2"/>
                </a:lnTo>
                <a:cubicBezTo>
                  <a:pt x="37" y="-1"/>
                  <a:pt x="41" y="0"/>
                  <a:pt x="44" y="3"/>
                </a:cubicBezTo>
                <a:cubicBezTo>
                  <a:pt x="47" y="6"/>
                  <a:pt x="46" y="11"/>
                  <a:pt x="43" y="13"/>
                </a:cubicBezTo>
                <a:lnTo>
                  <a:pt x="11" y="40"/>
                </a:lnTo>
                <a:cubicBezTo>
                  <a:pt x="10" y="42"/>
                  <a:pt x="9" y="42"/>
                  <a:pt x="8" y="42"/>
                </a:cubicBezTo>
                <a:close/>
              </a:path>
            </a:pathLst>
          </a:custGeom>
          <a:solidFill>
            <a:srgbClr val="7f7f7f"/>
          </a:solidFill>
          <a:ln>
            <a:noFill/>
          </a:ln>
        </p:spPr>
        <p:style>
          <a:lnRef idx="0"/>
          <a:fillRef idx="0"/>
          <a:effectRef idx="0"/>
          <a:fontRef idx="minor"/>
        </p:style>
      </p:sp>
      <p:sp>
        <p:nvSpPr>
          <p:cNvPr id="1131" name="CustomShape 64"/>
          <p:cNvSpPr/>
          <p:nvPr/>
        </p:nvSpPr>
        <p:spPr>
          <a:xfrm>
            <a:off x="3206880" y="6985080"/>
            <a:ext cx="83520" cy="74160"/>
          </a:xfrm>
          <a:custGeom>
            <a:avLst/>
            <a:gdLst/>
            <a:ahLst/>
            <a:rect l="l" t="t" r="r" b="b"/>
            <a:pathLst>
              <a:path w="46" h="41">
                <a:moveTo>
                  <a:pt x="8" y="41"/>
                </a:moveTo>
                <a:cubicBezTo>
                  <a:pt x="6" y="41"/>
                  <a:pt x="3" y="40"/>
                  <a:pt x="2" y="38"/>
                </a:cubicBezTo>
                <a:cubicBezTo>
                  <a:pt x="-1" y="35"/>
                  <a:pt x="0" y="30"/>
                  <a:pt x="3" y="28"/>
                </a:cubicBezTo>
                <a:lnTo>
                  <a:pt x="34" y="2"/>
                </a:lnTo>
                <a:cubicBezTo>
                  <a:pt x="37" y="-1"/>
                  <a:pt x="43" y="-1"/>
                  <a:pt x="44" y="2"/>
                </a:cubicBezTo>
                <a:cubicBezTo>
                  <a:pt x="47" y="5"/>
                  <a:pt x="47" y="10"/>
                  <a:pt x="43" y="13"/>
                </a:cubicBezTo>
                <a:lnTo>
                  <a:pt x="13" y="39"/>
                </a:lnTo>
                <a:cubicBezTo>
                  <a:pt x="11" y="40"/>
                  <a:pt x="9" y="41"/>
                  <a:pt x="8" y="41"/>
                </a:cubicBezTo>
                <a:close/>
              </a:path>
            </a:pathLst>
          </a:custGeom>
          <a:solidFill>
            <a:srgbClr val="7f7f7f"/>
          </a:solidFill>
          <a:ln>
            <a:noFill/>
          </a:ln>
        </p:spPr>
        <p:style>
          <a:lnRef idx="0"/>
          <a:fillRef idx="0"/>
          <a:effectRef idx="0"/>
          <a:fontRef idx="minor"/>
        </p:style>
      </p:sp>
      <p:sp>
        <p:nvSpPr>
          <p:cNvPr id="1132" name="CustomShape 65"/>
          <p:cNvSpPr/>
          <p:nvPr/>
        </p:nvSpPr>
        <p:spPr>
          <a:xfrm>
            <a:off x="3296520" y="7091640"/>
            <a:ext cx="85320" cy="76320"/>
          </a:xfrm>
          <a:custGeom>
            <a:avLst/>
            <a:gdLst/>
            <a:ahLst/>
            <a:rect l="l" t="t" r="r" b="b"/>
            <a:pathLst>
              <a:path w="47" h="42">
                <a:moveTo>
                  <a:pt x="7" y="42"/>
                </a:moveTo>
                <a:cubicBezTo>
                  <a:pt x="6" y="42"/>
                  <a:pt x="4" y="41"/>
                  <a:pt x="2" y="39"/>
                </a:cubicBezTo>
                <a:cubicBezTo>
                  <a:pt x="-1" y="36"/>
                  <a:pt x="-1" y="31"/>
                  <a:pt x="3" y="29"/>
                </a:cubicBezTo>
                <a:lnTo>
                  <a:pt x="34" y="2"/>
                </a:lnTo>
                <a:cubicBezTo>
                  <a:pt x="37" y="-1"/>
                  <a:pt x="42" y="-1"/>
                  <a:pt x="45" y="3"/>
                </a:cubicBezTo>
                <a:cubicBezTo>
                  <a:pt x="47" y="6"/>
                  <a:pt x="47" y="12"/>
                  <a:pt x="44" y="13"/>
                </a:cubicBezTo>
                <a:lnTo>
                  <a:pt x="13" y="40"/>
                </a:lnTo>
                <a:cubicBezTo>
                  <a:pt x="11" y="41"/>
                  <a:pt x="10" y="42"/>
                  <a:pt x="7" y="42"/>
                </a:cubicBezTo>
                <a:close/>
              </a:path>
            </a:pathLst>
          </a:custGeom>
          <a:solidFill>
            <a:srgbClr val="7f7f7f"/>
          </a:solidFill>
          <a:ln>
            <a:noFill/>
          </a:ln>
        </p:spPr>
        <p:style>
          <a:lnRef idx="0"/>
          <a:fillRef idx="0"/>
          <a:effectRef idx="0"/>
          <a:fontRef idx="minor"/>
        </p:style>
      </p:sp>
      <p:sp>
        <p:nvSpPr>
          <p:cNvPr id="1133" name="CustomShape 66"/>
          <p:cNvSpPr/>
          <p:nvPr/>
        </p:nvSpPr>
        <p:spPr>
          <a:xfrm>
            <a:off x="3343320" y="7145640"/>
            <a:ext cx="85320" cy="74160"/>
          </a:xfrm>
          <a:custGeom>
            <a:avLst/>
            <a:gdLst/>
            <a:ahLst/>
            <a:rect l="l" t="t" r="r" b="b"/>
            <a:pathLst>
              <a:path w="47" h="41">
                <a:moveTo>
                  <a:pt x="7" y="41"/>
                </a:moveTo>
                <a:cubicBezTo>
                  <a:pt x="5" y="41"/>
                  <a:pt x="3" y="40"/>
                  <a:pt x="1" y="38"/>
                </a:cubicBezTo>
                <a:cubicBezTo>
                  <a:pt x="-1" y="35"/>
                  <a:pt x="-1" y="30"/>
                  <a:pt x="2" y="27"/>
                </a:cubicBezTo>
                <a:lnTo>
                  <a:pt x="33" y="1"/>
                </a:lnTo>
                <a:cubicBezTo>
                  <a:pt x="36" y="-1"/>
                  <a:pt x="41" y="-1"/>
                  <a:pt x="44" y="2"/>
                </a:cubicBezTo>
                <a:cubicBezTo>
                  <a:pt x="47" y="5"/>
                  <a:pt x="47" y="10"/>
                  <a:pt x="43" y="13"/>
                </a:cubicBezTo>
                <a:lnTo>
                  <a:pt x="12" y="39"/>
                </a:lnTo>
                <a:cubicBezTo>
                  <a:pt x="11" y="40"/>
                  <a:pt x="9" y="41"/>
                  <a:pt x="7" y="41"/>
                </a:cubicBezTo>
                <a:close/>
              </a:path>
            </a:pathLst>
          </a:custGeom>
          <a:solidFill>
            <a:srgbClr val="7f7f7f"/>
          </a:solidFill>
          <a:ln>
            <a:noFill/>
          </a:ln>
        </p:spPr>
        <p:style>
          <a:lnRef idx="0"/>
          <a:fillRef idx="0"/>
          <a:effectRef idx="0"/>
          <a:fontRef idx="minor"/>
        </p:style>
      </p:sp>
      <p:sp>
        <p:nvSpPr>
          <p:cNvPr id="1134" name="CustomShape 67"/>
          <p:cNvSpPr/>
          <p:nvPr/>
        </p:nvSpPr>
        <p:spPr>
          <a:xfrm>
            <a:off x="3212640" y="7046640"/>
            <a:ext cx="404640" cy="275760"/>
          </a:xfrm>
          <a:custGeom>
            <a:avLst/>
            <a:gdLst/>
            <a:ahLst/>
            <a:rect l="l" t="t" r="r" b="b"/>
            <a:pathLst>
              <a:path w="218" h="149">
                <a:moveTo>
                  <a:pt x="159" y="0"/>
                </a:moveTo>
                <a:lnTo>
                  <a:pt x="0" y="0"/>
                </a:lnTo>
                <a:lnTo>
                  <a:pt x="123" y="147"/>
                </a:lnTo>
                <a:cubicBezTo>
                  <a:pt x="126" y="149"/>
                  <a:pt x="129" y="149"/>
                  <a:pt x="131" y="148"/>
                </a:cubicBezTo>
                <a:lnTo>
                  <a:pt x="216" y="76"/>
                </a:lnTo>
                <a:cubicBezTo>
                  <a:pt x="218" y="74"/>
                  <a:pt x="218" y="71"/>
                  <a:pt x="217" y="69"/>
                </a:cubicBezTo>
                <a:close/>
              </a:path>
            </a:pathLst>
          </a:custGeom>
          <a:solidFill>
            <a:srgbClr val="7f7f7f"/>
          </a:solidFill>
          <a:ln>
            <a:noFill/>
          </a:ln>
        </p:spPr>
        <p:style>
          <a:lnRef idx="0"/>
          <a:fillRef idx="0"/>
          <a:effectRef idx="0"/>
          <a:fontRef idx="minor"/>
        </p:style>
      </p:sp>
      <p:sp>
        <p:nvSpPr>
          <p:cNvPr id="1135" name="CustomShape 68"/>
          <p:cNvSpPr/>
          <p:nvPr/>
        </p:nvSpPr>
        <p:spPr>
          <a:xfrm>
            <a:off x="18318600" y="3800520"/>
            <a:ext cx="514800" cy="191880"/>
          </a:xfrm>
          <a:custGeom>
            <a:avLst/>
            <a:gdLst/>
            <a:ahLst/>
            <a:rect l="l" t="t" r="r" b="b"/>
            <a:pathLst>
              <a:path w="277" h="104">
                <a:moveTo>
                  <a:pt x="40" y="104"/>
                </a:moveTo>
                <a:lnTo>
                  <a:pt x="40" y="67"/>
                </a:lnTo>
                <a:cubicBezTo>
                  <a:pt x="40" y="53"/>
                  <a:pt x="52" y="41"/>
                  <a:pt x="67" y="41"/>
                </a:cubicBezTo>
                <a:lnTo>
                  <a:pt x="210" y="41"/>
                </a:lnTo>
                <a:cubicBezTo>
                  <a:pt x="224" y="41"/>
                  <a:pt x="236" y="53"/>
                  <a:pt x="236" y="67"/>
                </a:cubicBezTo>
                <a:lnTo>
                  <a:pt x="236" y="104"/>
                </a:lnTo>
                <a:lnTo>
                  <a:pt x="277" y="104"/>
                </a:lnTo>
                <a:lnTo>
                  <a:pt x="277" y="67"/>
                </a:lnTo>
                <a:cubicBezTo>
                  <a:pt x="277" y="31"/>
                  <a:pt x="247" y="0"/>
                  <a:pt x="210" y="0"/>
                </a:cubicBezTo>
                <a:lnTo>
                  <a:pt x="67" y="0"/>
                </a:lnTo>
                <a:cubicBezTo>
                  <a:pt x="30" y="0"/>
                  <a:pt x="0" y="31"/>
                  <a:pt x="0" y="67"/>
                </a:cubicBezTo>
                <a:lnTo>
                  <a:pt x="0" y="104"/>
                </a:lnTo>
                <a:close/>
              </a:path>
            </a:pathLst>
          </a:custGeom>
          <a:solidFill>
            <a:srgbClr val="7f7f7f"/>
          </a:solidFill>
          <a:ln>
            <a:noFill/>
          </a:ln>
        </p:spPr>
        <p:style>
          <a:lnRef idx="0"/>
          <a:fillRef idx="0"/>
          <a:effectRef idx="0"/>
          <a:fontRef idx="minor"/>
        </p:style>
      </p:sp>
      <p:sp>
        <p:nvSpPr>
          <p:cNvPr id="1136" name="CustomShape 69"/>
          <p:cNvSpPr/>
          <p:nvPr/>
        </p:nvSpPr>
        <p:spPr>
          <a:xfrm>
            <a:off x="18036720" y="4026240"/>
            <a:ext cx="1078200" cy="384120"/>
          </a:xfrm>
          <a:custGeom>
            <a:avLst/>
            <a:gdLst/>
            <a:ahLst/>
            <a:rect l="l" t="t" r="r" b="b"/>
            <a:pathLst>
              <a:path w="579" h="207">
                <a:moveTo>
                  <a:pt x="142" y="207"/>
                </a:moveTo>
                <a:cubicBezTo>
                  <a:pt x="149" y="132"/>
                  <a:pt x="212" y="73"/>
                  <a:pt x="289" y="73"/>
                </a:cubicBezTo>
                <a:cubicBezTo>
                  <a:pt x="366" y="73"/>
                  <a:pt x="430" y="132"/>
                  <a:pt x="436" y="207"/>
                </a:cubicBezTo>
                <a:lnTo>
                  <a:pt x="579" y="207"/>
                </a:lnTo>
                <a:lnTo>
                  <a:pt x="579" y="46"/>
                </a:lnTo>
                <a:cubicBezTo>
                  <a:pt x="579" y="20"/>
                  <a:pt x="559" y="0"/>
                  <a:pt x="533" y="0"/>
                </a:cubicBezTo>
                <a:lnTo>
                  <a:pt x="46" y="0"/>
                </a:lnTo>
                <a:cubicBezTo>
                  <a:pt x="21" y="0"/>
                  <a:pt x="0" y="20"/>
                  <a:pt x="0" y="46"/>
                </a:cubicBezTo>
                <a:lnTo>
                  <a:pt x="0" y="207"/>
                </a:lnTo>
                <a:close/>
              </a:path>
            </a:pathLst>
          </a:custGeom>
          <a:solidFill>
            <a:srgbClr val="7f7f7f"/>
          </a:solidFill>
          <a:ln>
            <a:noFill/>
          </a:ln>
        </p:spPr>
        <p:style>
          <a:lnRef idx="0"/>
          <a:fillRef idx="0"/>
          <a:effectRef idx="0"/>
          <a:fontRef idx="minor"/>
        </p:style>
      </p:sp>
      <p:sp>
        <p:nvSpPr>
          <p:cNvPr id="1137" name="CustomShape 70"/>
          <p:cNvSpPr/>
          <p:nvPr/>
        </p:nvSpPr>
        <p:spPr>
          <a:xfrm>
            <a:off x="18036720" y="4462920"/>
            <a:ext cx="1078200" cy="384120"/>
          </a:xfrm>
          <a:custGeom>
            <a:avLst/>
            <a:gdLst/>
            <a:ahLst/>
            <a:rect l="l" t="t" r="r" b="b"/>
            <a:pathLst>
              <a:path w="579" h="207">
                <a:moveTo>
                  <a:pt x="436" y="0"/>
                </a:moveTo>
                <a:cubicBezTo>
                  <a:pt x="430" y="75"/>
                  <a:pt x="366" y="134"/>
                  <a:pt x="289" y="134"/>
                </a:cubicBezTo>
                <a:cubicBezTo>
                  <a:pt x="212" y="134"/>
                  <a:pt x="149" y="75"/>
                  <a:pt x="142" y="0"/>
                </a:cubicBezTo>
                <a:lnTo>
                  <a:pt x="0" y="0"/>
                </a:lnTo>
                <a:lnTo>
                  <a:pt x="0" y="161"/>
                </a:lnTo>
                <a:cubicBezTo>
                  <a:pt x="0" y="186"/>
                  <a:pt x="21" y="207"/>
                  <a:pt x="46" y="207"/>
                </a:cubicBezTo>
                <a:lnTo>
                  <a:pt x="533" y="207"/>
                </a:lnTo>
                <a:cubicBezTo>
                  <a:pt x="559" y="207"/>
                  <a:pt x="579" y="186"/>
                  <a:pt x="579" y="161"/>
                </a:cubicBezTo>
                <a:lnTo>
                  <a:pt x="579" y="0"/>
                </a:lnTo>
                <a:close/>
              </a:path>
            </a:pathLst>
          </a:custGeom>
          <a:solidFill>
            <a:srgbClr val="7f7f7f"/>
          </a:solidFill>
          <a:ln>
            <a:noFill/>
          </a:ln>
        </p:spPr>
        <p:style>
          <a:lnRef idx="0"/>
          <a:fillRef idx="0"/>
          <a:effectRef idx="0"/>
          <a:fontRef idx="minor"/>
        </p:style>
      </p:sp>
      <p:sp>
        <p:nvSpPr>
          <p:cNvPr id="1138" name="CustomShape 71"/>
          <p:cNvSpPr/>
          <p:nvPr/>
        </p:nvSpPr>
        <p:spPr>
          <a:xfrm>
            <a:off x="18383760" y="4244760"/>
            <a:ext cx="384120" cy="382320"/>
          </a:xfrm>
          <a:custGeom>
            <a:avLst/>
            <a:gdLst/>
            <a:ahLst/>
            <a:rect l="l" t="t" r="r" b="b"/>
            <a:pathLst>
              <a:path w="207" h="206">
                <a:moveTo>
                  <a:pt x="200" y="82"/>
                </a:moveTo>
                <a:lnTo>
                  <a:pt x="132" y="82"/>
                </a:lnTo>
                <a:cubicBezTo>
                  <a:pt x="128" y="82"/>
                  <a:pt x="124" y="79"/>
                  <a:pt x="124" y="75"/>
                </a:cubicBezTo>
                <a:lnTo>
                  <a:pt x="124" y="7"/>
                </a:lnTo>
                <a:cubicBezTo>
                  <a:pt x="124" y="3"/>
                  <a:pt x="121" y="0"/>
                  <a:pt x="118" y="0"/>
                </a:cubicBezTo>
                <a:lnTo>
                  <a:pt x="90" y="0"/>
                </a:lnTo>
                <a:cubicBezTo>
                  <a:pt x="86" y="0"/>
                  <a:pt x="82" y="3"/>
                  <a:pt x="82" y="7"/>
                </a:cubicBezTo>
                <a:lnTo>
                  <a:pt x="82" y="75"/>
                </a:lnTo>
                <a:cubicBezTo>
                  <a:pt x="82" y="79"/>
                  <a:pt x="79" y="82"/>
                  <a:pt x="75" y="82"/>
                </a:cubicBezTo>
                <a:lnTo>
                  <a:pt x="7" y="82"/>
                </a:lnTo>
                <a:cubicBezTo>
                  <a:pt x="3" y="82"/>
                  <a:pt x="0" y="86"/>
                  <a:pt x="0" y="90"/>
                </a:cubicBezTo>
                <a:lnTo>
                  <a:pt x="0" y="117"/>
                </a:lnTo>
                <a:cubicBezTo>
                  <a:pt x="0" y="122"/>
                  <a:pt x="3" y="124"/>
                  <a:pt x="7" y="124"/>
                </a:cubicBezTo>
                <a:lnTo>
                  <a:pt x="75" y="124"/>
                </a:lnTo>
                <a:cubicBezTo>
                  <a:pt x="79" y="124"/>
                  <a:pt x="82" y="127"/>
                  <a:pt x="82" y="132"/>
                </a:cubicBezTo>
                <a:lnTo>
                  <a:pt x="82" y="200"/>
                </a:lnTo>
                <a:cubicBezTo>
                  <a:pt x="82" y="203"/>
                  <a:pt x="86" y="206"/>
                  <a:pt x="90" y="206"/>
                </a:cubicBezTo>
                <a:lnTo>
                  <a:pt x="118" y="206"/>
                </a:lnTo>
                <a:cubicBezTo>
                  <a:pt x="121" y="206"/>
                  <a:pt x="124" y="203"/>
                  <a:pt x="124" y="200"/>
                </a:cubicBezTo>
                <a:lnTo>
                  <a:pt x="124" y="132"/>
                </a:lnTo>
                <a:cubicBezTo>
                  <a:pt x="124" y="127"/>
                  <a:pt x="128" y="124"/>
                  <a:pt x="132" y="124"/>
                </a:cubicBezTo>
                <a:lnTo>
                  <a:pt x="200" y="124"/>
                </a:lnTo>
                <a:cubicBezTo>
                  <a:pt x="203" y="124"/>
                  <a:pt x="207" y="122"/>
                  <a:pt x="207" y="117"/>
                </a:cubicBezTo>
                <a:lnTo>
                  <a:pt x="207" y="90"/>
                </a:lnTo>
                <a:cubicBezTo>
                  <a:pt x="207" y="86"/>
                  <a:pt x="203" y="82"/>
                  <a:pt x="200" y="82"/>
                </a:cubicBezTo>
                <a:close/>
              </a:path>
            </a:pathLst>
          </a:custGeom>
          <a:solidFill>
            <a:srgbClr val="7f7f7f"/>
          </a:solidFill>
          <a:ln>
            <a:noFill/>
          </a:ln>
        </p:spPr>
        <p:style>
          <a:lnRef idx="0"/>
          <a:fillRef idx="0"/>
          <a:effectRef idx="0"/>
          <a:fontRef idx="minor"/>
        </p:style>
      </p:sp>
      <p:sp>
        <p:nvSpPr>
          <p:cNvPr id="1139" name="CustomShape 72"/>
          <p:cNvSpPr/>
          <p:nvPr/>
        </p:nvSpPr>
        <p:spPr>
          <a:xfrm>
            <a:off x="7898400" y="3809880"/>
            <a:ext cx="856080" cy="1067040"/>
          </a:xfrm>
          <a:custGeom>
            <a:avLst/>
            <a:gdLst/>
            <a:ahLst/>
            <a:rect l="l" t="t" r="r" b="b"/>
            <a:pathLst>
              <a:path w="460" h="573">
                <a:moveTo>
                  <a:pt x="332" y="226"/>
                </a:moveTo>
                <a:cubicBezTo>
                  <a:pt x="335" y="227"/>
                  <a:pt x="336" y="232"/>
                  <a:pt x="333" y="235"/>
                </a:cubicBezTo>
                <a:cubicBezTo>
                  <a:pt x="331" y="237"/>
                  <a:pt x="327" y="239"/>
                  <a:pt x="324" y="237"/>
                </a:cubicBezTo>
                <a:lnTo>
                  <a:pt x="310" y="226"/>
                </a:lnTo>
                <a:lnTo>
                  <a:pt x="291" y="251"/>
                </a:lnTo>
                <a:lnTo>
                  <a:pt x="305" y="261"/>
                </a:lnTo>
                <a:cubicBezTo>
                  <a:pt x="308" y="263"/>
                  <a:pt x="308" y="268"/>
                  <a:pt x="306" y="270"/>
                </a:cubicBezTo>
                <a:cubicBezTo>
                  <a:pt x="304" y="273"/>
                  <a:pt x="299" y="274"/>
                  <a:pt x="297" y="272"/>
                </a:cubicBezTo>
                <a:lnTo>
                  <a:pt x="283" y="261"/>
                </a:lnTo>
                <a:lnTo>
                  <a:pt x="264" y="286"/>
                </a:lnTo>
                <a:lnTo>
                  <a:pt x="278" y="296"/>
                </a:lnTo>
                <a:cubicBezTo>
                  <a:pt x="281" y="298"/>
                  <a:pt x="281" y="304"/>
                  <a:pt x="279" y="305"/>
                </a:cubicBezTo>
                <a:cubicBezTo>
                  <a:pt x="277" y="309"/>
                  <a:pt x="273" y="310"/>
                  <a:pt x="270" y="307"/>
                </a:cubicBezTo>
                <a:lnTo>
                  <a:pt x="256" y="296"/>
                </a:lnTo>
                <a:lnTo>
                  <a:pt x="237" y="322"/>
                </a:lnTo>
                <a:lnTo>
                  <a:pt x="250" y="332"/>
                </a:lnTo>
                <a:cubicBezTo>
                  <a:pt x="254" y="334"/>
                  <a:pt x="255" y="339"/>
                  <a:pt x="253" y="341"/>
                </a:cubicBezTo>
                <a:cubicBezTo>
                  <a:pt x="249" y="344"/>
                  <a:pt x="246" y="345"/>
                  <a:pt x="242" y="343"/>
                </a:cubicBezTo>
                <a:lnTo>
                  <a:pt x="229" y="332"/>
                </a:lnTo>
                <a:lnTo>
                  <a:pt x="210" y="357"/>
                </a:lnTo>
                <a:lnTo>
                  <a:pt x="224" y="367"/>
                </a:lnTo>
                <a:cubicBezTo>
                  <a:pt x="227" y="370"/>
                  <a:pt x="227" y="374"/>
                  <a:pt x="225" y="378"/>
                </a:cubicBezTo>
                <a:cubicBezTo>
                  <a:pt x="223" y="380"/>
                  <a:pt x="219" y="381"/>
                  <a:pt x="216" y="379"/>
                </a:cubicBezTo>
                <a:lnTo>
                  <a:pt x="202" y="367"/>
                </a:lnTo>
                <a:lnTo>
                  <a:pt x="183" y="393"/>
                </a:lnTo>
                <a:lnTo>
                  <a:pt x="197" y="403"/>
                </a:lnTo>
                <a:cubicBezTo>
                  <a:pt x="200" y="405"/>
                  <a:pt x="200" y="410"/>
                  <a:pt x="198" y="413"/>
                </a:cubicBezTo>
                <a:cubicBezTo>
                  <a:pt x="196" y="415"/>
                  <a:pt x="192" y="416"/>
                  <a:pt x="189" y="414"/>
                </a:cubicBezTo>
                <a:lnTo>
                  <a:pt x="175" y="403"/>
                </a:lnTo>
                <a:lnTo>
                  <a:pt x="156" y="428"/>
                </a:lnTo>
                <a:lnTo>
                  <a:pt x="169" y="439"/>
                </a:lnTo>
                <a:cubicBezTo>
                  <a:pt x="172" y="441"/>
                  <a:pt x="174" y="445"/>
                  <a:pt x="171" y="449"/>
                </a:cubicBezTo>
                <a:cubicBezTo>
                  <a:pt x="168" y="451"/>
                  <a:pt x="164" y="452"/>
                  <a:pt x="161" y="450"/>
                </a:cubicBezTo>
                <a:lnTo>
                  <a:pt x="148" y="439"/>
                </a:lnTo>
                <a:lnTo>
                  <a:pt x="129" y="464"/>
                </a:lnTo>
                <a:lnTo>
                  <a:pt x="143" y="474"/>
                </a:lnTo>
                <a:cubicBezTo>
                  <a:pt x="146" y="476"/>
                  <a:pt x="146" y="481"/>
                  <a:pt x="144" y="484"/>
                </a:cubicBezTo>
                <a:cubicBezTo>
                  <a:pt x="142" y="486"/>
                  <a:pt x="138" y="487"/>
                  <a:pt x="135" y="485"/>
                </a:cubicBezTo>
                <a:lnTo>
                  <a:pt x="121" y="475"/>
                </a:lnTo>
                <a:lnTo>
                  <a:pt x="101" y="499"/>
                </a:lnTo>
                <a:lnTo>
                  <a:pt x="116" y="510"/>
                </a:lnTo>
                <a:cubicBezTo>
                  <a:pt x="119" y="512"/>
                  <a:pt x="120" y="516"/>
                  <a:pt x="117" y="520"/>
                </a:cubicBezTo>
                <a:cubicBezTo>
                  <a:pt x="115" y="522"/>
                  <a:pt x="110" y="522"/>
                  <a:pt x="108" y="521"/>
                </a:cubicBezTo>
                <a:lnTo>
                  <a:pt x="93" y="510"/>
                </a:lnTo>
                <a:lnTo>
                  <a:pt x="93" y="511"/>
                </a:lnTo>
                <a:cubicBezTo>
                  <a:pt x="85" y="522"/>
                  <a:pt x="71" y="522"/>
                  <a:pt x="61" y="515"/>
                </a:cubicBezTo>
                <a:cubicBezTo>
                  <a:pt x="60" y="514"/>
                  <a:pt x="60" y="514"/>
                  <a:pt x="60" y="514"/>
                </a:cubicBezTo>
                <a:cubicBezTo>
                  <a:pt x="51" y="507"/>
                  <a:pt x="49" y="493"/>
                  <a:pt x="56" y="483"/>
                </a:cubicBezTo>
                <a:lnTo>
                  <a:pt x="57" y="482"/>
                </a:lnTo>
                <a:lnTo>
                  <a:pt x="42" y="472"/>
                </a:lnTo>
                <a:cubicBezTo>
                  <a:pt x="41" y="469"/>
                  <a:pt x="40" y="465"/>
                  <a:pt x="42" y="462"/>
                </a:cubicBezTo>
                <a:cubicBezTo>
                  <a:pt x="44" y="459"/>
                  <a:pt x="49" y="459"/>
                  <a:pt x="51" y="461"/>
                </a:cubicBezTo>
                <a:lnTo>
                  <a:pt x="65" y="471"/>
                </a:lnTo>
                <a:lnTo>
                  <a:pt x="84" y="446"/>
                </a:lnTo>
                <a:lnTo>
                  <a:pt x="70" y="435"/>
                </a:lnTo>
                <a:cubicBezTo>
                  <a:pt x="67" y="433"/>
                  <a:pt x="67" y="429"/>
                  <a:pt x="69" y="426"/>
                </a:cubicBezTo>
                <a:cubicBezTo>
                  <a:pt x="71" y="423"/>
                  <a:pt x="75" y="423"/>
                  <a:pt x="78" y="425"/>
                </a:cubicBezTo>
                <a:lnTo>
                  <a:pt x="92" y="435"/>
                </a:lnTo>
                <a:lnTo>
                  <a:pt x="110" y="411"/>
                </a:lnTo>
                <a:lnTo>
                  <a:pt x="98" y="400"/>
                </a:lnTo>
                <a:cubicBezTo>
                  <a:pt x="94" y="398"/>
                  <a:pt x="93" y="394"/>
                  <a:pt x="96" y="391"/>
                </a:cubicBezTo>
                <a:cubicBezTo>
                  <a:pt x="99" y="388"/>
                  <a:pt x="102" y="388"/>
                  <a:pt x="106" y="390"/>
                </a:cubicBezTo>
                <a:lnTo>
                  <a:pt x="119" y="400"/>
                </a:lnTo>
                <a:lnTo>
                  <a:pt x="138" y="375"/>
                </a:lnTo>
                <a:lnTo>
                  <a:pt x="124" y="364"/>
                </a:lnTo>
                <a:cubicBezTo>
                  <a:pt x="121" y="362"/>
                  <a:pt x="121" y="358"/>
                  <a:pt x="123" y="355"/>
                </a:cubicBezTo>
                <a:cubicBezTo>
                  <a:pt x="125" y="352"/>
                  <a:pt x="130" y="352"/>
                  <a:pt x="132" y="354"/>
                </a:cubicBezTo>
                <a:lnTo>
                  <a:pt x="146" y="364"/>
                </a:lnTo>
                <a:lnTo>
                  <a:pt x="166" y="340"/>
                </a:lnTo>
                <a:lnTo>
                  <a:pt x="151" y="329"/>
                </a:lnTo>
                <a:cubicBezTo>
                  <a:pt x="148" y="327"/>
                  <a:pt x="148" y="323"/>
                  <a:pt x="150" y="320"/>
                </a:cubicBezTo>
                <a:cubicBezTo>
                  <a:pt x="152" y="317"/>
                  <a:pt x="156" y="317"/>
                  <a:pt x="159" y="319"/>
                </a:cubicBezTo>
                <a:lnTo>
                  <a:pt x="174" y="329"/>
                </a:lnTo>
                <a:lnTo>
                  <a:pt x="192" y="305"/>
                </a:lnTo>
                <a:lnTo>
                  <a:pt x="179" y="294"/>
                </a:lnTo>
                <a:cubicBezTo>
                  <a:pt x="176" y="292"/>
                  <a:pt x="175" y="287"/>
                  <a:pt x="177" y="284"/>
                </a:cubicBezTo>
                <a:cubicBezTo>
                  <a:pt x="179" y="281"/>
                  <a:pt x="184" y="281"/>
                  <a:pt x="187" y="283"/>
                </a:cubicBezTo>
                <a:lnTo>
                  <a:pt x="200" y="294"/>
                </a:lnTo>
                <a:lnTo>
                  <a:pt x="219" y="269"/>
                </a:lnTo>
                <a:lnTo>
                  <a:pt x="205" y="258"/>
                </a:lnTo>
                <a:cubicBezTo>
                  <a:pt x="202" y="256"/>
                  <a:pt x="202" y="252"/>
                  <a:pt x="204" y="249"/>
                </a:cubicBezTo>
                <a:cubicBezTo>
                  <a:pt x="206" y="246"/>
                  <a:pt x="210" y="246"/>
                  <a:pt x="213" y="248"/>
                </a:cubicBezTo>
                <a:lnTo>
                  <a:pt x="227" y="258"/>
                </a:lnTo>
                <a:lnTo>
                  <a:pt x="247" y="234"/>
                </a:lnTo>
                <a:lnTo>
                  <a:pt x="232" y="223"/>
                </a:lnTo>
                <a:cubicBezTo>
                  <a:pt x="229" y="220"/>
                  <a:pt x="228" y="216"/>
                  <a:pt x="231" y="214"/>
                </a:cubicBezTo>
                <a:cubicBezTo>
                  <a:pt x="233" y="210"/>
                  <a:pt x="237" y="210"/>
                  <a:pt x="240" y="212"/>
                </a:cubicBezTo>
                <a:lnTo>
                  <a:pt x="255" y="223"/>
                </a:lnTo>
                <a:lnTo>
                  <a:pt x="273" y="198"/>
                </a:lnTo>
                <a:lnTo>
                  <a:pt x="259" y="187"/>
                </a:lnTo>
                <a:cubicBezTo>
                  <a:pt x="257" y="185"/>
                  <a:pt x="256" y="181"/>
                  <a:pt x="258" y="178"/>
                </a:cubicBezTo>
                <a:cubicBezTo>
                  <a:pt x="261" y="175"/>
                  <a:pt x="265" y="175"/>
                  <a:pt x="268" y="177"/>
                </a:cubicBezTo>
                <a:lnTo>
                  <a:pt x="281" y="187"/>
                </a:lnTo>
                <a:lnTo>
                  <a:pt x="300" y="163"/>
                </a:lnTo>
                <a:lnTo>
                  <a:pt x="286" y="151"/>
                </a:lnTo>
                <a:cubicBezTo>
                  <a:pt x="283" y="149"/>
                  <a:pt x="283" y="146"/>
                  <a:pt x="285" y="142"/>
                </a:cubicBezTo>
                <a:cubicBezTo>
                  <a:pt x="287" y="139"/>
                  <a:pt x="291" y="138"/>
                  <a:pt x="294" y="141"/>
                </a:cubicBezTo>
                <a:lnTo>
                  <a:pt x="308" y="151"/>
                </a:lnTo>
                <a:lnTo>
                  <a:pt x="368" y="72"/>
                </a:lnTo>
                <a:lnTo>
                  <a:pt x="402" y="29"/>
                </a:lnTo>
                <a:cubicBezTo>
                  <a:pt x="411" y="17"/>
                  <a:pt x="428" y="11"/>
                  <a:pt x="438" y="20"/>
                </a:cubicBezTo>
                <a:cubicBezTo>
                  <a:pt x="448" y="27"/>
                  <a:pt x="448" y="44"/>
                  <a:pt x="438" y="57"/>
                </a:cubicBezTo>
                <a:lnTo>
                  <a:pt x="405" y="101"/>
                </a:lnTo>
                <a:lnTo>
                  <a:pt x="345" y="180"/>
                </a:lnTo>
                <a:lnTo>
                  <a:pt x="359" y="190"/>
                </a:lnTo>
                <a:cubicBezTo>
                  <a:pt x="362" y="192"/>
                  <a:pt x="362" y="196"/>
                  <a:pt x="360" y="199"/>
                </a:cubicBezTo>
                <a:cubicBezTo>
                  <a:pt x="358" y="202"/>
                  <a:pt x="354" y="203"/>
                  <a:pt x="351" y="201"/>
                </a:cubicBezTo>
                <a:lnTo>
                  <a:pt x="337" y="190"/>
                </a:lnTo>
                <a:lnTo>
                  <a:pt x="318" y="215"/>
                </a:lnTo>
                <a:close/>
                <a:moveTo>
                  <a:pt x="406" y="145"/>
                </a:moveTo>
                <a:cubicBezTo>
                  <a:pt x="406" y="132"/>
                  <a:pt x="410" y="120"/>
                  <a:pt x="417" y="110"/>
                </a:cubicBezTo>
                <a:lnTo>
                  <a:pt x="450" y="66"/>
                </a:lnTo>
                <a:cubicBezTo>
                  <a:pt x="465" y="47"/>
                  <a:pt x="464" y="20"/>
                  <a:pt x="447" y="8"/>
                </a:cubicBezTo>
                <a:cubicBezTo>
                  <a:pt x="430" y="-6"/>
                  <a:pt x="405" y="0"/>
                  <a:pt x="389" y="20"/>
                </a:cubicBezTo>
                <a:lnTo>
                  <a:pt x="356" y="63"/>
                </a:lnTo>
                <a:cubicBezTo>
                  <a:pt x="348" y="73"/>
                  <a:pt x="338" y="81"/>
                  <a:pt x="327" y="84"/>
                </a:cubicBezTo>
                <a:cubicBezTo>
                  <a:pt x="311" y="88"/>
                  <a:pt x="297" y="97"/>
                  <a:pt x="287" y="110"/>
                </a:cubicBezTo>
                <a:lnTo>
                  <a:pt x="15" y="467"/>
                </a:lnTo>
                <a:cubicBezTo>
                  <a:pt x="-6" y="495"/>
                  <a:pt x="-4" y="533"/>
                  <a:pt x="19" y="551"/>
                </a:cubicBezTo>
                <a:lnTo>
                  <a:pt x="37" y="564"/>
                </a:lnTo>
                <a:cubicBezTo>
                  <a:pt x="61" y="582"/>
                  <a:pt x="98" y="574"/>
                  <a:pt x="119" y="546"/>
                </a:cubicBezTo>
                <a:lnTo>
                  <a:pt x="390" y="189"/>
                </a:lnTo>
                <a:cubicBezTo>
                  <a:pt x="401" y="176"/>
                  <a:pt x="407" y="159"/>
                  <a:pt x="406" y="145"/>
                </a:cubicBezTo>
                <a:close/>
              </a:path>
            </a:pathLst>
          </a:custGeom>
          <a:solidFill>
            <a:srgbClr val="7f7f7f"/>
          </a:solidFill>
          <a:ln>
            <a:noFill/>
          </a:ln>
        </p:spPr>
        <p:style>
          <a:lnRef idx="0"/>
          <a:fillRef idx="0"/>
          <a:effectRef idx="0"/>
          <a:fontRef idx="minor"/>
        </p:style>
      </p:sp>
      <p:sp>
        <p:nvSpPr>
          <p:cNvPr id="1140" name="CustomShape 73"/>
          <p:cNvSpPr/>
          <p:nvPr/>
        </p:nvSpPr>
        <p:spPr>
          <a:xfrm>
            <a:off x="7683120" y="6580080"/>
            <a:ext cx="1040760" cy="761040"/>
          </a:xfrm>
          <a:custGeom>
            <a:avLst/>
            <a:gdLst/>
            <a:ahLst/>
            <a:rect l="l" t="t" r="r" b="b"/>
            <a:pathLst>
              <a:path w="559" h="409">
                <a:moveTo>
                  <a:pt x="484" y="219"/>
                </a:moveTo>
                <a:lnTo>
                  <a:pt x="76" y="219"/>
                </a:lnTo>
                <a:lnTo>
                  <a:pt x="76" y="139"/>
                </a:lnTo>
                <a:cubicBezTo>
                  <a:pt x="76" y="101"/>
                  <a:pt x="106" y="70"/>
                  <a:pt x="143" y="70"/>
                </a:cubicBezTo>
                <a:lnTo>
                  <a:pt x="415" y="70"/>
                </a:lnTo>
                <a:cubicBezTo>
                  <a:pt x="454" y="70"/>
                  <a:pt x="484" y="101"/>
                  <a:pt x="484" y="139"/>
                </a:cubicBezTo>
                <a:close/>
                <a:moveTo>
                  <a:pt x="450" y="353"/>
                </a:moveTo>
                <a:cubicBezTo>
                  <a:pt x="431" y="353"/>
                  <a:pt x="416" y="338"/>
                  <a:pt x="416" y="320"/>
                </a:cubicBezTo>
                <a:cubicBezTo>
                  <a:pt x="416" y="301"/>
                  <a:pt x="431" y="287"/>
                  <a:pt x="450" y="287"/>
                </a:cubicBezTo>
                <a:cubicBezTo>
                  <a:pt x="468" y="287"/>
                  <a:pt x="483" y="301"/>
                  <a:pt x="483" y="320"/>
                </a:cubicBezTo>
                <a:cubicBezTo>
                  <a:pt x="483" y="338"/>
                  <a:pt x="468" y="353"/>
                  <a:pt x="450" y="353"/>
                </a:cubicBezTo>
                <a:close/>
                <a:moveTo>
                  <a:pt x="296" y="372"/>
                </a:moveTo>
                <a:lnTo>
                  <a:pt x="296" y="328"/>
                </a:lnTo>
                <a:lnTo>
                  <a:pt x="338" y="328"/>
                </a:lnTo>
                <a:cubicBezTo>
                  <a:pt x="333" y="349"/>
                  <a:pt x="317" y="366"/>
                  <a:pt x="296" y="372"/>
                </a:cubicBezTo>
                <a:close/>
                <a:moveTo>
                  <a:pt x="220" y="328"/>
                </a:moveTo>
                <a:lnTo>
                  <a:pt x="264" y="328"/>
                </a:lnTo>
                <a:lnTo>
                  <a:pt x="264" y="372"/>
                </a:lnTo>
                <a:cubicBezTo>
                  <a:pt x="243" y="366"/>
                  <a:pt x="227" y="349"/>
                  <a:pt x="220" y="328"/>
                </a:cubicBezTo>
                <a:close/>
                <a:moveTo>
                  <a:pt x="264" y="297"/>
                </a:moveTo>
                <a:lnTo>
                  <a:pt x="220" y="297"/>
                </a:lnTo>
                <a:cubicBezTo>
                  <a:pt x="227" y="275"/>
                  <a:pt x="243" y="259"/>
                  <a:pt x="264" y="253"/>
                </a:cubicBezTo>
                <a:close/>
                <a:moveTo>
                  <a:pt x="296" y="253"/>
                </a:moveTo>
                <a:cubicBezTo>
                  <a:pt x="317" y="259"/>
                  <a:pt x="333" y="275"/>
                  <a:pt x="338" y="297"/>
                </a:cubicBezTo>
                <a:lnTo>
                  <a:pt x="296" y="297"/>
                </a:lnTo>
                <a:close/>
                <a:moveTo>
                  <a:pt x="109" y="353"/>
                </a:moveTo>
                <a:cubicBezTo>
                  <a:pt x="91" y="353"/>
                  <a:pt x="76" y="338"/>
                  <a:pt x="76" y="320"/>
                </a:cubicBezTo>
                <a:cubicBezTo>
                  <a:pt x="76" y="301"/>
                  <a:pt x="91" y="287"/>
                  <a:pt x="109" y="287"/>
                </a:cubicBezTo>
                <a:cubicBezTo>
                  <a:pt x="128" y="287"/>
                  <a:pt x="142" y="301"/>
                  <a:pt x="142" y="320"/>
                </a:cubicBezTo>
                <a:cubicBezTo>
                  <a:pt x="142" y="338"/>
                  <a:pt x="128" y="353"/>
                  <a:pt x="109" y="353"/>
                </a:cubicBezTo>
                <a:close/>
                <a:moveTo>
                  <a:pt x="425" y="0"/>
                </a:moveTo>
                <a:lnTo>
                  <a:pt x="133" y="0"/>
                </a:lnTo>
                <a:cubicBezTo>
                  <a:pt x="60" y="0"/>
                  <a:pt x="0" y="60"/>
                  <a:pt x="0" y="133"/>
                </a:cubicBezTo>
                <a:lnTo>
                  <a:pt x="0" y="398"/>
                </a:lnTo>
                <a:cubicBezTo>
                  <a:pt x="0" y="404"/>
                  <a:pt x="4" y="409"/>
                  <a:pt x="11" y="409"/>
                </a:cubicBezTo>
                <a:lnTo>
                  <a:pt x="548" y="409"/>
                </a:lnTo>
                <a:cubicBezTo>
                  <a:pt x="554" y="409"/>
                  <a:pt x="559" y="404"/>
                  <a:pt x="559" y="398"/>
                </a:cubicBezTo>
                <a:lnTo>
                  <a:pt x="559" y="133"/>
                </a:lnTo>
                <a:cubicBezTo>
                  <a:pt x="559" y="60"/>
                  <a:pt x="499" y="0"/>
                  <a:pt x="425" y="0"/>
                </a:cubicBezTo>
                <a:close/>
              </a:path>
            </a:pathLst>
          </a:custGeom>
          <a:solidFill>
            <a:srgbClr val="7f7f7f"/>
          </a:solidFill>
          <a:ln>
            <a:noFill/>
          </a:ln>
        </p:spPr>
        <p:style>
          <a:lnRef idx="0"/>
          <a:fillRef idx="0"/>
          <a:effectRef idx="0"/>
          <a:fontRef idx="minor"/>
        </p:style>
      </p:sp>
      <p:sp>
        <p:nvSpPr>
          <p:cNvPr id="1141" name="CustomShape 74"/>
          <p:cNvSpPr/>
          <p:nvPr/>
        </p:nvSpPr>
        <p:spPr>
          <a:xfrm>
            <a:off x="8513640" y="7388280"/>
            <a:ext cx="137880" cy="145080"/>
          </a:xfrm>
          <a:custGeom>
            <a:avLst/>
            <a:gdLst/>
            <a:ahLst/>
            <a:rect l="l" t="t" r="r" b="b"/>
            <a:pathLst>
              <a:path w="75" h="79">
                <a:moveTo>
                  <a:pt x="36" y="79"/>
                </a:moveTo>
                <a:lnTo>
                  <a:pt x="38" y="79"/>
                </a:lnTo>
                <a:cubicBezTo>
                  <a:pt x="58" y="79"/>
                  <a:pt x="75" y="62"/>
                  <a:pt x="75" y="42"/>
                </a:cubicBezTo>
                <a:lnTo>
                  <a:pt x="75" y="36"/>
                </a:lnTo>
                <a:cubicBezTo>
                  <a:pt x="75" y="15"/>
                  <a:pt x="58" y="0"/>
                  <a:pt x="38" y="0"/>
                </a:cubicBezTo>
                <a:lnTo>
                  <a:pt x="36" y="0"/>
                </a:lnTo>
                <a:cubicBezTo>
                  <a:pt x="16" y="0"/>
                  <a:pt x="0" y="15"/>
                  <a:pt x="0" y="36"/>
                </a:cubicBezTo>
                <a:lnTo>
                  <a:pt x="0" y="42"/>
                </a:lnTo>
                <a:cubicBezTo>
                  <a:pt x="0" y="62"/>
                  <a:pt x="16" y="79"/>
                  <a:pt x="36" y="79"/>
                </a:cubicBezTo>
                <a:close/>
              </a:path>
            </a:pathLst>
          </a:custGeom>
          <a:solidFill>
            <a:srgbClr val="7f7f7f"/>
          </a:solidFill>
          <a:ln>
            <a:noFill/>
          </a:ln>
        </p:spPr>
        <p:style>
          <a:lnRef idx="0"/>
          <a:fillRef idx="0"/>
          <a:effectRef idx="0"/>
          <a:fontRef idx="minor"/>
        </p:style>
      </p:sp>
      <p:sp>
        <p:nvSpPr>
          <p:cNvPr id="1142" name="CustomShape 75"/>
          <p:cNvSpPr/>
          <p:nvPr/>
        </p:nvSpPr>
        <p:spPr>
          <a:xfrm>
            <a:off x="7755840" y="7388280"/>
            <a:ext cx="139680" cy="145080"/>
          </a:xfrm>
          <a:custGeom>
            <a:avLst/>
            <a:gdLst/>
            <a:ahLst/>
            <a:rect l="l" t="t" r="r" b="b"/>
            <a:pathLst>
              <a:path w="76" h="79">
                <a:moveTo>
                  <a:pt x="37" y="79"/>
                </a:moveTo>
                <a:lnTo>
                  <a:pt x="40" y="79"/>
                </a:lnTo>
                <a:cubicBezTo>
                  <a:pt x="59" y="79"/>
                  <a:pt x="76" y="62"/>
                  <a:pt x="76" y="42"/>
                </a:cubicBezTo>
                <a:lnTo>
                  <a:pt x="76" y="36"/>
                </a:lnTo>
                <a:cubicBezTo>
                  <a:pt x="76" y="15"/>
                  <a:pt x="59" y="0"/>
                  <a:pt x="40" y="0"/>
                </a:cubicBezTo>
                <a:lnTo>
                  <a:pt x="37" y="0"/>
                </a:lnTo>
                <a:cubicBezTo>
                  <a:pt x="16" y="0"/>
                  <a:pt x="0" y="15"/>
                  <a:pt x="0" y="36"/>
                </a:cubicBezTo>
                <a:lnTo>
                  <a:pt x="0" y="42"/>
                </a:lnTo>
                <a:cubicBezTo>
                  <a:pt x="0" y="62"/>
                  <a:pt x="16" y="79"/>
                  <a:pt x="37" y="79"/>
                </a:cubicBezTo>
                <a:close/>
              </a:path>
            </a:pathLst>
          </a:custGeom>
          <a:solidFill>
            <a:srgbClr val="7f7f7f"/>
          </a:solidFill>
          <a:ln>
            <a:noFill/>
          </a:ln>
        </p:spPr>
        <p:style>
          <a:lnRef idx="0"/>
          <a:fillRef idx="0"/>
          <a:effectRef idx="0"/>
          <a:fontRef idx="minor"/>
        </p:style>
      </p:sp>
      <p:sp>
        <p:nvSpPr>
          <p:cNvPr id="1143" name="CustomShape 76"/>
          <p:cNvSpPr/>
          <p:nvPr/>
        </p:nvSpPr>
        <p:spPr>
          <a:xfrm>
            <a:off x="8054640" y="6380640"/>
            <a:ext cx="296280" cy="146880"/>
          </a:xfrm>
          <a:custGeom>
            <a:avLst/>
            <a:gdLst/>
            <a:ahLst/>
            <a:rect l="l" t="t" r="r" b="b"/>
            <a:pathLst>
              <a:path w="160" h="80">
                <a:moveTo>
                  <a:pt x="151" y="80"/>
                </a:moveTo>
                <a:cubicBezTo>
                  <a:pt x="157" y="80"/>
                  <a:pt x="161" y="76"/>
                  <a:pt x="160" y="70"/>
                </a:cubicBezTo>
                <a:cubicBezTo>
                  <a:pt x="155" y="30"/>
                  <a:pt x="122" y="0"/>
                  <a:pt x="80" y="0"/>
                </a:cubicBezTo>
                <a:cubicBezTo>
                  <a:pt x="40" y="0"/>
                  <a:pt x="5" y="30"/>
                  <a:pt x="0" y="70"/>
                </a:cubicBezTo>
                <a:cubicBezTo>
                  <a:pt x="0" y="76"/>
                  <a:pt x="4" y="80"/>
                  <a:pt x="9" y="80"/>
                </a:cubicBezTo>
                <a:close/>
              </a:path>
            </a:pathLst>
          </a:custGeom>
          <a:solidFill>
            <a:srgbClr val="7f7f7f"/>
          </a:solidFill>
          <a:ln>
            <a:noFill/>
          </a:ln>
        </p:spPr>
        <p:style>
          <a:lnRef idx="0"/>
          <a:fillRef idx="0"/>
          <a:effectRef idx="0"/>
          <a:fontRef idx="minor"/>
        </p:style>
      </p:sp>
      <p:sp>
        <p:nvSpPr>
          <p:cNvPr id="1144" name="CustomShape 77"/>
          <p:cNvSpPr/>
          <p:nvPr/>
        </p:nvSpPr>
        <p:spPr>
          <a:xfrm>
            <a:off x="10665000" y="6374880"/>
            <a:ext cx="538920" cy="533160"/>
          </a:xfrm>
          <a:custGeom>
            <a:avLst/>
            <a:gdLst/>
            <a:ahLst/>
            <a:rect l="l" t="t" r="r" b="b"/>
            <a:pathLst>
              <a:path w="290" h="287">
                <a:moveTo>
                  <a:pt x="184" y="287"/>
                </a:moveTo>
                <a:lnTo>
                  <a:pt x="273" y="187"/>
                </a:lnTo>
                <a:cubicBezTo>
                  <a:pt x="298" y="158"/>
                  <a:pt x="296" y="114"/>
                  <a:pt x="268" y="89"/>
                </a:cubicBezTo>
                <a:lnTo>
                  <a:pt x="188" y="17"/>
                </a:lnTo>
                <a:cubicBezTo>
                  <a:pt x="159" y="-8"/>
                  <a:pt x="115" y="-5"/>
                  <a:pt x="89" y="23"/>
                </a:cubicBezTo>
                <a:lnTo>
                  <a:pt x="0" y="124"/>
                </a:lnTo>
                <a:close/>
              </a:path>
            </a:pathLst>
          </a:custGeom>
          <a:solidFill>
            <a:srgbClr val="7f7f7f"/>
          </a:solidFill>
          <a:ln>
            <a:noFill/>
          </a:ln>
        </p:spPr>
        <p:style>
          <a:lnRef idx="0"/>
          <a:fillRef idx="0"/>
          <a:effectRef idx="0"/>
          <a:fontRef idx="minor"/>
        </p:style>
      </p:sp>
      <p:sp>
        <p:nvSpPr>
          <p:cNvPr id="1145" name="CustomShape 78"/>
          <p:cNvSpPr/>
          <p:nvPr/>
        </p:nvSpPr>
        <p:spPr>
          <a:xfrm>
            <a:off x="10110960" y="7003800"/>
            <a:ext cx="538920" cy="531360"/>
          </a:xfrm>
          <a:custGeom>
            <a:avLst/>
            <a:gdLst/>
            <a:ahLst/>
            <a:rect l="l" t="t" r="r" b="b"/>
            <a:pathLst>
              <a:path w="290" h="286">
                <a:moveTo>
                  <a:pt x="108" y="0"/>
                </a:moveTo>
                <a:lnTo>
                  <a:pt x="17" y="100"/>
                </a:lnTo>
                <a:cubicBezTo>
                  <a:pt x="-8" y="129"/>
                  <a:pt x="-5" y="173"/>
                  <a:pt x="23" y="197"/>
                </a:cubicBezTo>
                <a:lnTo>
                  <a:pt x="103" y="269"/>
                </a:lnTo>
                <a:cubicBezTo>
                  <a:pt x="132" y="295"/>
                  <a:pt x="176" y="291"/>
                  <a:pt x="201" y="263"/>
                </a:cubicBezTo>
                <a:lnTo>
                  <a:pt x="290" y="164"/>
                </a:lnTo>
                <a:close/>
              </a:path>
            </a:pathLst>
          </a:custGeom>
          <a:solidFill>
            <a:srgbClr val="7f7f7f"/>
          </a:solidFill>
          <a:ln>
            <a:noFill/>
          </a:ln>
        </p:spPr>
        <p:style>
          <a:lnRef idx="0"/>
          <a:fillRef idx="0"/>
          <a:effectRef idx="0"/>
          <a:fontRef idx="minor"/>
        </p:style>
      </p:sp>
      <p:sp>
        <p:nvSpPr>
          <p:cNvPr id="1146" name="CustomShape 79"/>
          <p:cNvSpPr/>
          <p:nvPr/>
        </p:nvSpPr>
        <p:spPr>
          <a:xfrm>
            <a:off x="10343880" y="6643800"/>
            <a:ext cx="628560" cy="624600"/>
          </a:xfrm>
          <a:custGeom>
            <a:avLst/>
            <a:gdLst/>
            <a:ahLst/>
            <a:rect l="l" t="t" r="r" b="b"/>
            <a:pathLst>
              <a:path w="338" h="336">
                <a:moveTo>
                  <a:pt x="248" y="174"/>
                </a:moveTo>
                <a:cubicBezTo>
                  <a:pt x="241" y="168"/>
                  <a:pt x="240" y="156"/>
                  <a:pt x="247" y="149"/>
                </a:cubicBezTo>
                <a:cubicBezTo>
                  <a:pt x="253" y="141"/>
                  <a:pt x="265" y="141"/>
                  <a:pt x="272" y="147"/>
                </a:cubicBezTo>
                <a:cubicBezTo>
                  <a:pt x="281" y="154"/>
                  <a:pt x="281" y="165"/>
                  <a:pt x="274" y="174"/>
                </a:cubicBezTo>
                <a:cubicBezTo>
                  <a:pt x="268" y="180"/>
                  <a:pt x="256" y="182"/>
                  <a:pt x="248" y="174"/>
                </a:cubicBezTo>
                <a:close/>
                <a:moveTo>
                  <a:pt x="204" y="224"/>
                </a:moveTo>
                <a:cubicBezTo>
                  <a:pt x="196" y="217"/>
                  <a:pt x="196" y="206"/>
                  <a:pt x="203" y="199"/>
                </a:cubicBezTo>
                <a:cubicBezTo>
                  <a:pt x="210" y="191"/>
                  <a:pt x="221" y="191"/>
                  <a:pt x="229" y="196"/>
                </a:cubicBezTo>
                <a:cubicBezTo>
                  <a:pt x="236" y="204"/>
                  <a:pt x="237" y="215"/>
                  <a:pt x="230" y="223"/>
                </a:cubicBezTo>
                <a:cubicBezTo>
                  <a:pt x="224" y="230"/>
                  <a:pt x="212" y="231"/>
                  <a:pt x="204" y="224"/>
                </a:cubicBezTo>
                <a:close/>
                <a:moveTo>
                  <a:pt x="160" y="274"/>
                </a:moveTo>
                <a:cubicBezTo>
                  <a:pt x="153" y="266"/>
                  <a:pt x="152" y="255"/>
                  <a:pt x="159" y="247"/>
                </a:cubicBezTo>
                <a:cubicBezTo>
                  <a:pt x="166" y="240"/>
                  <a:pt x="177" y="239"/>
                  <a:pt x="184" y="246"/>
                </a:cubicBezTo>
                <a:cubicBezTo>
                  <a:pt x="192" y="253"/>
                  <a:pt x="192" y="265"/>
                  <a:pt x="186" y="272"/>
                </a:cubicBezTo>
                <a:cubicBezTo>
                  <a:pt x="179" y="280"/>
                  <a:pt x="168" y="280"/>
                  <a:pt x="160" y="274"/>
                </a:cubicBezTo>
                <a:close/>
                <a:moveTo>
                  <a:pt x="201" y="132"/>
                </a:moveTo>
                <a:cubicBezTo>
                  <a:pt x="193" y="126"/>
                  <a:pt x="192" y="114"/>
                  <a:pt x="200" y="106"/>
                </a:cubicBezTo>
                <a:cubicBezTo>
                  <a:pt x="206" y="98"/>
                  <a:pt x="218" y="98"/>
                  <a:pt x="225" y="105"/>
                </a:cubicBezTo>
                <a:cubicBezTo>
                  <a:pt x="233" y="111"/>
                  <a:pt x="233" y="123"/>
                  <a:pt x="227" y="131"/>
                </a:cubicBezTo>
                <a:cubicBezTo>
                  <a:pt x="220" y="138"/>
                  <a:pt x="209" y="139"/>
                  <a:pt x="201" y="132"/>
                </a:cubicBezTo>
                <a:close/>
                <a:moveTo>
                  <a:pt x="157" y="182"/>
                </a:moveTo>
                <a:cubicBezTo>
                  <a:pt x="149" y="174"/>
                  <a:pt x="149" y="163"/>
                  <a:pt x="155" y="156"/>
                </a:cubicBezTo>
                <a:cubicBezTo>
                  <a:pt x="162" y="148"/>
                  <a:pt x="173" y="148"/>
                  <a:pt x="181" y="154"/>
                </a:cubicBezTo>
                <a:cubicBezTo>
                  <a:pt x="189" y="161"/>
                  <a:pt x="190" y="172"/>
                  <a:pt x="182" y="180"/>
                </a:cubicBezTo>
                <a:cubicBezTo>
                  <a:pt x="176" y="187"/>
                  <a:pt x="164" y="188"/>
                  <a:pt x="157" y="182"/>
                </a:cubicBezTo>
                <a:close/>
                <a:moveTo>
                  <a:pt x="113" y="231"/>
                </a:moveTo>
                <a:cubicBezTo>
                  <a:pt x="105" y="224"/>
                  <a:pt x="104" y="213"/>
                  <a:pt x="112" y="205"/>
                </a:cubicBezTo>
                <a:cubicBezTo>
                  <a:pt x="118" y="197"/>
                  <a:pt x="130" y="196"/>
                  <a:pt x="137" y="204"/>
                </a:cubicBezTo>
                <a:cubicBezTo>
                  <a:pt x="145" y="211"/>
                  <a:pt x="145" y="222"/>
                  <a:pt x="139" y="229"/>
                </a:cubicBezTo>
                <a:cubicBezTo>
                  <a:pt x="132" y="237"/>
                  <a:pt x="121" y="237"/>
                  <a:pt x="113" y="231"/>
                </a:cubicBezTo>
                <a:close/>
                <a:moveTo>
                  <a:pt x="153" y="89"/>
                </a:moveTo>
                <a:cubicBezTo>
                  <a:pt x="146" y="83"/>
                  <a:pt x="145" y="71"/>
                  <a:pt x="152" y="64"/>
                </a:cubicBezTo>
                <a:cubicBezTo>
                  <a:pt x="158" y="57"/>
                  <a:pt x="170" y="56"/>
                  <a:pt x="177" y="63"/>
                </a:cubicBezTo>
                <a:cubicBezTo>
                  <a:pt x="185" y="69"/>
                  <a:pt x="185" y="81"/>
                  <a:pt x="179" y="88"/>
                </a:cubicBezTo>
                <a:cubicBezTo>
                  <a:pt x="172" y="95"/>
                  <a:pt x="161" y="96"/>
                  <a:pt x="153" y="89"/>
                </a:cubicBezTo>
                <a:close/>
                <a:moveTo>
                  <a:pt x="109" y="139"/>
                </a:moveTo>
                <a:cubicBezTo>
                  <a:pt x="101" y="133"/>
                  <a:pt x="101" y="121"/>
                  <a:pt x="107" y="114"/>
                </a:cubicBezTo>
                <a:cubicBezTo>
                  <a:pt x="114" y="105"/>
                  <a:pt x="125" y="105"/>
                  <a:pt x="134" y="111"/>
                </a:cubicBezTo>
                <a:cubicBezTo>
                  <a:pt x="141" y="118"/>
                  <a:pt x="142" y="130"/>
                  <a:pt x="135" y="138"/>
                </a:cubicBezTo>
                <a:cubicBezTo>
                  <a:pt x="129" y="145"/>
                  <a:pt x="116" y="146"/>
                  <a:pt x="109" y="139"/>
                </a:cubicBezTo>
                <a:close/>
                <a:moveTo>
                  <a:pt x="65" y="188"/>
                </a:moveTo>
                <a:cubicBezTo>
                  <a:pt x="57" y="182"/>
                  <a:pt x="56" y="170"/>
                  <a:pt x="64" y="162"/>
                </a:cubicBezTo>
                <a:cubicBezTo>
                  <a:pt x="70" y="155"/>
                  <a:pt x="82" y="154"/>
                  <a:pt x="89" y="161"/>
                </a:cubicBezTo>
                <a:cubicBezTo>
                  <a:pt x="97" y="168"/>
                  <a:pt x="97" y="179"/>
                  <a:pt x="91" y="186"/>
                </a:cubicBezTo>
                <a:cubicBezTo>
                  <a:pt x="84" y="195"/>
                  <a:pt x="73" y="196"/>
                  <a:pt x="65" y="188"/>
                </a:cubicBezTo>
                <a:close/>
                <a:moveTo>
                  <a:pt x="155" y="0"/>
                </a:moveTo>
                <a:lnTo>
                  <a:pt x="0" y="174"/>
                </a:lnTo>
                <a:lnTo>
                  <a:pt x="183" y="336"/>
                </a:lnTo>
                <a:lnTo>
                  <a:pt x="338" y="163"/>
                </a:lnTo>
                <a:close/>
              </a:path>
            </a:pathLst>
          </a:custGeom>
          <a:solidFill>
            <a:srgbClr val="7f7f7f"/>
          </a:solidFill>
          <a:ln>
            <a:noFill/>
          </a:ln>
        </p:spPr>
        <p:style>
          <a:lnRef idx="0"/>
          <a:fillRef idx="0"/>
          <a:effectRef idx="0"/>
          <a:fontRef idx="minor"/>
        </p:style>
      </p:sp>
      <p:sp>
        <p:nvSpPr>
          <p:cNvPr id="1147" name="CustomShape 80"/>
          <p:cNvSpPr/>
          <p:nvPr/>
        </p:nvSpPr>
        <p:spPr>
          <a:xfrm>
            <a:off x="15640920" y="3770640"/>
            <a:ext cx="964440" cy="1106280"/>
          </a:xfrm>
          <a:custGeom>
            <a:avLst/>
            <a:gdLst/>
            <a:ahLst/>
            <a:rect l="l" t="t" r="r" b="b"/>
            <a:pathLst>
              <a:path w="518" h="594">
                <a:moveTo>
                  <a:pt x="451" y="491"/>
                </a:moveTo>
                <a:cubicBezTo>
                  <a:pt x="426" y="491"/>
                  <a:pt x="404" y="469"/>
                  <a:pt x="404" y="444"/>
                </a:cubicBezTo>
                <a:cubicBezTo>
                  <a:pt x="404" y="418"/>
                  <a:pt x="426" y="397"/>
                  <a:pt x="451" y="397"/>
                </a:cubicBezTo>
                <a:cubicBezTo>
                  <a:pt x="477" y="397"/>
                  <a:pt x="499" y="418"/>
                  <a:pt x="499" y="444"/>
                </a:cubicBezTo>
                <a:cubicBezTo>
                  <a:pt x="499" y="469"/>
                  <a:pt x="477" y="491"/>
                  <a:pt x="451" y="491"/>
                </a:cubicBezTo>
                <a:close/>
                <a:moveTo>
                  <a:pt x="451" y="377"/>
                </a:moveTo>
                <a:cubicBezTo>
                  <a:pt x="415" y="377"/>
                  <a:pt x="384" y="407"/>
                  <a:pt x="384" y="444"/>
                </a:cubicBezTo>
                <a:cubicBezTo>
                  <a:pt x="384" y="464"/>
                  <a:pt x="393" y="482"/>
                  <a:pt x="407" y="494"/>
                </a:cubicBezTo>
                <a:cubicBezTo>
                  <a:pt x="371" y="551"/>
                  <a:pt x="323" y="576"/>
                  <a:pt x="279" y="563"/>
                </a:cubicBezTo>
                <a:cubicBezTo>
                  <a:pt x="232" y="550"/>
                  <a:pt x="202" y="497"/>
                  <a:pt x="199" y="428"/>
                </a:cubicBezTo>
                <a:cubicBezTo>
                  <a:pt x="201" y="428"/>
                  <a:pt x="202" y="427"/>
                  <a:pt x="203" y="427"/>
                </a:cubicBezTo>
                <a:cubicBezTo>
                  <a:pt x="206" y="426"/>
                  <a:pt x="209" y="425"/>
                  <a:pt x="211" y="424"/>
                </a:cubicBezTo>
                <a:cubicBezTo>
                  <a:pt x="219" y="421"/>
                  <a:pt x="227" y="416"/>
                  <a:pt x="234" y="411"/>
                </a:cubicBezTo>
                <a:cubicBezTo>
                  <a:pt x="249" y="402"/>
                  <a:pt x="261" y="389"/>
                  <a:pt x="272" y="378"/>
                </a:cubicBezTo>
                <a:cubicBezTo>
                  <a:pt x="296" y="354"/>
                  <a:pt x="314" y="328"/>
                  <a:pt x="328" y="300"/>
                </a:cubicBezTo>
                <a:cubicBezTo>
                  <a:pt x="343" y="273"/>
                  <a:pt x="354" y="245"/>
                  <a:pt x="360" y="217"/>
                </a:cubicBezTo>
                <a:cubicBezTo>
                  <a:pt x="363" y="203"/>
                  <a:pt x="366" y="189"/>
                  <a:pt x="367" y="176"/>
                </a:cubicBezTo>
                <a:cubicBezTo>
                  <a:pt x="367" y="169"/>
                  <a:pt x="368" y="161"/>
                  <a:pt x="368" y="155"/>
                </a:cubicBezTo>
                <a:lnTo>
                  <a:pt x="368" y="151"/>
                </a:lnTo>
                <a:lnTo>
                  <a:pt x="368" y="150"/>
                </a:lnTo>
                <a:lnTo>
                  <a:pt x="368" y="147"/>
                </a:lnTo>
                <a:lnTo>
                  <a:pt x="368" y="146"/>
                </a:lnTo>
                <a:cubicBezTo>
                  <a:pt x="368" y="143"/>
                  <a:pt x="368" y="140"/>
                  <a:pt x="367" y="137"/>
                </a:cubicBezTo>
                <a:cubicBezTo>
                  <a:pt x="367" y="124"/>
                  <a:pt x="366" y="113"/>
                  <a:pt x="364" y="101"/>
                </a:cubicBezTo>
                <a:cubicBezTo>
                  <a:pt x="361" y="90"/>
                  <a:pt x="358" y="78"/>
                  <a:pt x="352" y="68"/>
                </a:cubicBezTo>
                <a:cubicBezTo>
                  <a:pt x="351" y="63"/>
                  <a:pt x="348" y="59"/>
                  <a:pt x="344" y="54"/>
                </a:cubicBezTo>
                <a:cubicBezTo>
                  <a:pt x="341" y="50"/>
                  <a:pt x="339" y="46"/>
                  <a:pt x="334" y="43"/>
                </a:cubicBezTo>
                <a:cubicBezTo>
                  <a:pt x="331" y="39"/>
                  <a:pt x="328" y="37"/>
                  <a:pt x="323" y="34"/>
                </a:cubicBezTo>
                <a:cubicBezTo>
                  <a:pt x="319" y="32"/>
                  <a:pt x="315" y="30"/>
                  <a:pt x="312" y="28"/>
                </a:cubicBezTo>
                <a:cubicBezTo>
                  <a:pt x="306" y="24"/>
                  <a:pt x="300" y="24"/>
                  <a:pt x="295" y="22"/>
                </a:cubicBezTo>
                <a:cubicBezTo>
                  <a:pt x="292" y="9"/>
                  <a:pt x="280" y="0"/>
                  <a:pt x="267" y="0"/>
                </a:cubicBezTo>
                <a:lnTo>
                  <a:pt x="267" y="18"/>
                </a:lnTo>
                <a:cubicBezTo>
                  <a:pt x="265" y="18"/>
                  <a:pt x="265" y="18"/>
                  <a:pt x="265" y="18"/>
                </a:cubicBezTo>
                <a:cubicBezTo>
                  <a:pt x="260" y="17"/>
                  <a:pt x="254" y="23"/>
                  <a:pt x="253" y="29"/>
                </a:cubicBezTo>
                <a:cubicBezTo>
                  <a:pt x="252" y="35"/>
                  <a:pt x="257" y="40"/>
                  <a:pt x="263" y="41"/>
                </a:cubicBezTo>
                <a:cubicBezTo>
                  <a:pt x="263" y="41"/>
                  <a:pt x="264" y="41"/>
                  <a:pt x="267" y="42"/>
                </a:cubicBezTo>
                <a:lnTo>
                  <a:pt x="267" y="59"/>
                </a:lnTo>
                <a:cubicBezTo>
                  <a:pt x="277" y="59"/>
                  <a:pt x="285" y="54"/>
                  <a:pt x="291" y="46"/>
                </a:cubicBezTo>
                <a:cubicBezTo>
                  <a:pt x="294" y="47"/>
                  <a:pt x="298" y="49"/>
                  <a:pt x="301" y="51"/>
                </a:cubicBezTo>
                <a:cubicBezTo>
                  <a:pt x="306" y="53"/>
                  <a:pt x="312" y="56"/>
                  <a:pt x="316" y="61"/>
                </a:cubicBezTo>
                <a:cubicBezTo>
                  <a:pt x="318" y="63"/>
                  <a:pt x="320" y="66"/>
                  <a:pt x="322" y="69"/>
                </a:cubicBezTo>
                <a:cubicBezTo>
                  <a:pt x="324" y="73"/>
                  <a:pt x="326" y="76"/>
                  <a:pt x="328" y="79"/>
                </a:cubicBezTo>
                <a:cubicBezTo>
                  <a:pt x="334" y="94"/>
                  <a:pt x="338" y="115"/>
                  <a:pt x="338" y="138"/>
                </a:cubicBezTo>
                <a:cubicBezTo>
                  <a:pt x="338" y="140"/>
                  <a:pt x="338" y="143"/>
                  <a:pt x="338" y="146"/>
                </a:cubicBezTo>
                <a:lnTo>
                  <a:pt x="338" y="147"/>
                </a:lnTo>
                <a:lnTo>
                  <a:pt x="338" y="148"/>
                </a:lnTo>
                <a:lnTo>
                  <a:pt x="338" y="150"/>
                </a:lnTo>
                <a:lnTo>
                  <a:pt x="338" y="155"/>
                </a:lnTo>
                <a:cubicBezTo>
                  <a:pt x="338" y="161"/>
                  <a:pt x="337" y="167"/>
                  <a:pt x="337" y="172"/>
                </a:cubicBezTo>
                <a:cubicBezTo>
                  <a:pt x="334" y="185"/>
                  <a:pt x="332" y="197"/>
                  <a:pt x="329" y="209"/>
                </a:cubicBezTo>
                <a:cubicBezTo>
                  <a:pt x="322" y="234"/>
                  <a:pt x="312" y="260"/>
                  <a:pt x="299" y="284"/>
                </a:cubicBezTo>
                <a:cubicBezTo>
                  <a:pt x="285" y="309"/>
                  <a:pt x="269" y="333"/>
                  <a:pt x="248" y="354"/>
                </a:cubicBezTo>
                <a:cubicBezTo>
                  <a:pt x="238" y="364"/>
                  <a:pt x="227" y="374"/>
                  <a:pt x="215" y="382"/>
                </a:cubicBezTo>
                <a:cubicBezTo>
                  <a:pt x="203" y="389"/>
                  <a:pt x="191" y="396"/>
                  <a:pt x="182" y="395"/>
                </a:cubicBezTo>
                <a:lnTo>
                  <a:pt x="179" y="395"/>
                </a:lnTo>
                <a:cubicBezTo>
                  <a:pt x="178" y="395"/>
                  <a:pt x="178" y="394"/>
                  <a:pt x="177" y="394"/>
                </a:cubicBezTo>
                <a:cubicBezTo>
                  <a:pt x="176" y="394"/>
                  <a:pt x="175" y="394"/>
                  <a:pt x="173" y="394"/>
                </a:cubicBezTo>
                <a:cubicBezTo>
                  <a:pt x="170" y="393"/>
                  <a:pt x="168" y="391"/>
                  <a:pt x="165" y="390"/>
                </a:cubicBezTo>
                <a:cubicBezTo>
                  <a:pt x="159" y="388"/>
                  <a:pt x="153" y="385"/>
                  <a:pt x="147" y="380"/>
                </a:cubicBezTo>
                <a:cubicBezTo>
                  <a:pt x="135" y="373"/>
                  <a:pt x="124" y="363"/>
                  <a:pt x="114" y="353"/>
                </a:cubicBezTo>
                <a:cubicBezTo>
                  <a:pt x="94" y="332"/>
                  <a:pt x="78" y="308"/>
                  <a:pt x="66" y="282"/>
                </a:cubicBezTo>
                <a:cubicBezTo>
                  <a:pt x="53" y="257"/>
                  <a:pt x="43" y="231"/>
                  <a:pt x="37" y="206"/>
                </a:cubicBezTo>
                <a:cubicBezTo>
                  <a:pt x="34" y="194"/>
                  <a:pt x="32" y="181"/>
                  <a:pt x="31" y="170"/>
                </a:cubicBezTo>
                <a:cubicBezTo>
                  <a:pt x="31" y="167"/>
                  <a:pt x="31" y="163"/>
                  <a:pt x="30" y="161"/>
                </a:cubicBezTo>
                <a:cubicBezTo>
                  <a:pt x="30" y="157"/>
                  <a:pt x="30" y="154"/>
                  <a:pt x="30" y="151"/>
                </a:cubicBezTo>
                <a:lnTo>
                  <a:pt x="30" y="150"/>
                </a:lnTo>
                <a:lnTo>
                  <a:pt x="30" y="148"/>
                </a:lnTo>
                <a:cubicBezTo>
                  <a:pt x="30" y="148"/>
                  <a:pt x="30" y="147"/>
                  <a:pt x="30" y="148"/>
                </a:cubicBezTo>
                <a:lnTo>
                  <a:pt x="30" y="147"/>
                </a:lnTo>
                <a:lnTo>
                  <a:pt x="30" y="143"/>
                </a:lnTo>
                <a:cubicBezTo>
                  <a:pt x="30" y="140"/>
                  <a:pt x="30" y="137"/>
                  <a:pt x="30" y="134"/>
                </a:cubicBezTo>
                <a:cubicBezTo>
                  <a:pt x="31" y="112"/>
                  <a:pt x="34" y="92"/>
                  <a:pt x="42" y="77"/>
                </a:cubicBezTo>
                <a:cubicBezTo>
                  <a:pt x="48" y="62"/>
                  <a:pt x="59" y="54"/>
                  <a:pt x="70" y="49"/>
                </a:cubicBezTo>
                <a:cubicBezTo>
                  <a:pt x="74" y="47"/>
                  <a:pt x="79" y="46"/>
                  <a:pt x="83" y="45"/>
                </a:cubicBezTo>
                <a:cubicBezTo>
                  <a:pt x="88" y="53"/>
                  <a:pt x="97" y="59"/>
                  <a:pt x="108" y="59"/>
                </a:cubicBezTo>
                <a:lnTo>
                  <a:pt x="108" y="41"/>
                </a:lnTo>
                <a:cubicBezTo>
                  <a:pt x="113" y="40"/>
                  <a:pt x="118" y="35"/>
                  <a:pt x="118" y="29"/>
                </a:cubicBezTo>
                <a:cubicBezTo>
                  <a:pt x="117" y="24"/>
                  <a:pt x="113" y="18"/>
                  <a:pt x="108" y="18"/>
                </a:cubicBezTo>
                <a:lnTo>
                  <a:pt x="108" y="0"/>
                </a:lnTo>
                <a:cubicBezTo>
                  <a:pt x="95" y="0"/>
                  <a:pt x="84" y="8"/>
                  <a:pt x="80" y="21"/>
                </a:cubicBezTo>
                <a:cubicBezTo>
                  <a:pt x="74" y="22"/>
                  <a:pt x="68" y="23"/>
                  <a:pt x="60" y="25"/>
                </a:cubicBezTo>
                <a:cubicBezTo>
                  <a:pt x="55" y="26"/>
                  <a:pt x="53" y="30"/>
                  <a:pt x="48" y="32"/>
                </a:cubicBezTo>
                <a:cubicBezTo>
                  <a:pt x="46" y="33"/>
                  <a:pt x="44" y="34"/>
                  <a:pt x="43" y="35"/>
                </a:cubicBezTo>
                <a:cubicBezTo>
                  <a:pt x="41" y="37"/>
                  <a:pt x="38" y="38"/>
                  <a:pt x="36" y="40"/>
                </a:cubicBezTo>
                <a:cubicBezTo>
                  <a:pt x="28" y="46"/>
                  <a:pt x="22" y="55"/>
                  <a:pt x="17" y="64"/>
                </a:cubicBezTo>
                <a:cubicBezTo>
                  <a:pt x="15" y="67"/>
                  <a:pt x="14" y="69"/>
                  <a:pt x="13" y="72"/>
                </a:cubicBezTo>
                <a:cubicBezTo>
                  <a:pt x="12" y="74"/>
                  <a:pt x="11" y="77"/>
                  <a:pt x="10" y="81"/>
                </a:cubicBezTo>
                <a:cubicBezTo>
                  <a:pt x="8" y="85"/>
                  <a:pt x="7" y="92"/>
                  <a:pt x="5" y="96"/>
                </a:cubicBezTo>
                <a:cubicBezTo>
                  <a:pt x="4" y="103"/>
                  <a:pt x="3" y="109"/>
                  <a:pt x="2" y="115"/>
                </a:cubicBezTo>
                <a:cubicBezTo>
                  <a:pt x="2" y="121"/>
                  <a:pt x="1" y="127"/>
                  <a:pt x="1" y="133"/>
                </a:cubicBezTo>
                <a:cubicBezTo>
                  <a:pt x="0" y="136"/>
                  <a:pt x="0" y="139"/>
                  <a:pt x="0" y="142"/>
                </a:cubicBezTo>
                <a:lnTo>
                  <a:pt x="0" y="146"/>
                </a:lnTo>
                <a:lnTo>
                  <a:pt x="0" y="148"/>
                </a:lnTo>
                <a:lnTo>
                  <a:pt x="0" y="150"/>
                </a:lnTo>
                <a:lnTo>
                  <a:pt x="0" y="151"/>
                </a:lnTo>
                <a:cubicBezTo>
                  <a:pt x="0" y="155"/>
                  <a:pt x="0" y="159"/>
                  <a:pt x="0" y="161"/>
                </a:cubicBezTo>
                <a:cubicBezTo>
                  <a:pt x="0" y="164"/>
                  <a:pt x="1" y="169"/>
                  <a:pt x="1" y="172"/>
                </a:cubicBezTo>
                <a:cubicBezTo>
                  <a:pt x="2" y="185"/>
                  <a:pt x="3" y="199"/>
                  <a:pt x="6" y="213"/>
                </a:cubicBezTo>
                <a:cubicBezTo>
                  <a:pt x="12" y="241"/>
                  <a:pt x="21" y="270"/>
                  <a:pt x="35" y="298"/>
                </a:cubicBezTo>
                <a:cubicBezTo>
                  <a:pt x="50" y="325"/>
                  <a:pt x="67" y="352"/>
                  <a:pt x="89" y="377"/>
                </a:cubicBezTo>
                <a:cubicBezTo>
                  <a:pt x="100" y="389"/>
                  <a:pt x="113" y="400"/>
                  <a:pt x="128" y="410"/>
                </a:cubicBezTo>
                <a:cubicBezTo>
                  <a:pt x="134" y="415"/>
                  <a:pt x="143" y="419"/>
                  <a:pt x="151" y="423"/>
                </a:cubicBezTo>
                <a:cubicBezTo>
                  <a:pt x="156" y="425"/>
                  <a:pt x="160" y="426"/>
                  <a:pt x="165" y="427"/>
                </a:cubicBezTo>
                <a:cubicBezTo>
                  <a:pt x="166" y="428"/>
                  <a:pt x="168" y="428"/>
                  <a:pt x="170" y="428"/>
                </a:cubicBezTo>
                <a:cubicBezTo>
                  <a:pt x="174" y="510"/>
                  <a:pt x="213" y="573"/>
                  <a:pt x="271" y="590"/>
                </a:cubicBezTo>
                <a:cubicBezTo>
                  <a:pt x="281" y="594"/>
                  <a:pt x="291" y="594"/>
                  <a:pt x="301" y="594"/>
                </a:cubicBezTo>
                <a:cubicBezTo>
                  <a:pt x="349" y="594"/>
                  <a:pt x="396" y="564"/>
                  <a:pt x="430" y="509"/>
                </a:cubicBezTo>
                <a:lnTo>
                  <a:pt x="430" y="508"/>
                </a:lnTo>
                <a:cubicBezTo>
                  <a:pt x="438" y="510"/>
                  <a:pt x="444" y="511"/>
                  <a:pt x="451" y="511"/>
                </a:cubicBezTo>
                <a:cubicBezTo>
                  <a:pt x="488" y="511"/>
                  <a:pt x="518" y="481"/>
                  <a:pt x="518" y="444"/>
                </a:cubicBezTo>
                <a:cubicBezTo>
                  <a:pt x="518" y="407"/>
                  <a:pt x="488" y="377"/>
                  <a:pt x="451" y="377"/>
                </a:cubicBezTo>
                <a:close/>
              </a:path>
            </a:pathLst>
          </a:custGeom>
          <a:solidFill>
            <a:srgbClr val="7f7f7f"/>
          </a:solidFill>
          <a:ln>
            <a:noFill/>
          </a:ln>
        </p:spPr>
        <p:style>
          <a:lnRef idx="0"/>
          <a:fillRef idx="0"/>
          <a:effectRef idx="0"/>
          <a:fontRef idx="minor"/>
        </p:style>
      </p:sp>
      <p:sp>
        <p:nvSpPr>
          <p:cNvPr id="1148" name="CustomShape 81"/>
          <p:cNvSpPr/>
          <p:nvPr/>
        </p:nvSpPr>
        <p:spPr>
          <a:xfrm>
            <a:off x="16422840" y="4541400"/>
            <a:ext cx="115200" cy="115200"/>
          </a:xfrm>
          <a:custGeom>
            <a:avLst/>
            <a:gdLst/>
            <a:ahLst/>
            <a:rect l="l" t="t" r="r" b="b"/>
            <a:pathLst>
              <a:path w="63" h="63">
                <a:moveTo>
                  <a:pt x="32" y="0"/>
                </a:moveTo>
                <a:cubicBezTo>
                  <a:pt x="15" y="0"/>
                  <a:pt x="0" y="14"/>
                  <a:pt x="0" y="31"/>
                </a:cubicBezTo>
                <a:cubicBezTo>
                  <a:pt x="0" y="48"/>
                  <a:pt x="15" y="63"/>
                  <a:pt x="32" y="63"/>
                </a:cubicBezTo>
                <a:cubicBezTo>
                  <a:pt x="49" y="63"/>
                  <a:pt x="63" y="48"/>
                  <a:pt x="63" y="31"/>
                </a:cubicBezTo>
                <a:cubicBezTo>
                  <a:pt x="63" y="14"/>
                  <a:pt x="49" y="0"/>
                  <a:pt x="32" y="0"/>
                </a:cubicBezTo>
                <a:close/>
              </a:path>
            </a:pathLst>
          </a:custGeom>
          <a:solidFill>
            <a:srgbClr val="7f7f7f"/>
          </a:solidFill>
          <a:ln>
            <a:noFill/>
          </a:ln>
        </p:spPr>
        <p:style>
          <a:lnRef idx="0"/>
          <a:fillRef idx="0"/>
          <a:effectRef idx="0"/>
          <a:fontRef idx="minor"/>
        </p:style>
      </p:sp>
      <p:sp>
        <p:nvSpPr>
          <p:cNvPr id="1149" name="CustomShape 82"/>
          <p:cNvSpPr/>
          <p:nvPr/>
        </p:nvSpPr>
        <p:spPr>
          <a:xfrm>
            <a:off x="15567840" y="9344520"/>
            <a:ext cx="887040" cy="450720"/>
          </a:xfrm>
          <a:custGeom>
            <a:avLst/>
            <a:gdLst/>
            <a:ahLst/>
            <a:rect l="l" t="t" r="r" b="b"/>
            <a:pathLst>
              <a:path w="611" h="311">
                <a:moveTo>
                  <a:pt x="207" y="273"/>
                </a:moveTo>
                <a:cubicBezTo>
                  <a:pt x="185" y="279"/>
                  <a:pt x="158" y="277"/>
                  <a:pt x="131" y="268"/>
                </a:cubicBezTo>
                <a:lnTo>
                  <a:pt x="129" y="267"/>
                </a:lnTo>
                <a:cubicBezTo>
                  <a:pt x="100" y="257"/>
                  <a:pt x="78" y="243"/>
                  <a:pt x="62" y="228"/>
                </a:cubicBezTo>
                <a:cubicBezTo>
                  <a:pt x="52" y="219"/>
                  <a:pt x="45" y="209"/>
                  <a:pt x="41" y="199"/>
                </a:cubicBezTo>
                <a:cubicBezTo>
                  <a:pt x="36" y="188"/>
                  <a:pt x="34" y="175"/>
                  <a:pt x="35" y="163"/>
                </a:cubicBezTo>
                <a:cubicBezTo>
                  <a:pt x="36" y="140"/>
                  <a:pt x="48" y="114"/>
                  <a:pt x="66" y="97"/>
                </a:cubicBezTo>
                <a:cubicBezTo>
                  <a:pt x="73" y="91"/>
                  <a:pt x="83" y="83"/>
                  <a:pt x="96" y="81"/>
                </a:cubicBezTo>
                <a:cubicBezTo>
                  <a:pt x="98" y="81"/>
                  <a:pt x="103" y="81"/>
                  <a:pt x="106" y="82"/>
                </a:cubicBezTo>
                <a:cubicBezTo>
                  <a:pt x="106" y="82"/>
                  <a:pt x="107" y="83"/>
                  <a:pt x="108" y="83"/>
                </a:cubicBezTo>
                <a:cubicBezTo>
                  <a:pt x="112" y="85"/>
                  <a:pt x="116" y="88"/>
                  <a:pt x="121" y="92"/>
                </a:cubicBezTo>
                <a:cubicBezTo>
                  <a:pt x="131" y="101"/>
                  <a:pt x="141" y="111"/>
                  <a:pt x="149" y="121"/>
                </a:cubicBezTo>
                <a:cubicBezTo>
                  <a:pt x="155" y="130"/>
                  <a:pt x="161" y="137"/>
                  <a:pt x="167" y="144"/>
                </a:cubicBezTo>
                <a:lnTo>
                  <a:pt x="177" y="156"/>
                </a:lnTo>
                <a:cubicBezTo>
                  <a:pt x="195" y="178"/>
                  <a:pt x="214" y="202"/>
                  <a:pt x="237" y="223"/>
                </a:cubicBezTo>
                <a:cubicBezTo>
                  <a:pt x="245" y="230"/>
                  <a:pt x="254" y="237"/>
                  <a:pt x="263" y="243"/>
                </a:cubicBezTo>
                <a:cubicBezTo>
                  <a:pt x="245" y="258"/>
                  <a:pt x="226" y="269"/>
                  <a:pt x="207" y="273"/>
                </a:cubicBezTo>
                <a:close/>
                <a:moveTo>
                  <a:pt x="600" y="173"/>
                </a:moveTo>
                <a:cubicBezTo>
                  <a:pt x="594" y="171"/>
                  <a:pt x="590" y="168"/>
                  <a:pt x="586" y="164"/>
                </a:cubicBezTo>
                <a:cubicBezTo>
                  <a:pt x="582" y="171"/>
                  <a:pt x="577" y="178"/>
                  <a:pt x="571" y="186"/>
                </a:cubicBezTo>
                <a:cubicBezTo>
                  <a:pt x="566" y="192"/>
                  <a:pt x="561" y="199"/>
                  <a:pt x="555" y="204"/>
                </a:cubicBezTo>
                <a:cubicBezTo>
                  <a:pt x="535" y="223"/>
                  <a:pt x="512" y="238"/>
                  <a:pt x="487" y="247"/>
                </a:cubicBezTo>
                <a:cubicBezTo>
                  <a:pt x="462" y="257"/>
                  <a:pt x="435" y="261"/>
                  <a:pt x="406" y="261"/>
                </a:cubicBezTo>
                <a:cubicBezTo>
                  <a:pt x="383" y="261"/>
                  <a:pt x="362" y="258"/>
                  <a:pt x="341" y="251"/>
                </a:cubicBezTo>
                <a:cubicBezTo>
                  <a:pt x="337" y="249"/>
                  <a:pt x="332" y="247"/>
                  <a:pt x="326" y="246"/>
                </a:cubicBezTo>
                <a:cubicBezTo>
                  <a:pt x="324" y="243"/>
                  <a:pt x="320" y="242"/>
                  <a:pt x="315" y="240"/>
                </a:cubicBezTo>
                <a:cubicBezTo>
                  <a:pt x="329" y="224"/>
                  <a:pt x="342" y="206"/>
                  <a:pt x="354" y="185"/>
                </a:cubicBezTo>
                <a:cubicBezTo>
                  <a:pt x="367" y="159"/>
                  <a:pt x="380" y="133"/>
                  <a:pt x="392" y="101"/>
                </a:cubicBezTo>
                <a:cubicBezTo>
                  <a:pt x="397" y="88"/>
                  <a:pt x="401" y="74"/>
                  <a:pt x="406" y="59"/>
                </a:cubicBezTo>
                <a:cubicBezTo>
                  <a:pt x="408" y="52"/>
                  <a:pt x="410" y="44"/>
                  <a:pt x="412" y="38"/>
                </a:cubicBezTo>
                <a:lnTo>
                  <a:pt x="414" y="26"/>
                </a:lnTo>
                <a:lnTo>
                  <a:pt x="417" y="17"/>
                </a:lnTo>
                <a:lnTo>
                  <a:pt x="417" y="12"/>
                </a:lnTo>
                <a:lnTo>
                  <a:pt x="415" y="8"/>
                </a:lnTo>
                <a:cubicBezTo>
                  <a:pt x="413" y="6"/>
                  <a:pt x="411" y="4"/>
                  <a:pt x="407" y="2"/>
                </a:cubicBezTo>
                <a:lnTo>
                  <a:pt x="406" y="2"/>
                </a:lnTo>
                <a:lnTo>
                  <a:pt x="397" y="0"/>
                </a:lnTo>
                <a:lnTo>
                  <a:pt x="395" y="0"/>
                </a:lnTo>
                <a:cubicBezTo>
                  <a:pt x="393" y="0"/>
                  <a:pt x="390" y="0"/>
                  <a:pt x="386" y="2"/>
                </a:cubicBezTo>
                <a:cubicBezTo>
                  <a:pt x="385" y="3"/>
                  <a:pt x="384" y="4"/>
                  <a:pt x="382" y="6"/>
                </a:cubicBezTo>
                <a:cubicBezTo>
                  <a:pt x="382" y="7"/>
                  <a:pt x="382" y="8"/>
                  <a:pt x="382" y="10"/>
                </a:cubicBezTo>
                <a:lnTo>
                  <a:pt x="380" y="18"/>
                </a:lnTo>
                <a:lnTo>
                  <a:pt x="376" y="29"/>
                </a:lnTo>
                <a:cubicBezTo>
                  <a:pt x="375" y="35"/>
                  <a:pt x="373" y="41"/>
                  <a:pt x="371" y="49"/>
                </a:cubicBezTo>
                <a:cubicBezTo>
                  <a:pt x="367" y="63"/>
                  <a:pt x="362" y="76"/>
                  <a:pt x="357" y="89"/>
                </a:cubicBezTo>
                <a:cubicBezTo>
                  <a:pt x="347" y="119"/>
                  <a:pt x="336" y="143"/>
                  <a:pt x="323" y="166"/>
                </a:cubicBezTo>
                <a:cubicBezTo>
                  <a:pt x="311" y="188"/>
                  <a:pt x="298" y="206"/>
                  <a:pt x="285" y="221"/>
                </a:cubicBezTo>
                <a:cubicBezTo>
                  <a:pt x="277" y="214"/>
                  <a:pt x="268" y="207"/>
                  <a:pt x="260" y="199"/>
                </a:cubicBezTo>
                <a:cubicBezTo>
                  <a:pt x="238" y="178"/>
                  <a:pt x="219" y="156"/>
                  <a:pt x="203" y="135"/>
                </a:cubicBezTo>
                <a:lnTo>
                  <a:pt x="194" y="124"/>
                </a:lnTo>
                <a:cubicBezTo>
                  <a:pt x="188" y="117"/>
                  <a:pt x="182" y="109"/>
                  <a:pt x="175" y="100"/>
                </a:cubicBezTo>
                <a:cubicBezTo>
                  <a:pt x="165" y="89"/>
                  <a:pt x="155" y="77"/>
                  <a:pt x="143" y="67"/>
                </a:cubicBezTo>
                <a:cubicBezTo>
                  <a:pt x="138" y="62"/>
                  <a:pt x="130" y="57"/>
                  <a:pt x="121" y="52"/>
                </a:cubicBezTo>
                <a:cubicBezTo>
                  <a:pt x="120" y="52"/>
                  <a:pt x="118" y="51"/>
                  <a:pt x="117" y="51"/>
                </a:cubicBezTo>
                <a:cubicBezTo>
                  <a:pt x="108" y="48"/>
                  <a:pt x="98" y="47"/>
                  <a:pt x="89" y="48"/>
                </a:cubicBezTo>
                <a:cubicBezTo>
                  <a:pt x="73" y="51"/>
                  <a:pt x="58" y="59"/>
                  <a:pt x="43" y="73"/>
                </a:cubicBezTo>
                <a:cubicBezTo>
                  <a:pt x="17" y="96"/>
                  <a:pt x="2" y="129"/>
                  <a:pt x="0" y="161"/>
                </a:cubicBezTo>
                <a:cubicBezTo>
                  <a:pt x="-1" y="178"/>
                  <a:pt x="2" y="196"/>
                  <a:pt x="8" y="212"/>
                </a:cubicBezTo>
                <a:cubicBezTo>
                  <a:pt x="16" y="227"/>
                  <a:pt x="25" y="241"/>
                  <a:pt x="38" y="253"/>
                </a:cubicBezTo>
                <a:cubicBezTo>
                  <a:pt x="58" y="273"/>
                  <a:pt x="83" y="288"/>
                  <a:pt x="119" y="300"/>
                </a:cubicBezTo>
                <a:lnTo>
                  <a:pt x="121" y="301"/>
                </a:lnTo>
                <a:cubicBezTo>
                  <a:pt x="144" y="309"/>
                  <a:pt x="178" y="316"/>
                  <a:pt x="216" y="307"/>
                </a:cubicBezTo>
                <a:cubicBezTo>
                  <a:pt x="243" y="301"/>
                  <a:pt x="269" y="286"/>
                  <a:pt x="293" y="264"/>
                </a:cubicBezTo>
                <a:cubicBezTo>
                  <a:pt x="300" y="268"/>
                  <a:pt x="307" y="272"/>
                  <a:pt x="314" y="275"/>
                </a:cubicBezTo>
                <a:cubicBezTo>
                  <a:pt x="319" y="277"/>
                  <a:pt x="324" y="279"/>
                  <a:pt x="329" y="280"/>
                </a:cubicBezTo>
                <a:cubicBezTo>
                  <a:pt x="353" y="289"/>
                  <a:pt x="381" y="293"/>
                  <a:pt x="407" y="292"/>
                </a:cubicBezTo>
                <a:cubicBezTo>
                  <a:pt x="439" y="292"/>
                  <a:pt x="470" y="286"/>
                  <a:pt x="497" y="276"/>
                </a:cubicBezTo>
                <a:cubicBezTo>
                  <a:pt x="537" y="260"/>
                  <a:pt x="572" y="233"/>
                  <a:pt x="596" y="200"/>
                </a:cubicBezTo>
                <a:cubicBezTo>
                  <a:pt x="602" y="191"/>
                  <a:pt x="608" y="185"/>
                  <a:pt x="611" y="175"/>
                </a:cubicBezTo>
                <a:cubicBezTo>
                  <a:pt x="609" y="175"/>
                  <a:pt x="604" y="175"/>
                  <a:pt x="600" y="173"/>
                </a:cubicBezTo>
                <a:close/>
              </a:path>
            </a:pathLst>
          </a:custGeom>
          <a:solidFill>
            <a:srgbClr val="7f7f7f"/>
          </a:solidFill>
          <a:ln>
            <a:noFill/>
          </a:ln>
        </p:spPr>
        <p:style>
          <a:lnRef idx="0"/>
          <a:fillRef idx="0"/>
          <a:effectRef idx="0"/>
          <a:fontRef idx="minor"/>
        </p:style>
      </p:sp>
      <p:sp>
        <p:nvSpPr>
          <p:cNvPr id="1150" name="CustomShape 83"/>
          <p:cNvSpPr/>
          <p:nvPr/>
        </p:nvSpPr>
        <p:spPr>
          <a:xfrm>
            <a:off x="16013160" y="8625600"/>
            <a:ext cx="241200" cy="601920"/>
          </a:xfrm>
          <a:custGeom>
            <a:avLst/>
            <a:gdLst/>
            <a:ahLst/>
            <a:rect l="l" t="t" r="r" b="b"/>
            <a:pathLst>
              <a:path w="167" h="415">
                <a:moveTo>
                  <a:pt x="84" y="410"/>
                </a:moveTo>
                <a:cubicBezTo>
                  <a:pt x="67" y="404"/>
                  <a:pt x="51" y="393"/>
                  <a:pt x="38" y="377"/>
                </a:cubicBezTo>
                <a:cubicBezTo>
                  <a:pt x="24" y="361"/>
                  <a:pt x="13" y="340"/>
                  <a:pt x="7" y="317"/>
                </a:cubicBezTo>
                <a:cubicBezTo>
                  <a:pt x="-2" y="280"/>
                  <a:pt x="-2" y="239"/>
                  <a:pt x="7" y="189"/>
                </a:cubicBezTo>
                <a:cubicBezTo>
                  <a:pt x="9" y="169"/>
                  <a:pt x="15" y="148"/>
                  <a:pt x="20" y="128"/>
                </a:cubicBezTo>
                <a:cubicBezTo>
                  <a:pt x="24" y="118"/>
                  <a:pt x="28" y="108"/>
                  <a:pt x="31" y="98"/>
                </a:cubicBezTo>
                <a:cubicBezTo>
                  <a:pt x="35" y="86"/>
                  <a:pt x="39" y="76"/>
                  <a:pt x="43" y="68"/>
                </a:cubicBezTo>
                <a:cubicBezTo>
                  <a:pt x="55" y="45"/>
                  <a:pt x="68" y="28"/>
                  <a:pt x="86" y="15"/>
                </a:cubicBezTo>
                <a:cubicBezTo>
                  <a:pt x="107" y="1"/>
                  <a:pt x="133" y="-4"/>
                  <a:pt x="155" y="3"/>
                </a:cubicBezTo>
                <a:lnTo>
                  <a:pt x="167" y="7"/>
                </a:lnTo>
                <a:lnTo>
                  <a:pt x="156" y="34"/>
                </a:lnTo>
                <a:lnTo>
                  <a:pt x="146" y="30"/>
                </a:lnTo>
                <a:cubicBezTo>
                  <a:pt x="140" y="28"/>
                  <a:pt x="132" y="28"/>
                  <a:pt x="124" y="29"/>
                </a:cubicBezTo>
                <a:cubicBezTo>
                  <a:pt x="116" y="31"/>
                  <a:pt x="109" y="34"/>
                  <a:pt x="101" y="39"/>
                </a:cubicBezTo>
                <a:cubicBezTo>
                  <a:pt x="88" y="47"/>
                  <a:pt x="77" y="61"/>
                  <a:pt x="68" y="80"/>
                </a:cubicBezTo>
                <a:cubicBezTo>
                  <a:pt x="60" y="97"/>
                  <a:pt x="54" y="115"/>
                  <a:pt x="48" y="136"/>
                </a:cubicBezTo>
                <a:cubicBezTo>
                  <a:pt x="43" y="155"/>
                  <a:pt x="39" y="175"/>
                  <a:pt x="36" y="194"/>
                </a:cubicBezTo>
                <a:cubicBezTo>
                  <a:pt x="29" y="239"/>
                  <a:pt x="30" y="276"/>
                  <a:pt x="38" y="308"/>
                </a:cubicBezTo>
                <a:cubicBezTo>
                  <a:pt x="44" y="327"/>
                  <a:pt x="52" y="343"/>
                  <a:pt x="62" y="355"/>
                </a:cubicBezTo>
                <a:cubicBezTo>
                  <a:pt x="74" y="367"/>
                  <a:pt x="87" y="376"/>
                  <a:pt x="102" y="384"/>
                </a:cubicBezTo>
                <a:lnTo>
                  <a:pt x="115" y="392"/>
                </a:lnTo>
                <a:lnTo>
                  <a:pt x="107" y="415"/>
                </a:lnTo>
                <a:lnTo>
                  <a:pt x="98" y="413"/>
                </a:lnTo>
                <a:cubicBezTo>
                  <a:pt x="93" y="413"/>
                  <a:pt x="88" y="411"/>
                  <a:pt x="84" y="410"/>
                </a:cubicBezTo>
                <a:close/>
              </a:path>
            </a:pathLst>
          </a:custGeom>
          <a:solidFill>
            <a:srgbClr val="7f7f7f"/>
          </a:solidFill>
          <a:ln>
            <a:noFill/>
          </a:ln>
        </p:spPr>
        <p:style>
          <a:lnRef idx="0"/>
          <a:fillRef idx="0"/>
          <a:effectRef idx="0"/>
          <a:fontRef idx="minor"/>
        </p:style>
      </p:sp>
      <p:sp>
        <p:nvSpPr>
          <p:cNvPr id="1151" name="CustomShape 84"/>
          <p:cNvSpPr/>
          <p:nvPr/>
        </p:nvSpPr>
        <p:spPr>
          <a:xfrm>
            <a:off x="16216920" y="8730360"/>
            <a:ext cx="393840" cy="536400"/>
          </a:xfrm>
          <a:custGeom>
            <a:avLst/>
            <a:gdLst/>
            <a:ahLst/>
            <a:rect l="l" t="t" r="r" b="b"/>
            <a:pathLst>
              <a:path w="272" h="370">
                <a:moveTo>
                  <a:pt x="19" y="364"/>
                </a:moveTo>
                <a:cubicBezTo>
                  <a:pt x="15" y="363"/>
                  <a:pt x="13" y="361"/>
                  <a:pt x="8" y="359"/>
                </a:cubicBezTo>
                <a:lnTo>
                  <a:pt x="0" y="355"/>
                </a:lnTo>
                <a:lnTo>
                  <a:pt x="8" y="332"/>
                </a:lnTo>
                <a:lnTo>
                  <a:pt x="17" y="333"/>
                </a:lnTo>
                <a:cubicBezTo>
                  <a:pt x="36" y="337"/>
                  <a:pt x="54" y="340"/>
                  <a:pt x="71" y="337"/>
                </a:cubicBezTo>
                <a:cubicBezTo>
                  <a:pt x="88" y="334"/>
                  <a:pt x="105" y="327"/>
                  <a:pt x="121" y="315"/>
                </a:cubicBezTo>
                <a:cubicBezTo>
                  <a:pt x="147" y="296"/>
                  <a:pt x="172" y="267"/>
                  <a:pt x="195" y="227"/>
                </a:cubicBezTo>
                <a:cubicBezTo>
                  <a:pt x="204" y="211"/>
                  <a:pt x="213" y="193"/>
                  <a:pt x="221" y="175"/>
                </a:cubicBezTo>
                <a:cubicBezTo>
                  <a:pt x="230" y="156"/>
                  <a:pt x="236" y="137"/>
                  <a:pt x="241" y="119"/>
                </a:cubicBezTo>
                <a:cubicBezTo>
                  <a:pt x="245" y="99"/>
                  <a:pt x="245" y="80"/>
                  <a:pt x="242" y="66"/>
                </a:cubicBezTo>
                <a:cubicBezTo>
                  <a:pt x="239" y="57"/>
                  <a:pt x="234" y="50"/>
                  <a:pt x="230" y="44"/>
                </a:cubicBezTo>
                <a:cubicBezTo>
                  <a:pt x="224" y="38"/>
                  <a:pt x="217" y="32"/>
                  <a:pt x="211" y="30"/>
                </a:cubicBezTo>
                <a:lnTo>
                  <a:pt x="201" y="27"/>
                </a:lnTo>
                <a:lnTo>
                  <a:pt x="210" y="0"/>
                </a:lnTo>
                <a:lnTo>
                  <a:pt x="221" y="4"/>
                </a:lnTo>
                <a:cubicBezTo>
                  <a:pt x="243" y="13"/>
                  <a:pt x="261" y="34"/>
                  <a:pt x="268" y="58"/>
                </a:cubicBezTo>
                <a:cubicBezTo>
                  <a:pt x="273" y="78"/>
                  <a:pt x="273" y="99"/>
                  <a:pt x="268" y="125"/>
                </a:cubicBezTo>
                <a:cubicBezTo>
                  <a:pt x="266" y="135"/>
                  <a:pt x="263" y="144"/>
                  <a:pt x="259" y="156"/>
                </a:cubicBezTo>
                <a:cubicBezTo>
                  <a:pt x="255" y="166"/>
                  <a:pt x="252" y="176"/>
                  <a:pt x="248" y="186"/>
                </a:cubicBezTo>
                <a:cubicBezTo>
                  <a:pt x="240" y="205"/>
                  <a:pt x="231" y="224"/>
                  <a:pt x="220" y="243"/>
                </a:cubicBezTo>
                <a:cubicBezTo>
                  <a:pt x="195" y="287"/>
                  <a:pt x="170" y="318"/>
                  <a:pt x="139" y="341"/>
                </a:cubicBezTo>
                <a:cubicBezTo>
                  <a:pt x="120" y="355"/>
                  <a:pt x="99" y="364"/>
                  <a:pt x="77" y="368"/>
                </a:cubicBezTo>
                <a:cubicBezTo>
                  <a:pt x="57" y="371"/>
                  <a:pt x="37" y="370"/>
                  <a:pt x="19" y="364"/>
                </a:cubicBezTo>
                <a:close/>
              </a:path>
            </a:pathLst>
          </a:custGeom>
          <a:solidFill>
            <a:srgbClr val="7f7f7f"/>
          </a:solidFill>
          <a:ln>
            <a:noFill/>
          </a:ln>
        </p:spPr>
        <p:style>
          <a:lnRef idx="0"/>
          <a:fillRef idx="0"/>
          <a:effectRef idx="0"/>
          <a:fontRef idx="minor"/>
        </p:style>
      </p:sp>
      <p:sp>
        <p:nvSpPr>
          <p:cNvPr id="1152" name="CustomShape 85"/>
          <p:cNvSpPr/>
          <p:nvPr/>
        </p:nvSpPr>
        <p:spPr>
          <a:xfrm>
            <a:off x="16202160" y="8611200"/>
            <a:ext cx="75240" cy="70920"/>
          </a:xfrm>
          <a:custGeom>
            <a:avLst/>
            <a:gdLst/>
            <a:ahLst/>
            <a:rect l="l" t="t" r="r" b="b"/>
            <a:pathLst>
              <a:path w="53" h="50">
                <a:moveTo>
                  <a:pt x="5" y="16"/>
                </a:moveTo>
                <a:cubicBezTo>
                  <a:pt x="9" y="5"/>
                  <a:pt x="15" y="-1"/>
                  <a:pt x="20" y="0"/>
                </a:cubicBezTo>
                <a:lnTo>
                  <a:pt x="50" y="20"/>
                </a:lnTo>
                <a:cubicBezTo>
                  <a:pt x="53" y="21"/>
                  <a:pt x="53" y="27"/>
                  <a:pt x="51" y="33"/>
                </a:cubicBezTo>
                <a:lnTo>
                  <a:pt x="49" y="40"/>
                </a:lnTo>
                <a:cubicBezTo>
                  <a:pt x="47" y="47"/>
                  <a:pt x="42" y="51"/>
                  <a:pt x="38" y="50"/>
                </a:cubicBezTo>
                <a:lnTo>
                  <a:pt x="4" y="47"/>
                </a:lnTo>
                <a:cubicBezTo>
                  <a:pt x="-1" y="46"/>
                  <a:pt x="-2" y="35"/>
                  <a:pt x="2" y="25"/>
                </a:cubicBezTo>
                <a:close/>
              </a:path>
            </a:pathLst>
          </a:custGeom>
          <a:solidFill>
            <a:srgbClr val="7f7f7f"/>
          </a:solidFill>
          <a:ln>
            <a:noFill/>
          </a:ln>
        </p:spPr>
        <p:style>
          <a:lnRef idx="0"/>
          <a:fillRef idx="0"/>
          <a:effectRef idx="0"/>
          <a:fontRef idx="minor"/>
        </p:style>
      </p:sp>
      <p:sp>
        <p:nvSpPr>
          <p:cNvPr id="1153" name="CustomShape 86"/>
          <p:cNvSpPr/>
          <p:nvPr/>
        </p:nvSpPr>
        <p:spPr>
          <a:xfrm>
            <a:off x="16484400" y="8721720"/>
            <a:ext cx="76680" cy="70920"/>
          </a:xfrm>
          <a:custGeom>
            <a:avLst/>
            <a:gdLst/>
            <a:ahLst/>
            <a:rect l="l" t="t" r="r" b="b"/>
            <a:pathLst>
              <a:path w="54" h="50">
                <a:moveTo>
                  <a:pt x="51" y="25"/>
                </a:moveTo>
                <a:cubicBezTo>
                  <a:pt x="56" y="15"/>
                  <a:pt x="55" y="5"/>
                  <a:pt x="49" y="3"/>
                </a:cubicBezTo>
                <a:lnTo>
                  <a:pt x="13" y="0"/>
                </a:lnTo>
                <a:cubicBezTo>
                  <a:pt x="10" y="-1"/>
                  <a:pt x="6" y="3"/>
                  <a:pt x="4" y="10"/>
                </a:cubicBezTo>
                <a:lnTo>
                  <a:pt x="1" y="15"/>
                </a:lnTo>
                <a:cubicBezTo>
                  <a:pt x="-1" y="23"/>
                  <a:pt x="0" y="28"/>
                  <a:pt x="3" y="29"/>
                </a:cubicBezTo>
                <a:lnTo>
                  <a:pt x="32" y="50"/>
                </a:lnTo>
                <a:cubicBezTo>
                  <a:pt x="38" y="52"/>
                  <a:pt x="46" y="45"/>
                  <a:pt x="48" y="35"/>
                </a:cubicBezTo>
                <a:close/>
              </a:path>
            </a:pathLst>
          </a:custGeom>
          <a:solidFill>
            <a:srgbClr val="7f7f7f"/>
          </a:solidFill>
          <a:ln>
            <a:noFill/>
          </a:ln>
        </p:spPr>
        <p:style>
          <a:lnRef idx="0"/>
          <a:fillRef idx="0"/>
          <a:effectRef idx="0"/>
          <a:fontRef idx="minor"/>
        </p:style>
      </p:sp>
      <p:sp>
        <p:nvSpPr>
          <p:cNvPr id="1154" name="CustomShape 87"/>
          <p:cNvSpPr/>
          <p:nvPr/>
        </p:nvSpPr>
        <p:spPr>
          <a:xfrm>
            <a:off x="16115040" y="9172800"/>
            <a:ext cx="164160" cy="197640"/>
          </a:xfrm>
          <a:custGeom>
            <a:avLst/>
            <a:gdLst/>
            <a:ahLst/>
            <a:rect l="l" t="t" r="r" b="b"/>
            <a:pathLst>
              <a:path w="114" h="137">
                <a:moveTo>
                  <a:pt x="37" y="137"/>
                </a:moveTo>
                <a:cubicBezTo>
                  <a:pt x="27" y="136"/>
                  <a:pt x="18" y="133"/>
                  <a:pt x="9" y="127"/>
                </a:cubicBezTo>
                <a:cubicBezTo>
                  <a:pt x="3" y="125"/>
                  <a:pt x="-1" y="38"/>
                  <a:pt x="1" y="19"/>
                </a:cubicBezTo>
                <a:cubicBezTo>
                  <a:pt x="3" y="4"/>
                  <a:pt x="22" y="-3"/>
                  <a:pt x="36" y="2"/>
                </a:cubicBezTo>
                <a:lnTo>
                  <a:pt x="96" y="23"/>
                </a:lnTo>
                <a:cubicBezTo>
                  <a:pt x="109" y="29"/>
                  <a:pt x="119" y="45"/>
                  <a:pt x="112" y="57"/>
                </a:cubicBezTo>
                <a:cubicBezTo>
                  <a:pt x="102" y="73"/>
                  <a:pt x="43" y="139"/>
                  <a:pt x="37" y="137"/>
                </a:cubicBezTo>
                <a:close/>
              </a:path>
            </a:pathLst>
          </a:custGeom>
          <a:solidFill>
            <a:srgbClr val="7f7f7f"/>
          </a:solidFill>
          <a:ln>
            <a:noFill/>
          </a:ln>
        </p:spPr>
        <p:style>
          <a:lnRef idx="0"/>
          <a:fillRef idx="0"/>
          <a:effectRef idx="0"/>
          <a:fontRef idx="minor"/>
        </p:style>
      </p:sp>
      <p:sp>
        <p:nvSpPr>
          <p:cNvPr id="1155" name="CustomShape 88"/>
          <p:cNvSpPr/>
          <p:nvPr/>
        </p:nvSpPr>
        <p:spPr>
          <a:xfrm>
            <a:off x="16371000" y="9460800"/>
            <a:ext cx="174240" cy="174240"/>
          </a:xfrm>
          <a:custGeom>
            <a:avLst/>
            <a:gdLst/>
            <a:ahLst/>
            <a:rect l="l" t="t" r="r" b="b"/>
            <a:pathLst>
              <a:path w="121" h="121">
                <a:moveTo>
                  <a:pt x="93" y="72"/>
                </a:moveTo>
                <a:cubicBezTo>
                  <a:pt x="88" y="86"/>
                  <a:pt x="74" y="94"/>
                  <a:pt x="59" y="94"/>
                </a:cubicBezTo>
                <a:cubicBezTo>
                  <a:pt x="57" y="94"/>
                  <a:pt x="52" y="94"/>
                  <a:pt x="48" y="92"/>
                </a:cubicBezTo>
                <a:cubicBezTo>
                  <a:pt x="42" y="90"/>
                  <a:pt x="38" y="87"/>
                  <a:pt x="34" y="83"/>
                </a:cubicBezTo>
                <a:cubicBezTo>
                  <a:pt x="26" y="74"/>
                  <a:pt x="23" y="61"/>
                  <a:pt x="27" y="49"/>
                </a:cubicBezTo>
                <a:cubicBezTo>
                  <a:pt x="34" y="30"/>
                  <a:pt x="54" y="21"/>
                  <a:pt x="72" y="28"/>
                </a:cubicBezTo>
                <a:cubicBezTo>
                  <a:pt x="90" y="33"/>
                  <a:pt x="99" y="54"/>
                  <a:pt x="93" y="72"/>
                </a:cubicBezTo>
                <a:close/>
                <a:moveTo>
                  <a:pt x="81" y="3"/>
                </a:moveTo>
                <a:cubicBezTo>
                  <a:pt x="48" y="-8"/>
                  <a:pt x="14" y="8"/>
                  <a:pt x="3" y="40"/>
                </a:cubicBezTo>
                <a:cubicBezTo>
                  <a:pt x="-5" y="64"/>
                  <a:pt x="2" y="89"/>
                  <a:pt x="19" y="105"/>
                </a:cubicBezTo>
                <a:cubicBezTo>
                  <a:pt x="25" y="109"/>
                  <a:pt x="32" y="115"/>
                  <a:pt x="40" y="117"/>
                </a:cubicBezTo>
                <a:cubicBezTo>
                  <a:pt x="41" y="118"/>
                  <a:pt x="43" y="118"/>
                  <a:pt x="44" y="119"/>
                </a:cubicBezTo>
                <a:cubicBezTo>
                  <a:pt x="75" y="127"/>
                  <a:pt x="106" y="110"/>
                  <a:pt x="117" y="80"/>
                </a:cubicBezTo>
                <a:cubicBezTo>
                  <a:pt x="128" y="49"/>
                  <a:pt x="112" y="14"/>
                  <a:pt x="81" y="3"/>
                </a:cubicBezTo>
                <a:close/>
              </a:path>
            </a:pathLst>
          </a:custGeom>
          <a:solidFill>
            <a:srgbClr val="7f7f7f"/>
          </a:solidFill>
          <a:ln>
            <a:noFill/>
          </a:ln>
        </p:spPr>
        <p:style>
          <a:lnRef idx="0"/>
          <a:fillRef idx="0"/>
          <a:effectRef idx="0"/>
          <a:fontRef idx="minor"/>
        </p:style>
      </p:sp>
      <p:sp>
        <p:nvSpPr>
          <p:cNvPr id="1156" name="CustomShape 89"/>
          <p:cNvSpPr/>
          <p:nvPr/>
        </p:nvSpPr>
        <p:spPr>
          <a:xfrm>
            <a:off x="13446000" y="8740440"/>
            <a:ext cx="457920" cy="308160"/>
          </a:xfrm>
          <a:custGeom>
            <a:avLst/>
            <a:gdLst/>
            <a:ahLst/>
            <a:rect l="l" t="t" r="r" b="b"/>
            <a:pathLst>
              <a:path w="316" h="213">
                <a:moveTo>
                  <a:pt x="279" y="159"/>
                </a:moveTo>
                <a:cubicBezTo>
                  <a:pt x="279" y="170"/>
                  <a:pt x="272" y="178"/>
                  <a:pt x="262" y="178"/>
                </a:cubicBezTo>
                <a:lnTo>
                  <a:pt x="54" y="178"/>
                </a:lnTo>
                <a:cubicBezTo>
                  <a:pt x="44" y="178"/>
                  <a:pt x="37" y="170"/>
                  <a:pt x="37" y="159"/>
                </a:cubicBezTo>
                <a:lnTo>
                  <a:pt x="37" y="54"/>
                </a:lnTo>
                <a:cubicBezTo>
                  <a:pt x="37" y="44"/>
                  <a:pt x="44" y="36"/>
                  <a:pt x="54" y="36"/>
                </a:cubicBezTo>
                <a:lnTo>
                  <a:pt x="262" y="36"/>
                </a:lnTo>
                <a:cubicBezTo>
                  <a:pt x="272" y="36"/>
                  <a:pt x="279" y="44"/>
                  <a:pt x="279" y="54"/>
                </a:cubicBezTo>
                <a:close/>
                <a:moveTo>
                  <a:pt x="262" y="0"/>
                </a:moveTo>
                <a:lnTo>
                  <a:pt x="54" y="0"/>
                </a:lnTo>
                <a:cubicBezTo>
                  <a:pt x="24" y="0"/>
                  <a:pt x="0" y="25"/>
                  <a:pt x="0" y="54"/>
                </a:cubicBezTo>
                <a:lnTo>
                  <a:pt x="0" y="159"/>
                </a:lnTo>
                <a:cubicBezTo>
                  <a:pt x="0" y="189"/>
                  <a:pt x="24" y="213"/>
                  <a:pt x="54" y="213"/>
                </a:cubicBezTo>
                <a:lnTo>
                  <a:pt x="262" y="213"/>
                </a:lnTo>
                <a:cubicBezTo>
                  <a:pt x="291" y="213"/>
                  <a:pt x="316" y="189"/>
                  <a:pt x="316" y="159"/>
                </a:cubicBezTo>
                <a:lnTo>
                  <a:pt x="316" y="54"/>
                </a:lnTo>
                <a:cubicBezTo>
                  <a:pt x="316" y="25"/>
                  <a:pt x="291" y="0"/>
                  <a:pt x="262" y="0"/>
                </a:cubicBezTo>
                <a:close/>
              </a:path>
            </a:pathLst>
          </a:custGeom>
          <a:solidFill>
            <a:srgbClr val="7f7f7f"/>
          </a:solidFill>
          <a:ln>
            <a:noFill/>
          </a:ln>
        </p:spPr>
        <p:style>
          <a:lnRef idx="0"/>
          <a:fillRef idx="0"/>
          <a:effectRef idx="0"/>
          <a:fontRef idx="minor"/>
        </p:style>
      </p:sp>
      <p:sp>
        <p:nvSpPr>
          <p:cNvPr id="1157" name="CustomShape 90"/>
          <p:cNvSpPr/>
          <p:nvPr/>
        </p:nvSpPr>
        <p:spPr>
          <a:xfrm>
            <a:off x="13009320" y="8902080"/>
            <a:ext cx="1316520" cy="833400"/>
          </a:xfrm>
          <a:custGeom>
            <a:avLst/>
            <a:gdLst/>
            <a:ahLst/>
            <a:rect l="l" t="t" r="r" b="b"/>
            <a:pathLst>
              <a:path w="906" h="574">
                <a:moveTo>
                  <a:pt x="587" y="308"/>
                </a:moveTo>
                <a:lnTo>
                  <a:pt x="493" y="308"/>
                </a:lnTo>
                <a:lnTo>
                  <a:pt x="493" y="402"/>
                </a:lnTo>
                <a:lnTo>
                  <a:pt x="423" y="402"/>
                </a:lnTo>
                <a:lnTo>
                  <a:pt x="423" y="308"/>
                </a:lnTo>
                <a:lnTo>
                  <a:pt x="329" y="308"/>
                </a:lnTo>
                <a:lnTo>
                  <a:pt x="329" y="238"/>
                </a:lnTo>
                <a:lnTo>
                  <a:pt x="423" y="238"/>
                </a:lnTo>
                <a:lnTo>
                  <a:pt x="423" y="144"/>
                </a:lnTo>
                <a:lnTo>
                  <a:pt x="493" y="144"/>
                </a:lnTo>
                <a:lnTo>
                  <a:pt x="493" y="238"/>
                </a:lnTo>
                <a:lnTo>
                  <a:pt x="587" y="238"/>
                </a:lnTo>
                <a:close/>
                <a:moveTo>
                  <a:pt x="853" y="0"/>
                </a:moveTo>
                <a:lnTo>
                  <a:pt x="54" y="0"/>
                </a:lnTo>
                <a:cubicBezTo>
                  <a:pt x="24" y="0"/>
                  <a:pt x="0" y="24"/>
                  <a:pt x="0" y="54"/>
                </a:cubicBezTo>
                <a:lnTo>
                  <a:pt x="0" y="519"/>
                </a:lnTo>
                <a:cubicBezTo>
                  <a:pt x="0" y="549"/>
                  <a:pt x="24" y="574"/>
                  <a:pt x="54" y="574"/>
                </a:cubicBezTo>
                <a:lnTo>
                  <a:pt x="853" y="574"/>
                </a:lnTo>
                <a:cubicBezTo>
                  <a:pt x="883" y="574"/>
                  <a:pt x="906" y="549"/>
                  <a:pt x="906" y="519"/>
                </a:cubicBezTo>
                <a:lnTo>
                  <a:pt x="906" y="54"/>
                </a:lnTo>
                <a:cubicBezTo>
                  <a:pt x="906" y="24"/>
                  <a:pt x="883" y="0"/>
                  <a:pt x="853" y="0"/>
                </a:cubicBezTo>
                <a:close/>
              </a:path>
            </a:pathLst>
          </a:custGeom>
          <a:solidFill>
            <a:srgbClr val="7f7f7f"/>
          </a:solidFill>
          <a:ln>
            <a:noFill/>
          </a:ln>
        </p:spPr>
        <p:style>
          <a:lnRef idx="0"/>
          <a:fillRef idx="0"/>
          <a:effectRef idx="0"/>
          <a:fontRef idx="minor"/>
        </p:style>
      </p:sp>
      <p:sp>
        <p:nvSpPr>
          <p:cNvPr id="1158" name="CustomShape 91"/>
          <p:cNvSpPr/>
          <p:nvPr/>
        </p:nvSpPr>
        <p:spPr>
          <a:xfrm>
            <a:off x="18564840" y="8637480"/>
            <a:ext cx="229680" cy="1223280"/>
          </a:xfrm>
          <a:custGeom>
            <a:avLst/>
            <a:gdLst/>
            <a:ahLst/>
            <a:rect l="l" t="t" r="r" b="b"/>
            <a:pathLst>
              <a:path w="159" h="842">
                <a:moveTo>
                  <a:pt x="13" y="839"/>
                </a:moveTo>
                <a:cubicBezTo>
                  <a:pt x="4" y="835"/>
                  <a:pt x="0" y="824"/>
                  <a:pt x="0" y="810"/>
                </a:cubicBezTo>
                <a:cubicBezTo>
                  <a:pt x="0" y="798"/>
                  <a:pt x="4" y="784"/>
                  <a:pt x="12" y="770"/>
                </a:cubicBezTo>
                <a:cubicBezTo>
                  <a:pt x="12" y="770"/>
                  <a:pt x="21" y="755"/>
                  <a:pt x="34" y="730"/>
                </a:cubicBezTo>
                <a:cubicBezTo>
                  <a:pt x="48" y="705"/>
                  <a:pt x="64" y="670"/>
                  <a:pt x="76" y="632"/>
                </a:cubicBezTo>
                <a:cubicBezTo>
                  <a:pt x="89" y="594"/>
                  <a:pt x="95" y="552"/>
                  <a:pt x="92" y="516"/>
                </a:cubicBezTo>
                <a:cubicBezTo>
                  <a:pt x="89" y="481"/>
                  <a:pt x="76" y="452"/>
                  <a:pt x="64" y="436"/>
                </a:cubicBezTo>
                <a:cubicBezTo>
                  <a:pt x="61" y="432"/>
                  <a:pt x="58" y="427"/>
                  <a:pt x="53" y="423"/>
                </a:cubicBezTo>
                <a:lnTo>
                  <a:pt x="46" y="414"/>
                </a:lnTo>
                <a:cubicBezTo>
                  <a:pt x="41" y="411"/>
                  <a:pt x="38" y="406"/>
                  <a:pt x="34" y="402"/>
                </a:cubicBezTo>
                <a:cubicBezTo>
                  <a:pt x="21" y="383"/>
                  <a:pt x="12" y="359"/>
                  <a:pt x="8" y="335"/>
                </a:cubicBezTo>
                <a:cubicBezTo>
                  <a:pt x="-1" y="285"/>
                  <a:pt x="9" y="235"/>
                  <a:pt x="21" y="191"/>
                </a:cubicBezTo>
                <a:cubicBezTo>
                  <a:pt x="33" y="147"/>
                  <a:pt x="50" y="110"/>
                  <a:pt x="63" y="82"/>
                </a:cubicBezTo>
                <a:cubicBezTo>
                  <a:pt x="76" y="55"/>
                  <a:pt x="85" y="38"/>
                  <a:pt x="85" y="38"/>
                </a:cubicBezTo>
                <a:cubicBezTo>
                  <a:pt x="101" y="8"/>
                  <a:pt x="129" y="-7"/>
                  <a:pt x="147" y="4"/>
                </a:cubicBezTo>
                <a:cubicBezTo>
                  <a:pt x="163" y="16"/>
                  <a:pt x="163" y="45"/>
                  <a:pt x="148" y="72"/>
                </a:cubicBezTo>
                <a:cubicBezTo>
                  <a:pt x="148" y="72"/>
                  <a:pt x="112" y="128"/>
                  <a:pt x="85" y="198"/>
                </a:cubicBezTo>
                <a:cubicBezTo>
                  <a:pt x="73" y="233"/>
                  <a:pt x="63" y="271"/>
                  <a:pt x="63" y="304"/>
                </a:cubicBezTo>
                <a:cubicBezTo>
                  <a:pt x="62" y="338"/>
                  <a:pt x="73" y="364"/>
                  <a:pt x="85" y="377"/>
                </a:cubicBezTo>
                <a:lnTo>
                  <a:pt x="93" y="385"/>
                </a:lnTo>
                <a:cubicBezTo>
                  <a:pt x="95" y="389"/>
                  <a:pt x="98" y="392"/>
                  <a:pt x="101" y="395"/>
                </a:cubicBezTo>
                <a:cubicBezTo>
                  <a:pt x="107" y="402"/>
                  <a:pt x="112" y="410"/>
                  <a:pt x="118" y="419"/>
                </a:cubicBezTo>
                <a:cubicBezTo>
                  <a:pt x="129" y="437"/>
                  <a:pt x="139" y="460"/>
                  <a:pt x="145" y="484"/>
                </a:cubicBezTo>
                <a:cubicBezTo>
                  <a:pt x="157" y="533"/>
                  <a:pt x="152" y="588"/>
                  <a:pt x="141" y="637"/>
                </a:cubicBezTo>
                <a:cubicBezTo>
                  <a:pt x="128" y="686"/>
                  <a:pt x="111" y="727"/>
                  <a:pt x="98" y="758"/>
                </a:cubicBezTo>
                <a:cubicBezTo>
                  <a:pt x="84" y="788"/>
                  <a:pt x="74" y="805"/>
                  <a:pt x="74" y="805"/>
                </a:cubicBezTo>
                <a:cubicBezTo>
                  <a:pt x="66" y="820"/>
                  <a:pt x="55" y="832"/>
                  <a:pt x="44" y="838"/>
                </a:cubicBezTo>
                <a:cubicBezTo>
                  <a:pt x="32" y="843"/>
                  <a:pt x="21" y="844"/>
                  <a:pt x="13" y="839"/>
                </a:cubicBezTo>
                <a:close/>
              </a:path>
            </a:pathLst>
          </a:custGeom>
          <a:solidFill>
            <a:srgbClr val="7f7f7f"/>
          </a:solidFill>
          <a:ln>
            <a:noFill/>
          </a:ln>
        </p:spPr>
        <p:style>
          <a:lnRef idx="0"/>
          <a:fillRef idx="0"/>
          <a:effectRef idx="0"/>
          <a:fontRef idx="minor"/>
        </p:style>
      </p:sp>
      <p:sp>
        <p:nvSpPr>
          <p:cNvPr id="1159" name="CustomShape 92"/>
          <p:cNvSpPr/>
          <p:nvPr/>
        </p:nvSpPr>
        <p:spPr>
          <a:xfrm>
            <a:off x="18614160" y="8980920"/>
            <a:ext cx="152280" cy="105840"/>
          </a:xfrm>
          <a:custGeom>
            <a:avLst/>
            <a:gdLst/>
            <a:ahLst/>
            <a:rect l="l" t="t" r="r" b="b"/>
            <a:pathLst>
              <a:path w="106" h="74">
                <a:moveTo>
                  <a:pt x="94" y="74"/>
                </a:moveTo>
                <a:lnTo>
                  <a:pt x="0" y="21"/>
                </a:lnTo>
                <a:lnTo>
                  <a:pt x="12" y="0"/>
                </a:lnTo>
                <a:lnTo>
                  <a:pt x="106" y="53"/>
                </a:lnTo>
                <a:close/>
              </a:path>
            </a:pathLst>
          </a:custGeom>
          <a:solidFill>
            <a:srgbClr val="7f7f7f"/>
          </a:solidFill>
          <a:ln>
            <a:noFill/>
          </a:ln>
        </p:spPr>
        <p:style>
          <a:lnRef idx="0"/>
          <a:fillRef idx="0"/>
          <a:effectRef idx="0"/>
          <a:fontRef idx="minor"/>
        </p:style>
      </p:sp>
      <p:sp>
        <p:nvSpPr>
          <p:cNvPr id="1160" name="CustomShape 93"/>
          <p:cNvSpPr/>
          <p:nvPr/>
        </p:nvSpPr>
        <p:spPr>
          <a:xfrm>
            <a:off x="18774360" y="9069480"/>
            <a:ext cx="127800" cy="91440"/>
          </a:xfrm>
          <a:custGeom>
            <a:avLst/>
            <a:gdLst/>
            <a:ahLst/>
            <a:rect l="l" t="t" r="r" b="b"/>
            <a:pathLst>
              <a:path w="89" h="64">
                <a:moveTo>
                  <a:pt x="78" y="64"/>
                </a:moveTo>
                <a:lnTo>
                  <a:pt x="0" y="20"/>
                </a:lnTo>
                <a:lnTo>
                  <a:pt x="11" y="0"/>
                </a:lnTo>
                <a:lnTo>
                  <a:pt x="89" y="44"/>
                </a:lnTo>
                <a:close/>
              </a:path>
            </a:pathLst>
          </a:custGeom>
          <a:solidFill>
            <a:srgbClr val="7f7f7f"/>
          </a:solidFill>
          <a:ln>
            <a:noFill/>
          </a:ln>
        </p:spPr>
        <p:style>
          <a:lnRef idx="0"/>
          <a:fillRef idx="0"/>
          <a:effectRef idx="0"/>
          <a:fontRef idx="minor"/>
        </p:style>
      </p:sp>
      <p:sp>
        <p:nvSpPr>
          <p:cNvPr id="1161" name="CustomShape 94"/>
          <p:cNvSpPr/>
          <p:nvPr/>
        </p:nvSpPr>
        <p:spPr>
          <a:xfrm>
            <a:off x="18675360" y="8871840"/>
            <a:ext cx="146520" cy="102960"/>
          </a:xfrm>
          <a:custGeom>
            <a:avLst/>
            <a:gdLst/>
            <a:ahLst/>
            <a:rect l="l" t="t" r="r" b="b"/>
            <a:pathLst>
              <a:path w="102" h="72">
                <a:moveTo>
                  <a:pt x="91" y="72"/>
                </a:moveTo>
                <a:lnTo>
                  <a:pt x="0" y="21"/>
                </a:lnTo>
                <a:lnTo>
                  <a:pt x="11" y="0"/>
                </a:lnTo>
                <a:lnTo>
                  <a:pt x="102" y="51"/>
                </a:lnTo>
                <a:close/>
              </a:path>
            </a:pathLst>
          </a:custGeom>
          <a:solidFill>
            <a:srgbClr val="7f7f7f"/>
          </a:solidFill>
          <a:ln>
            <a:noFill/>
          </a:ln>
        </p:spPr>
        <p:style>
          <a:lnRef idx="0"/>
          <a:fillRef idx="0"/>
          <a:effectRef idx="0"/>
          <a:fontRef idx="minor"/>
        </p:style>
      </p:sp>
      <p:sp>
        <p:nvSpPr>
          <p:cNvPr id="1162" name="CustomShape 95"/>
          <p:cNvSpPr/>
          <p:nvPr/>
        </p:nvSpPr>
        <p:spPr>
          <a:xfrm>
            <a:off x="18834120" y="8960400"/>
            <a:ext cx="129240" cy="91440"/>
          </a:xfrm>
          <a:custGeom>
            <a:avLst/>
            <a:gdLst/>
            <a:ahLst/>
            <a:rect l="l" t="t" r="r" b="b"/>
            <a:pathLst>
              <a:path w="90" h="64">
                <a:moveTo>
                  <a:pt x="79" y="64"/>
                </a:moveTo>
                <a:lnTo>
                  <a:pt x="0" y="21"/>
                </a:lnTo>
                <a:lnTo>
                  <a:pt x="11" y="0"/>
                </a:lnTo>
                <a:lnTo>
                  <a:pt x="90" y="44"/>
                </a:lnTo>
                <a:close/>
              </a:path>
            </a:pathLst>
          </a:custGeom>
          <a:solidFill>
            <a:srgbClr val="7f7f7f"/>
          </a:solidFill>
          <a:ln>
            <a:noFill/>
          </a:ln>
        </p:spPr>
        <p:style>
          <a:lnRef idx="0"/>
          <a:fillRef idx="0"/>
          <a:effectRef idx="0"/>
          <a:fontRef idx="minor"/>
        </p:style>
      </p:sp>
      <p:sp>
        <p:nvSpPr>
          <p:cNvPr id="1163" name="CustomShape 96"/>
          <p:cNvSpPr/>
          <p:nvPr/>
        </p:nvSpPr>
        <p:spPr>
          <a:xfrm>
            <a:off x="18733680" y="8768520"/>
            <a:ext cx="146520" cy="100080"/>
          </a:xfrm>
          <a:custGeom>
            <a:avLst/>
            <a:gdLst/>
            <a:ahLst/>
            <a:rect l="l" t="t" r="r" b="b"/>
            <a:pathLst>
              <a:path w="102" h="70">
                <a:moveTo>
                  <a:pt x="91" y="70"/>
                </a:moveTo>
                <a:lnTo>
                  <a:pt x="0" y="21"/>
                </a:lnTo>
                <a:lnTo>
                  <a:pt x="11" y="0"/>
                </a:lnTo>
                <a:lnTo>
                  <a:pt x="102" y="51"/>
                </a:lnTo>
                <a:close/>
              </a:path>
            </a:pathLst>
          </a:custGeom>
          <a:solidFill>
            <a:srgbClr val="7f7f7f"/>
          </a:solidFill>
          <a:ln>
            <a:noFill/>
          </a:ln>
        </p:spPr>
        <p:style>
          <a:lnRef idx="0"/>
          <a:fillRef idx="0"/>
          <a:effectRef idx="0"/>
          <a:fontRef idx="minor"/>
        </p:style>
      </p:sp>
      <p:sp>
        <p:nvSpPr>
          <p:cNvPr id="1164" name="CustomShape 97"/>
          <p:cNvSpPr/>
          <p:nvPr/>
        </p:nvSpPr>
        <p:spPr>
          <a:xfrm>
            <a:off x="18893520" y="8857080"/>
            <a:ext cx="152280" cy="104400"/>
          </a:xfrm>
          <a:custGeom>
            <a:avLst/>
            <a:gdLst/>
            <a:ahLst/>
            <a:rect l="l" t="t" r="r" b="b"/>
            <a:pathLst>
              <a:path w="106" h="73">
                <a:moveTo>
                  <a:pt x="94" y="73"/>
                </a:moveTo>
                <a:lnTo>
                  <a:pt x="0" y="21"/>
                </a:lnTo>
                <a:lnTo>
                  <a:pt x="11" y="0"/>
                </a:lnTo>
                <a:lnTo>
                  <a:pt x="106" y="53"/>
                </a:lnTo>
                <a:close/>
              </a:path>
            </a:pathLst>
          </a:custGeom>
          <a:solidFill>
            <a:srgbClr val="7f7f7f"/>
          </a:solidFill>
          <a:ln>
            <a:noFill/>
          </a:ln>
        </p:spPr>
        <p:style>
          <a:lnRef idx="0"/>
          <a:fillRef idx="0"/>
          <a:effectRef idx="0"/>
          <a:fontRef idx="minor"/>
        </p:style>
      </p:sp>
      <p:sp>
        <p:nvSpPr>
          <p:cNvPr id="1165" name="CustomShape 98"/>
          <p:cNvSpPr/>
          <p:nvPr/>
        </p:nvSpPr>
        <p:spPr>
          <a:xfrm>
            <a:off x="18318960" y="9513360"/>
            <a:ext cx="168480" cy="113040"/>
          </a:xfrm>
          <a:custGeom>
            <a:avLst/>
            <a:gdLst/>
            <a:ahLst/>
            <a:rect l="l" t="t" r="r" b="b"/>
            <a:pathLst>
              <a:path w="117" h="79">
                <a:moveTo>
                  <a:pt x="106" y="79"/>
                </a:moveTo>
                <a:lnTo>
                  <a:pt x="0" y="20"/>
                </a:lnTo>
                <a:lnTo>
                  <a:pt x="11" y="0"/>
                </a:lnTo>
                <a:lnTo>
                  <a:pt x="117" y="59"/>
                </a:lnTo>
                <a:close/>
              </a:path>
            </a:pathLst>
          </a:custGeom>
          <a:solidFill>
            <a:srgbClr val="7f7f7f"/>
          </a:solidFill>
          <a:ln>
            <a:noFill/>
          </a:ln>
        </p:spPr>
        <p:style>
          <a:lnRef idx="0"/>
          <a:fillRef idx="0"/>
          <a:effectRef idx="0"/>
          <a:fontRef idx="minor"/>
        </p:style>
      </p:sp>
      <p:sp>
        <p:nvSpPr>
          <p:cNvPr id="1166" name="CustomShape 99"/>
          <p:cNvSpPr/>
          <p:nvPr/>
        </p:nvSpPr>
        <p:spPr>
          <a:xfrm>
            <a:off x="18500760" y="9610920"/>
            <a:ext cx="168480" cy="113040"/>
          </a:xfrm>
          <a:custGeom>
            <a:avLst/>
            <a:gdLst/>
            <a:ahLst/>
            <a:rect l="l" t="t" r="r" b="b"/>
            <a:pathLst>
              <a:path w="117" h="79">
                <a:moveTo>
                  <a:pt x="106" y="79"/>
                </a:moveTo>
                <a:lnTo>
                  <a:pt x="0" y="21"/>
                </a:lnTo>
                <a:lnTo>
                  <a:pt x="12" y="0"/>
                </a:lnTo>
                <a:lnTo>
                  <a:pt x="117" y="59"/>
                </a:lnTo>
                <a:close/>
              </a:path>
            </a:pathLst>
          </a:custGeom>
          <a:solidFill>
            <a:srgbClr val="7f7f7f"/>
          </a:solidFill>
          <a:ln>
            <a:noFill/>
          </a:ln>
        </p:spPr>
        <p:style>
          <a:lnRef idx="0"/>
          <a:fillRef idx="0"/>
          <a:effectRef idx="0"/>
          <a:fontRef idx="minor"/>
        </p:style>
      </p:sp>
      <p:sp>
        <p:nvSpPr>
          <p:cNvPr id="1167" name="CustomShape 100"/>
          <p:cNvSpPr/>
          <p:nvPr/>
        </p:nvSpPr>
        <p:spPr>
          <a:xfrm>
            <a:off x="18380160" y="9405720"/>
            <a:ext cx="174240" cy="115920"/>
          </a:xfrm>
          <a:custGeom>
            <a:avLst/>
            <a:gdLst/>
            <a:ahLst/>
            <a:rect l="l" t="t" r="r" b="b"/>
            <a:pathLst>
              <a:path w="121" h="81">
                <a:moveTo>
                  <a:pt x="110" y="81"/>
                </a:moveTo>
                <a:lnTo>
                  <a:pt x="0" y="19"/>
                </a:lnTo>
                <a:lnTo>
                  <a:pt x="11" y="0"/>
                </a:lnTo>
                <a:lnTo>
                  <a:pt x="121" y="60"/>
                </a:lnTo>
                <a:close/>
              </a:path>
            </a:pathLst>
          </a:custGeom>
          <a:solidFill>
            <a:srgbClr val="7f7f7f"/>
          </a:solidFill>
          <a:ln>
            <a:noFill/>
          </a:ln>
        </p:spPr>
        <p:style>
          <a:lnRef idx="0"/>
          <a:fillRef idx="0"/>
          <a:effectRef idx="0"/>
          <a:fontRef idx="minor"/>
        </p:style>
      </p:sp>
      <p:sp>
        <p:nvSpPr>
          <p:cNvPr id="1168" name="CustomShape 101"/>
          <p:cNvSpPr/>
          <p:nvPr/>
        </p:nvSpPr>
        <p:spPr>
          <a:xfrm>
            <a:off x="18560520" y="9506160"/>
            <a:ext cx="172800" cy="117360"/>
          </a:xfrm>
          <a:custGeom>
            <a:avLst/>
            <a:gdLst/>
            <a:ahLst/>
            <a:rect l="l" t="t" r="r" b="b"/>
            <a:pathLst>
              <a:path w="120" h="82">
                <a:moveTo>
                  <a:pt x="109" y="82"/>
                </a:moveTo>
                <a:lnTo>
                  <a:pt x="0" y="20"/>
                </a:lnTo>
                <a:lnTo>
                  <a:pt x="11" y="0"/>
                </a:lnTo>
                <a:lnTo>
                  <a:pt x="120" y="61"/>
                </a:lnTo>
                <a:close/>
              </a:path>
            </a:pathLst>
          </a:custGeom>
          <a:solidFill>
            <a:srgbClr val="7f7f7f"/>
          </a:solidFill>
          <a:ln>
            <a:noFill/>
          </a:ln>
        </p:spPr>
        <p:style>
          <a:lnRef idx="0"/>
          <a:fillRef idx="0"/>
          <a:effectRef idx="0"/>
          <a:fontRef idx="minor"/>
        </p:style>
      </p:sp>
      <p:sp>
        <p:nvSpPr>
          <p:cNvPr id="1169" name="CustomShape 102"/>
          <p:cNvSpPr/>
          <p:nvPr/>
        </p:nvSpPr>
        <p:spPr>
          <a:xfrm>
            <a:off x="18436680" y="9299520"/>
            <a:ext cx="167040" cy="111600"/>
          </a:xfrm>
          <a:custGeom>
            <a:avLst/>
            <a:gdLst/>
            <a:ahLst/>
            <a:rect l="l" t="t" r="r" b="b"/>
            <a:pathLst>
              <a:path w="116" h="78">
                <a:moveTo>
                  <a:pt x="105" y="78"/>
                </a:moveTo>
                <a:lnTo>
                  <a:pt x="0" y="21"/>
                </a:lnTo>
                <a:lnTo>
                  <a:pt x="12" y="0"/>
                </a:lnTo>
                <a:lnTo>
                  <a:pt x="116" y="59"/>
                </a:lnTo>
                <a:close/>
              </a:path>
            </a:pathLst>
          </a:custGeom>
          <a:solidFill>
            <a:srgbClr val="7f7f7f"/>
          </a:solidFill>
          <a:ln>
            <a:noFill/>
          </a:ln>
        </p:spPr>
        <p:style>
          <a:lnRef idx="0"/>
          <a:fillRef idx="0"/>
          <a:effectRef idx="0"/>
          <a:fontRef idx="minor"/>
        </p:style>
      </p:sp>
      <p:sp>
        <p:nvSpPr>
          <p:cNvPr id="1170" name="CustomShape 103"/>
          <p:cNvSpPr/>
          <p:nvPr/>
        </p:nvSpPr>
        <p:spPr>
          <a:xfrm>
            <a:off x="18611280" y="9395280"/>
            <a:ext cx="167040" cy="113040"/>
          </a:xfrm>
          <a:custGeom>
            <a:avLst/>
            <a:gdLst/>
            <a:ahLst/>
            <a:rect l="l" t="t" r="r" b="b"/>
            <a:pathLst>
              <a:path w="116" h="79">
                <a:moveTo>
                  <a:pt x="105" y="79"/>
                </a:moveTo>
                <a:lnTo>
                  <a:pt x="0" y="21"/>
                </a:lnTo>
                <a:lnTo>
                  <a:pt x="12" y="0"/>
                </a:lnTo>
                <a:lnTo>
                  <a:pt x="116" y="58"/>
                </a:lnTo>
                <a:close/>
              </a:path>
            </a:pathLst>
          </a:custGeom>
          <a:solidFill>
            <a:srgbClr val="7f7f7f"/>
          </a:solidFill>
          <a:ln>
            <a:noFill/>
          </a:ln>
        </p:spPr>
        <p:style>
          <a:lnRef idx="0"/>
          <a:fillRef idx="0"/>
          <a:effectRef idx="0"/>
          <a:fontRef idx="minor"/>
        </p:style>
      </p:sp>
      <p:sp>
        <p:nvSpPr>
          <p:cNvPr id="1171" name="CustomShape 104"/>
          <p:cNvSpPr/>
          <p:nvPr/>
        </p:nvSpPr>
        <p:spPr>
          <a:xfrm>
            <a:off x="18176400" y="8851320"/>
            <a:ext cx="999360" cy="815760"/>
          </a:xfrm>
          <a:custGeom>
            <a:avLst/>
            <a:gdLst/>
            <a:ahLst/>
            <a:rect l="l" t="t" r="r" b="b"/>
            <a:pathLst>
              <a:path w="688" h="562">
                <a:moveTo>
                  <a:pt x="24" y="557"/>
                </a:moveTo>
                <a:cubicBezTo>
                  <a:pt x="12" y="551"/>
                  <a:pt x="4" y="540"/>
                  <a:pt x="1" y="526"/>
                </a:cubicBezTo>
                <a:cubicBezTo>
                  <a:pt x="-2" y="512"/>
                  <a:pt x="0" y="496"/>
                  <a:pt x="8" y="482"/>
                </a:cubicBezTo>
                <a:cubicBezTo>
                  <a:pt x="8" y="482"/>
                  <a:pt x="18" y="464"/>
                  <a:pt x="35" y="438"/>
                </a:cubicBezTo>
                <a:cubicBezTo>
                  <a:pt x="51" y="412"/>
                  <a:pt x="75" y="376"/>
                  <a:pt x="107" y="342"/>
                </a:cubicBezTo>
                <a:cubicBezTo>
                  <a:pt x="138" y="306"/>
                  <a:pt x="179" y="272"/>
                  <a:pt x="223" y="252"/>
                </a:cubicBezTo>
                <a:cubicBezTo>
                  <a:pt x="246" y="241"/>
                  <a:pt x="268" y="235"/>
                  <a:pt x="289" y="230"/>
                </a:cubicBezTo>
                <a:cubicBezTo>
                  <a:pt x="311" y="226"/>
                  <a:pt x="329" y="226"/>
                  <a:pt x="344" y="227"/>
                </a:cubicBezTo>
                <a:cubicBezTo>
                  <a:pt x="351" y="228"/>
                  <a:pt x="360" y="229"/>
                  <a:pt x="369" y="230"/>
                </a:cubicBezTo>
                <a:lnTo>
                  <a:pt x="382" y="233"/>
                </a:lnTo>
                <a:cubicBezTo>
                  <a:pt x="384" y="234"/>
                  <a:pt x="386" y="234"/>
                  <a:pt x="390" y="234"/>
                </a:cubicBezTo>
                <a:cubicBezTo>
                  <a:pt x="400" y="235"/>
                  <a:pt x="413" y="233"/>
                  <a:pt x="426" y="226"/>
                </a:cubicBezTo>
                <a:cubicBezTo>
                  <a:pt x="454" y="214"/>
                  <a:pt x="486" y="187"/>
                  <a:pt x="510" y="156"/>
                </a:cubicBezTo>
                <a:cubicBezTo>
                  <a:pt x="562" y="97"/>
                  <a:pt x="593" y="31"/>
                  <a:pt x="593" y="33"/>
                </a:cubicBezTo>
                <a:cubicBezTo>
                  <a:pt x="609" y="5"/>
                  <a:pt x="639" y="-7"/>
                  <a:pt x="663" y="4"/>
                </a:cubicBezTo>
                <a:cubicBezTo>
                  <a:pt x="688" y="16"/>
                  <a:pt x="695" y="51"/>
                  <a:pt x="678" y="80"/>
                </a:cubicBezTo>
                <a:cubicBezTo>
                  <a:pt x="678" y="80"/>
                  <a:pt x="641" y="141"/>
                  <a:pt x="584" y="203"/>
                </a:cubicBezTo>
                <a:cubicBezTo>
                  <a:pt x="556" y="234"/>
                  <a:pt x="521" y="265"/>
                  <a:pt x="482" y="285"/>
                </a:cubicBezTo>
                <a:cubicBezTo>
                  <a:pt x="463" y="295"/>
                  <a:pt x="441" y="304"/>
                  <a:pt x="422" y="306"/>
                </a:cubicBezTo>
                <a:cubicBezTo>
                  <a:pt x="402" y="309"/>
                  <a:pt x="383" y="308"/>
                  <a:pt x="368" y="305"/>
                </a:cubicBezTo>
                <a:lnTo>
                  <a:pt x="358" y="304"/>
                </a:lnTo>
                <a:cubicBezTo>
                  <a:pt x="355" y="304"/>
                  <a:pt x="352" y="303"/>
                  <a:pt x="349" y="303"/>
                </a:cubicBezTo>
                <a:cubicBezTo>
                  <a:pt x="342" y="302"/>
                  <a:pt x="335" y="302"/>
                  <a:pt x="327" y="302"/>
                </a:cubicBezTo>
                <a:cubicBezTo>
                  <a:pt x="311" y="303"/>
                  <a:pt x="293" y="306"/>
                  <a:pt x="276" y="314"/>
                </a:cubicBezTo>
                <a:cubicBezTo>
                  <a:pt x="240" y="327"/>
                  <a:pt x="206" y="356"/>
                  <a:pt x="179" y="390"/>
                </a:cubicBezTo>
                <a:cubicBezTo>
                  <a:pt x="151" y="422"/>
                  <a:pt x="130" y="457"/>
                  <a:pt x="116" y="484"/>
                </a:cubicBezTo>
                <a:cubicBezTo>
                  <a:pt x="101" y="510"/>
                  <a:pt x="95" y="528"/>
                  <a:pt x="95" y="528"/>
                </a:cubicBezTo>
                <a:cubicBezTo>
                  <a:pt x="87" y="542"/>
                  <a:pt x="75" y="552"/>
                  <a:pt x="63" y="557"/>
                </a:cubicBezTo>
                <a:cubicBezTo>
                  <a:pt x="50" y="563"/>
                  <a:pt x="36" y="564"/>
                  <a:pt x="24" y="557"/>
                </a:cubicBezTo>
                <a:close/>
              </a:path>
            </a:pathLst>
          </a:custGeom>
          <a:solidFill>
            <a:srgbClr val="7f7f7f"/>
          </a:solidFill>
          <a:ln>
            <a:noFill/>
          </a:ln>
        </p:spPr>
        <p:style>
          <a:lnRef idx="0"/>
          <a:fillRef idx="0"/>
          <a:effectRef idx="0"/>
          <a:fontRef idx="minor"/>
        </p:style>
      </p:sp>
      <p:sp>
        <p:nvSpPr>
          <p:cNvPr id="1172" name="CustomShape 105"/>
          <p:cNvSpPr/>
          <p:nvPr/>
        </p:nvSpPr>
        <p:spPr>
          <a:xfrm>
            <a:off x="20545200" y="8769960"/>
            <a:ext cx="1083600" cy="996120"/>
          </a:xfrm>
          <a:custGeom>
            <a:avLst/>
            <a:gdLst/>
            <a:ahLst/>
            <a:rect l="l" t="t" r="r" b="b"/>
            <a:pathLst>
              <a:path w="746" h="686">
                <a:moveTo>
                  <a:pt x="746" y="197"/>
                </a:moveTo>
                <a:cubicBezTo>
                  <a:pt x="746" y="89"/>
                  <a:pt x="656" y="0"/>
                  <a:pt x="547" y="0"/>
                </a:cubicBezTo>
                <a:cubicBezTo>
                  <a:pt x="471" y="0"/>
                  <a:pt x="405" y="44"/>
                  <a:pt x="373" y="106"/>
                </a:cubicBezTo>
                <a:cubicBezTo>
                  <a:pt x="339" y="44"/>
                  <a:pt x="273" y="0"/>
                  <a:pt x="197" y="0"/>
                </a:cubicBezTo>
                <a:cubicBezTo>
                  <a:pt x="88" y="0"/>
                  <a:pt x="0" y="89"/>
                  <a:pt x="0" y="197"/>
                </a:cubicBezTo>
                <a:cubicBezTo>
                  <a:pt x="0" y="390"/>
                  <a:pt x="368" y="686"/>
                  <a:pt x="368" y="686"/>
                </a:cubicBezTo>
                <a:cubicBezTo>
                  <a:pt x="368" y="686"/>
                  <a:pt x="746" y="390"/>
                  <a:pt x="746" y="197"/>
                </a:cubicBezTo>
                <a:close/>
              </a:path>
            </a:pathLst>
          </a:custGeom>
          <a:solidFill>
            <a:srgbClr val="7f7f7f"/>
          </a:solidFill>
          <a:ln>
            <a:noFill/>
          </a:ln>
        </p:spPr>
        <p:style>
          <a:lnRef idx="0"/>
          <a:fillRef idx="0"/>
          <a:effectRef idx="0"/>
          <a:fontRef idx="minor"/>
        </p:style>
      </p:sp>
      <p:sp>
        <p:nvSpPr>
          <p:cNvPr id="1173" name="CustomShape 106"/>
          <p:cNvSpPr/>
          <p:nvPr/>
        </p:nvSpPr>
        <p:spPr>
          <a:xfrm>
            <a:off x="14353200" y="11711520"/>
            <a:ext cx="21600" cy="101520"/>
          </a:xfrm>
          <a:custGeom>
            <a:avLst/>
            <a:gdLst/>
            <a:ahLst/>
            <a:rect l="l" t="t" r="r" b="b"/>
            <a:pathLst>
              <a:path w="16" h="71">
                <a:moveTo>
                  <a:pt x="16" y="36"/>
                </a:moveTo>
                <a:cubicBezTo>
                  <a:pt x="16" y="21"/>
                  <a:pt x="10" y="7"/>
                  <a:pt x="0" y="0"/>
                </a:cubicBezTo>
                <a:lnTo>
                  <a:pt x="0" y="71"/>
                </a:lnTo>
                <a:cubicBezTo>
                  <a:pt x="10" y="65"/>
                  <a:pt x="16" y="52"/>
                  <a:pt x="16" y="36"/>
                </a:cubicBezTo>
                <a:close/>
              </a:path>
            </a:pathLst>
          </a:custGeom>
          <a:solidFill>
            <a:srgbClr val="7f7f7f"/>
          </a:solidFill>
          <a:ln>
            <a:noFill/>
          </a:ln>
        </p:spPr>
        <p:style>
          <a:lnRef idx="0"/>
          <a:fillRef idx="0"/>
          <a:effectRef idx="0"/>
          <a:fontRef idx="minor"/>
        </p:style>
      </p:sp>
      <p:sp>
        <p:nvSpPr>
          <p:cNvPr id="1174" name="CustomShape 107"/>
          <p:cNvSpPr/>
          <p:nvPr/>
        </p:nvSpPr>
        <p:spPr>
          <a:xfrm>
            <a:off x="13804560" y="11132280"/>
            <a:ext cx="210600" cy="136440"/>
          </a:xfrm>
          <a:custGeom>
            <a:avLst/>
            <a:gdLst/>
            <a:ahLst/>
            <a:rect l="l" t="t" r="r" b="b"/>
            <a:pathLst>
              <a:path w="146" h="95">
                <a:moveTo>
                  <a:pt x="146" y="95"/>
                </a:moveTo>
                <a:lnTo>
                  <a:pt x="0" y="95"/>
                </a:lnTo>
                <a:lnTo>
                  <a:pt x="0" y="58"/>
                </a:lnTo>
                <a:cubicBezTo>
                  <a:pt x="0" y="42"/>
                  <a:pt x="5" y="28"/>
                  <a:pt x="17" y="17"/>
                </a:cubicBezTo>
                <a:cubicBezTo>
                  <a:pt x="28" y="6"/>
                  <a:pt x="42" y="0"/>
                  <a:pt x="57" y="0"/>
                </a:cubicBezTo>
                <a:lnTo>
                  <a:pt x="89" y="0"/>
                </a:lnTo>
                <a:cubicBezTo>
                  <a:pt x="104" y="0"/>
                  <a:pt x="118" y="6"/>
                  <a:pt x="129" y="17"/>
                </a:cubicBezTo>
                <a:cubicBezTo>
                  <a:pt x="140" y="28"/>
                  <a:pt x="146" y="42"/>
                  <a:pt x="146" y="58"/>
                </a:cubicBezTo>
                <a:close/>
              </a:path>
            </a:pathLst>
          </a:custGeom>
          <a:solidFill>
            <a:srgbClr val="7f7f7f"/>
          </a:solidFill>
          <a:ln>
            <a:noFill/>
          </a:ln>
        </p:spPr>
        <p:style>
          <a:lnRef idx="0"/>
          <a:fillRef idx="0"/>
          <a:effectRef idx="0"/>
          <a:fontRef idx="minor"/>
        </p:style>
      </p:sp>
      <p:sp>
        <p:nvSpPr>
          <p:cNvPr id="1175" name="CustomShape 108"/>
          <p:cNvSpPr/>
          <p:nvPr/>
        </p:nvSpPr>
        <p:spPr>
          <a:xfrm>
            <a:off x="12959280" y="11228400"/>
            <a:ext cx="1395000" cy="792720"/>
          </a:xfrm>
          <a:custGeom>
            <a:avLst/>
            <a:gdLst/>
            <a:ahLst/>
            <a:rect l="l" t="t" r="r" b="b"/>
            <a:pathLst>
              <a:path w="960" h="546">
                <a:moveTo>
                  <a:pt x="631" y="306"/>
                </a:moveTo>
                <a:cubicBezTo>
                  <a:pt x="625" y="306"/>
                  <a:pt x="620" y="304"/>
                  <a:pt x="615" y="299"/>
                </a:cubicBezTo>
                <a:cubicBezTo>
                  <a:pt x="611" y="295"/>
                  <a:pt x="609" y="289"/>
                  <a:pt x="609" y="283"/>
                </a:cubicBezTo>
                <a:lnTo>
                  <a:pt x="609" y="94"/>
                </a:lnTo>
                <a:cubicBezTo>
                  <a:pt x="609" y="89"/>
                  <a:pt x="610" y="84"/>
                  <a:pt x="614" y="80"/>
                </a:cubicBezTo>
                <a:cubicBezTo>
                  <a:pt x="618" y="76"/>
                  <a:pt x="624" y="74"/>
                  <a:pt x="629" y="74"/>
                </a:cubicBezTo>
                <a:lnTo>
                  <a:pt x="747" y="74"/>
                </a:lnTo>
                <a:cubicBezTo>
                  <a:pt x="755" y="74"/>
                  <a:pt x="764" y="76"/>
                  <a:pt x="771" y="81"/>
                </a:cubicBezTo>
                <a:cubicBezTo>
                  <a:pt x="779" y="86"/>
                  <a:pt x="784" y="93"/>
                  <a:pt x="788" y="101"/>
                </a:cubicBezTo>
                <a:lnTo>
                  <a:pt x="859" y="265"/>
                </a:lnTo>
                <a:cubicBezTo>
                  <a:pt x="863" y="274"/>
                  <a:pt x="862" y="284"/>
                  <a:pt x="856" y="293"/>
                </a:cubicBezTo>
                <a:cubicBezTo>
                  <a:pt x="851" y="301"/>
                  <a:pt x="841" y="306"/>
                  <a:pt x="832" y="306"/>
                </a:cubicBezTo>
                <a:close/>
                <a:moveTo>
                  <a:pt x="404" y="267"/>
                </a:moveTo>
                <a:lnTo>
                  <a:pt x="328" y="267"/>
                </a:lnTo>
                <a:lnTo>
                  <a:pt x="328" y="345"/>
                </a:lnTo>
                <a:lnTo>
                  <a:pt x="229" y="345"/>
                </a:lnTo>
                <a:lnTo>
                  <a:pt x="229" y="267"/>
                </a:lnTo>
                <a:lnTo>
                  <a:pt x="153" y="267"/>
                </a:lnTo>
                <a:lnTo>
                  <a:pt x="153" y="170"/>
                </a:lnTo>
                <a:lnTo>
                  <a:pt x="229" y="170"/>
                </a:lnTo>
                <a:lnTo>
                  <a:pt x="229" y="93"/>
                </a:lnTo>
                <a:lnTo>
                  <a:pt x="328" y="93"/>
                </a:lnTo>
                <a:lnTo>
                  <a:pt x="328" y="170"/>
                </a:lnTo>
                <a:lnTo>
                  <a:pt x="404" y="170"/>
                </a:lnTo>
                <a:close/>
                <a:moveTo>
                  <a:pt x="959" y="335"/>
                </a:moveTo>
                <a:cubicBezTo>
                  <a:pt x="959" y="328"/>
                  <a:pt x="958" y="322"/>
                  <a:pt x="957" y="317"/>
                </a:cubicBezTo>
                <a:cubicBezTo>
                  <a:pt x="955" y="307"/>
                  <a:pt x="951" y="298"/>
                  <a:pt x="947" y="289"/>
                </a:cubicBezTo>
                <a:lnTo>
                  <a:pt x="827" y="33"/>
                </a:lnTo>
                <a:cubicBezTo>
                  <a:pt x="822" y="24"/>
                  <a:pt x="815" y="15"/>
                  <a:pt x="805" y="9"/>
                </a:cubicBezTo>
                <a:cubicBezTo>
                  <a:pt x="795" y="3"/>
                  <a:pt x="784" y="0"/>
                  <a:pt x="774" y="0"/>
                </a:cubicBezTo>
                <a:lnTo>
                  <a:pt x="0" y="0"/>
                </a:lnTo>
                <a:lnTo>
                  <a:pt x="0" y="546"/>
                </a:lnTo>
                <a:lnTo>
                  <a:pt x="148" y="546"/>
                </a:lnTo>
                <a:cubicBezTo>
                  <a:pt x="148" y="473"/>
                  <a:pt x="207" y="415"/>
                  <a:pt x="279" y="415"/>
                </a:cubicBezTo>
                <a:cubicBezTo>
                  <a:pt x="351" y="415"/>
                  <a:pt x="410" y="473"/>
                  <a:pt x="410" y="546"/>
                </a:cubicBezTo>
                <a:lnTo>
                  <a:pt x="559" y="546"/>
                </a:lnTo>
                <a:cubicBezTo>
                  <a:pt x="559" y="473"/>
                  <a:pt x="619" y="415"/>
                  <a:pt x="691" y="415"/>
                </a:cubicBezTo>
                <a:cubicBezTo>
                  <a:pt x="764" y="415"/>
                  <a:pt x="822" y="473"/>
                  <a:pt x="822" y="546"/>
                </a:cubicBezTo>
                <a:lnTo>
                  <a:pt x="960" y="546"/>
                </a:lnTo>
                <a:lnTo>
                  <a:pt x="960" y="347"/>
                </a:lnTo>
                <a:cubicBezTo>
                  <a:pt x="960" y="343"/>
                  <a:pt x="959" y="338"/>
                  <a:pt x="959" y="335"/>
                </a:cubicBezTo>
                <a:close/>
              </a:path>
            </a:pathLst>
          </a:custGeom>
          <a:solidFill>
            <a:srgbClr val="7f7f7f"/>
          </a:solidFill>
          <a:ln>
            <a:noFill/>
          </a:ln>
        </p:spPr>
        <p:style>
          <a:lnRef idx="0"/>
          <a:fillRef idx="0"/>
          <a:effectRef idx="0"/>
          <a:fontRef idx="minor"/>
        </p:style>
      </p:sp>
      <p:sp>
        <p:nvSpPr>
          <p:cNvPr id="1176" name="CustomShape 109"/>
          <p:cNvSpPr/>
          <p:nvPr/>
        </p:nvSpPr>
        <p:spPr>
          <a:xfrm>
            <a:off x="13196520" y="11855520"/>
            <a:ext cx="335880" cy="334440"/>
          </a:xfrm>
          <a:custGeom>
            <a:avLst/>
            <a:gdLst/>
            <a:ahLst/>
            <a:rect l="l" t="t" r="r" b="b"/>
            <a:pathLst>
              <a:path w="232" h="231">
                <a:moveTo>
                  <a:pt x="116" y="162"/>
                </a:moveTo>
                <a:cubicBezTo>
                  <a:pt x="90" y="162"/>
                  <a:pt x="68" y="142"/>
                  <a:pt x="68" y="115"/>
                </a:cubicBezTo>
                <a:cubicBezTo>
                  <a:pt x="68" y="89"/>
                  <a:pt x="90" y="69"/>
                  <a:pt x="116" y="69"/>
                </a:cubicBezTo>
                <a:cubicBezTo>
                  <a:pt x="142" y="69"/>
                  <a:pt x="163" y="89"/>
                  <a:pt x="163" y="115"/>
                </a:cubicBezTo>
                <a:cubicBezTo>
                  <a:pt x="163" y="142"/>
                  <a:pt x="142" y="162"/>
                  <a:pt x="116" y="162"/>
                </a:cubicBezTo>
                <a:close/>
                <a:moveTo>
                  <a:pt x="116" y="0"/>
                </a:moveTo>
                <a:cubicBezTo>
                  <a:pt x="51" y="0"/>
                  <a:pt x="0" y="52"/>
                  <a:pt x="0" y="115"/>
                </a:cubicBezTo>
                <a:cubicBezTo>
                  <a:pt x="0" y="179"/>
                  <a:pt x="51" y="231"/>
                  <a:pt x="116" y="231"/>
                </a:cubicBezTo>
                <a:cubicBezTo>
                  <a:pt x="180" y="231"/>
                  <a:pt x="232" y="179"/>
                  <a:pt x="232" y="115"/>
                </a:cubicBezTo>
                <a:cubicBezTo>
                  <a:pt x="232" y="52"/>
                  <a:pt x="180" y="0"/>
                  <a:pt x="116" y="0"/>
                </a:cubicBezTo>
                <a:close/>
              </a:path>
            </a:pathLst>
          </a:custGeom>
          <a:solidFill>
            <a:srgbClr val="7f7f7f"/>
          </a:solidFill>
          <a:ln>
            <a:noFill/>
          </a:ln>
        </p:spPr>
        <p:style>
          <a:lnRef idx="0"/>
          <a:fillRef idx="0"/>
          <a:effectRef idx="0"/>
          <a:fontRef idx="minor"/>
        </p:style>
      </p:sp>
      <p:sp>
        <p:nvSpPr>
          <p:cNvPr id="1177" name="CustomShape 110"/>
          <p:cNvSpPr/>
          <p:nvPr/>
        </p:nvSpPr>
        <p:spPr>
          <a:xfrm>
            <a:off x="13798800" y="11855520"/>
            <a:ext cx="335880" cy="334440"/>
          </a:xfrm>
          <a:custGeom>
            <a:avLst/>
            <a:gdLst/>
            <a:ahLst/>
            <a:rect l="l" t="t" r="r" b="b"/>
            <a:pathLst>
              <a:path w="232" h="231">
                <a:moveTo>
                  <a:pt x="116" y="162"/>
                </a:moveTo>
                <a:cubicBezTo>
                  <a:pt x="89" y="162"/>
                  <a:pt x="69" y="142"/>
                  <a:pt x="69" y="115"/>
                </a:cubicBezTo>
                <a:cubicBezTo>
                  <a:pt x="69" y="89"/>
                  <a:pt x="89" y="69"/>
                  <a:pt x="116" y="69"/>
                </a:cubicBezTo>
                <a:cubicBezTo>
                  <a:pt x="142" y="69"/>
                  <a:pt x="163" y="89"/>
                  <a:pt x="163" y="115"/>
                </a:cubicBezTo>
                <a:cubicBezTo>
                  <a:pt x="163" y="142"/>
                  <a:pt x="142" y="162"/>
                  <a:pt x="116" y="162"/>
                </a:cubicBezTo>
                <a:close/>
                <a:moveTo>
                  <a:pt x="116" y="0"/>
                </a:moveTo>
                <a:cubicBezTo>
                  <a:pt x="52" y="0"/>
                  <a:pt x="0" y="52"/>
                  <a:pt x="0" y="115"/>
                </a:cubicBezTo>
                <a:cubicBezTo>
                  <a:pt x="0" y="179"/>
                  <a:pt x="52" y="231"/>
                  <a:pt x="116" y="231"/>
                </a:cubicBezTo>
                <a:cubicBezTo>
                  <a:pt x="180" y="231"/>
                  <a:pt x="232" y="179"/>
                  <a:pt x="232" y="115"/>
                </a:cubicBezTo>
                <a:cubicBezTo>
                  <a:pt x="232" y="52"/>
                  <a:pt x="180" y="0"/>
                  <a:pt x="116" y="0"/>
                </a:cubicBezTo>
                <a:close/>
              </a:path>
            </a:pathLst>
          </a:custGeom>
          <a:solidFill>
            <a:srgbClr val="7f7f7f"/>
          </a:solidFill>
          <a:ln>
            <a:noFill/>
          </a:ln>
        </p:spPr>
        <p:style>
          <a:lnRef idx="0"/>
          <a:fillRef idx="0"/>
          <a:effectRef idx="0"/>
          <a:fontRef idx="minor"/>
        </p:style>
      </p:sp>
      <p:sp>
        <p:nvSpPr>
          <p:cNvPr id="1178" name="CustomShape 111"/>
          <p:cNvSpPr/>
          <p:nvPr/>
        </p:nvSpPr>
        <p:spPr>
          <a:xfrm>
            <a:off x="14194800" y="11886120"/>
            <a:ext cx="216360" cy="135000"/>
          </a:xfrm>
          <a:custGeom>
            <a:avLst/>
            <a:gdLst/>
            <a:ahLst/>
            <a:rect l="l" t="t" r="r" b="b"/>
            <a:pathLst>
              <a:path w="150" h="94">
                <a:moveTo>
                  <a:pt x="150" y="71"/>
                </a:moveTo>
                <a:cubicBezTo>
                  <a:pt x="150" y="84"/>
                  <a:pt x="140" y="94"/>
                  <a:pt x="127" y="94"/>
                </a:cubicBezTo>
                <a:lnTo>
                  <a:pt x="23" y="94"/>
                </a:lnTo>
                <a:cubicBezTo>
                  <a:pt x="11" y="94"/>
                  <a:pt x="0" y="84"/>
                  <a:pt x="0" y="71"/>
                </a:cubicBezTo>
                <a:lnTo>
                  <a:pt x="0" y="23"/>
                </a:lnTo>
                <a:cubicBezTo>
                  <a:pt x="0" y="11"/>
                  <a:pt x="11" y="0"/>
                  <a:pt x="23" y="0"/>
                </a:cubicBezTo>
                <a:lnTo>
                  <a:pt x="127" y="0"/>
                </a:lnTo>
                <a:cubicBezTo>
                  <a:pt x="140" y="0"/>
                  <a:pt x="150" y="11"/>
                  <a:pt x="150" y="23"/>
                </a:cubicBezTo>
                <a:close/>
              </a:path>
            </a:pathLst>
          </a:custGeom>
          <a:solidFill>
            <a:srgbClr val="7f7f7f"/>
          </a:solidFill>
          <a:ln>
            <a:noFill/>
          </a:ln>
        </p:spPr>
        <p:style>
          <a:lnRef idx="0"/>
          <a:fillRef idx="0"/>
          <a:effectRef idx="0"/>
          <a:fontRef idx="minor"/>
        </p:style>
      </p:sp>
      <p:sp>
        <p:nvSpPr>
          <p:cNvPr id="1179" name="CustomShape 112"/>
          <p:cNvSpPr/>
          <p:nvPr/>
        </p:nvSpPr>
        <p:spPr>
          <a:xfrm>
            <a:off x="12895200" y="11886120"/>
            <a:ext cx="214920" cy="135000"/>
          </a:xfrm>
          <a:custGeom>
            <a:avLst/>
            <a:gdLst/>
            <a:ahLst/>
            <a:rect l="l" t="t" r="r" b="b"/>
            <a:pathLst>
              <a:path w="149" h="94">
                <a:moveTo>
                  <a:pt x="149" y="71"/>
                </a:moveTo>
                <a:cubicBezTo>
                  <a:pt x="149" y="84"/>
                  <a:pt x="139" y="94"/>
                  <a:pt x="125" y="94"/>
                </a:cubicBezTo>
                <a:lnTo>
                  <a:pt x="22" y="94"/>
                </a:lnTo>
                <a:cubicBezTo>
                  <a:pt x="10" y="94"/>
                  <a:pt x="0" y="84"/>
                  <a:pt x="0" y="71"/>
                </a:cubicBezTo>
                <a:lnTo>
                  <a:pt x="0" y="23"/>
                </a:lnTo>
                <a:cubicBezTo>
                  <a:pt x="0" y="11"/>
                  <a:pt x="10" y="0"/>
                  <a:pt x="22" y="0"/>
                </a:cubicBezTo>
                <a:lnTo>
                  <a:pt x="125" y="0"/>
                </a:lnTo>
                <a:cubicBezTo>
                  <a:pt x="139" y="0"/>
                  <a:pt x="149" y="11"/>
                  <a:pt x="149" y="23"/>
                </a:cubicBezTo>
                <a:close/>
              </a:path>
            </a:pathLst>
          </a:custGeom>
          <a:solidFill>
            <a:srgbClr val="7f7f7f"/>
          </a:solidFill>
          <a:ln>
            <a:noFill/>
          </a:ln>
        </p:spPr>
        <p:style>
          <a:lnRef idx="0"/>
          <a:fillRef idx="0"/>
          <a:effectRef idx="0"/>
          <a:fontRef idx="minor"/>
        </p:style>
      </p:sp>
      <p:sp>
        <p:nvSpPr>
          <p:cNvPr id="1180" name="CustomShape 113"/>
          <p:cNvSpPr/>
          <p:nvPr/>
        </p:nvSpPr>
        <p:spPr>
          <a:xfrm>
            <a:off x="15687000" y="10978920"/>
            <a:ext cx="754920" cy="1248120"/>
          </a:xfrm>
          <a:custGeom>
            <a:avLst/>
            <a:gdLst/>
            <a:ahLst/>
            <a:rect l="l" t="t" r="r" b="b"/>
            <a:pathLst>
              <a:path w="520" h="859">
                <a:moveTo>
                  <a:pt x="370" y="389"/>
                </a:moveTo>
                <a:lnTo>
                  <a:pt x="202" y="688"/>
                </a:lnTo>
                <a:lnTo>
                  <a:pt x="190" y="681"/>
                </a:lnTo>
                <a:lnTo>
                  <a:pt x="121" y="641"/>
                </a:lnTo>
                <a:lnTo>
                  <a:pt x="109" y="635"/>
                </a:lnTo>
                <a:lnTo>
                  <a:pt x="150" y="560"/>
                </a:lnTo>
                <a:lnTo>
                  <a:pt x="163" y="567"/>
                </a:lnTo>
                <a:lnTo>
                  <a:pt x="215" y="596"/>
                </a:lnTo>
                <a:lnTo>
                  <a:pt x="222" y="584"/>
                </a:lnTo>
                <a:lnTo>
                  <a:pt x="170" y="555"/>
                </a:lnTo>
                <a:lnTo>
                  <a:pt x="157" y="548"/>
                </a:lnTo>
                <a:lnTo>
                  <a:pt x="175" y="518"/>
                </a:lnTo>
                <a:lnTo>
                  <a:pt x="187" y="525"/>
                </a:lnTo>
                <a:lnTo>
                  <a:pt x="239" y="555"/>
                </a:lnTo>
                <a:lnTo>
                  <a:pt x="245" y="542"/>
                </a:lnTo>
                <a:lnTo>
                  <a:pt x="194" y="512"/>
                </a:lnTo>
                <a:lnTo>
                  <a:pt x="182" y="505"/>
                </a:lnTo>
                <a:lnTo>
                  <a:pt x="198" y="476"/>
                </a:lnTo>
                <a:lnTo>
                  <a:pt x="263" y="512"/>
                </a:lnTo>
                <a:lnTo>
                  <a:pt x="270" y="499"/>
                </a:lnTo>
                <a:lnTo>
                  <a:pt x="205" y="464"/>
                </a:lnTo>
                <a:lnTo>
                  <a:pt x="222" y="433"/>
                </a:lnTo>
                <a:lnTo>
                  <a:pt x="286" y="469"/>
                </a:lnTo>
                <a:lnTo>
                  <a:pt x="293" y="457"/>
                </a:lnTo>
                <a:lnTo>
                  <a:pt x="230" y="421"/>
                </a:lnTo>
                <a:lnTo>
                  <a:pt x="245" y="391"/>
                </a:lnTo>
                <a:lnTo>
                  <a:pt x="311" y="428"/>
                </a:lnTo>
                <a:lnTo>
                  <a:pt x="318" y="415"/>
                </a:lnTo>
                <a:lnTo>
                  <a:pt x="253" y="378"/>
                </a:lnTo>
                <a:lnTo>
                  <a:pt x="277" y="337"/>
                </a:lnTo>
                <a:lnTo>
                  <a:pt x="303" y="352"/>
                </a:lnTo>
                <a:lnTo>
                  <a:pt x="344" y="374"/>
                </a:lnTo>
                <a:close/>
                <a:moveTo>
                  <a:pt x="520" y="0"/>
                </a:moveTo>
                <a:lnTo>
                  <a:pt x="391" y="230"/>
                </a:lnTo>
                <a:lnTo>
                  <a:pt x="383" y="226"/>
                </a:lnTo>
                <a:lnTo>
                  <a:pt x="312" y="320"/>
                </a:lnTo>
                <a:lnTo>
                  <a:pt x="319" y="325"/>
                </a:lnTo>
                <a:lnTo>
                  <a:pt x="312" y="336"/>
                </a:lnTo>
                <a:lnTo>
                  <a:pt x="281" y="319"/>
                </a:lnTo>
                <a:cubicBezTo>
                  <a:pt x="278" y="317"/>
                  <a:pt x="274" y="316"/>
                  <a:pt x="271" y="318"/>
                </a:cubicBezTo>
                <a:cubicBezTo>
                  <a:pt x="267" y="318"/>
                  <a:pt x="265" y="320"/>
                  <a:pt x="263" y="324"/>
                </a:cubicBezTo>
                <a:lnTo>
                  <a:pt x="91" y="628"/>
                </a:lnTo>
                <a:lnTo>
                  <a:pt x="55" y="613"/>
                </a:lnTo>
                <a:lnTo>
                  <a:pt x="48" y="624"/>
                </a:lnTo>
                <a:lnTo>
                  <a:pt x="83" y="643"/>
                </a:lnTo>
                <a:lnTo>
                  <a:pt x="111" y="659"/>
                </a:lnTo>
                <a:lnTo>
                  <a:pt x="44" y="776"/>
                </a:lnTo>
                <a:lnTo>
                  <a:pt x="11" y="769"/>
                </a:lnTo>
                <a:lnTo>
                  <a:pt x="0" y="787"/>
                </a:lnTo>
                <a:lnTo>
                  <a:pt x="63" y="822"/>
                </a:lnTo>
                <a:lnTo>
                  <a:pt x="127" y="859"/>
                </a:lnTo>
                <a:lnTo>
                  <a:pt x="137" y="840"/>
                </a:lnTo>
                <a:lnTo>
                  <a:pt x="114" y="815"/>
                </a:lnTo>
                <a:lnTo>
                  <a:pt x="180" y="699"/>
                </a:lnTo>
                <a:lnTo>
                  <a:pt x="208" y="715"/>
                </a:lnTo>
                <a:lnTo>
                  <a:pt x="242" y="733"/>
                </a:lnTo>
                <a:lnTo>
                  <a:pt x="249" y="722"/>
                </a:lnTo>
                <a:lnTo>
                  <a:pt x="217" y="699"/>
                </a:lnTo>
                <a:lnTo>
                  <a:pt x="389" y="395"/>
                </a:lnTo>
                <a:cubicBezTo>
                  <a:pt x="391" y="391"/>
                  <a:pt x="391" y="388"/>
                  <a:pt x="391" y="385"/>
                </a:cubicBezTo>
                <a:cubicBezTo>
                  <a:pt x="390" y="380"/>
                  <a:pt x="387" y="378"/>
                  <a:pt x="383" y="377"/>
                </a:cubicBezTo>
                <a:lnTo>
                  <a:pt x="353" y="359"/>
                </a:lnTo>
                <a:lnTo>
                  <a:pt x="359" y="347"/>
                </a:lnTo>
                <a:lnTo>
                  <a:pt x="366" y="351"/>
                </a:lnTo>
                <a:lnTo>
                  <a:pt x="411" y="241"/>
                </a:lnTo>
                <a:lnTo>
                  <a:pt x="403" y="238"/>
                </a:lnTo>
                <a:lnTo>
                  <a:pt x="509" y="50"/>
                </a:lnTo>
                <a:close/>
              </a:path>
            </a:pathLst>
          </a:custGeom>
          <a:solidFill>
            <a:srgbClr val="7f7f7f"/>
          </a:solidFill>
          <a:ln>
            <a:noFill/>
          </a:ln>
        </p:spPr>
        <p:style>
          <a:lnRef idx="0"/>
          <a:fillRef idx="0"/>
          <a:effectRef idx="0"/>
          <a:fontRef idx="minor"/>
        </p:style>
      </p:sp>
      <p:sp>
        <p:nvSpPr>
          <p:cNvPr id="1181" name="CustomShape 114"/>
          <p:cNvSpPr/>
          <p:nvPr/>
        </p:nvSpPr>
        <p:spPr>
          <a:xfrm>
            <a:off x="7656120" y="11198160"/>
            <a:ext cx="1070640" cy="1074960"/>
          </a:xfrm>
          <a:custGeom>
            <a:avLst/>
            <a:gdLst/>
            <a:ahLst/>
            <a:rect l="l" t="t" r="r" b="b"/>
            <a:pathLst>
              <a:path w="737" h="740">
                <a:moveTo>
                  <a:pt x="737" y="268"/>
                </a:moveTo>
                <a:lnTo>
                  <a:pt x="642" y="101"/>
                </a:lnTo>
                <a:lnTo>
                  <a:pt x="466" y="203"/>
                </a:lnTo>
                <a:lnTo>
                  <a:pt x="466" y="0"/>
                </a:lnTo>
                <a:lnTo>
                  <a:pt x="273" y="0"/>
                </a:lnTo>
                <a:lnTo>
                  <a:pt x="273" y="203"/>
                </a:lnTo>
                <a:lnTo>
                  <a:pt x="96" y="101"/>
                </a:lnTo>
                <a:lnTo>
                  <a:pt x="0" y="268"/>
                </a:lnTo>
                <a:lnTo>
                  <a:pt x="177" y="370"/>
                </a:lnTo>
                <a:lnTo>
                  <a:pt x="0" y="471"/>
                </a:lnTo>
                <a:lnTo>
                  <a:pt x="96" y="638"/>
                </a:lnTo>
                <a:lnTo>
                  <a:pt x="273" y="536"/>
                </a:lnTo>
                <a:lnTo>
                  <a:pt x="273" y="740"/>
                </a:lnTo>
                <a:lnTo>
                  <a:pt x="466" y="740"/>
                </a:lnTo>
                <a:lnTo>
                  <a:pt x="466" y="536"/>
                </a:lnTo>
                <a:lnTo>
                  <a:pt x="642" y="638"/>
                </a:lnTo>
                <a:lnTo>
                  <a:pt x="737" y="471"/>
                </a:lnTo>
                <a:lnTo>
                  <a:pt x="561" y="370"/>
                </a:lnTo>
                <a:close/>
              </a:path>
            </a:pathLst>
          </a:custGeom>
          <a:solidFill>
            <a:srgbClr val="7f7f7f"/>
          </a:solidFill>
          <a:ln>
            <a:noFill/>
          </a:ln>
        </p:spPr>
        <p:style>
          <a:lnRef idx="0"/>
          <a:fillRef idx="0"/>
          <a:effectRef idx="0"/>
          <a:fontRef idx="minor"/>
        </p:style>
      </p:sp>
      <p:sp>
        <p:nvSpPr>
          <p:cNvPr id="1182" name="CustomShape 115"/>
          <p:cNvSpPr/>
          <p:nvPr/>
        </p:nvSpPr>
        <p:spPr>
          <a:xfrm>
            <a:off x="10336320" y="8765640"/>
            <a:ext cx="646920" cy="551160"/>
          </a:xfrm>
          <a:custGeom>
            <a:avLst/>
            <a:gdLst/>
            <a:ahLst/>
            <a:rect l="l" t="t" r="r" b="b"/>
            <a:pathLst>
              <a:path w="446" h="380">
                <a:moveTo>
                  <a:pt x="323" y="213"/>
                </a:moveTo>
                <a:lnTo>
                  <a:pt x="250" y="213"/>
                </a:lnTo>
                <a:lnTo>
                  <a:pt x="250" y="286"/>
                </a:lnTo>
                <a:lnTo>
                  <a:pt x="195" y="286"/>
                </a:lnTo>
                <a:lnTo>
                  <a:pt x="195" y="213"/>
                </a:lnTo>
                <a:lnTo>
                  <a:pt x="122" y="213"/>
                </a:lnTo>
                <a:lnTo>
                  <a:pt x="122" y="159"/>
                </a:lnTo>
                <a:lnTo>
                  <a:pt x="195" y="159"/>
                </a:lnTo>
                <a:lnTo>
                  <a:pt x="195" y="86"/>
                </a:lnTo>
                <a:lnTo>
                  <a:pt x="250" y="86"/>
                </a:lnTo>
                <a:lnTo>
                  <a:pt x="250" y="159"/>
                </a:lnTo>
                <a:lnTo>
                  <a:pt x="323" y="159"/>
                </a:lnTo>
                <a:close/>
                <a:moveTo>
                  <a:pt x="0" y="20"/>
                </a:moveTo>
                <a:lnTo>
                  <a:pt x="0" y="353"/>
                </a:lnTo>
                <a:cubicBezTo>
                  <a:pt x="146" y="389"/>
                  <a:pt x="299" y="389"/>
                  <a:pt x="446" y="353"/>
                </a:cubicBezTo>
                <a:lnTo>
                  <a:pt x="446" y="20"/>
                </a:lnTo>
                <a:cubicBezTo>
                  <a:pt x="292" y="-7"/>
                  <a:pt x="154" y="-7"/>
                  <a:pt x="0" y="20"/>
                </a:cubicBezTo>
                <a:close/>
              </a:path>
            </a:pathLst>
          </a:custGeom>
          <a:solidFill>
            <a:srgbClr val="7f7f7f"/>
          </a:solidFill>
          <a:ln>
            <a:noFill/>
          </a:ln>
        </p:spPr>
        <p:style>
          <a:lnRef idx="0"/>
          <a:fillRef idx="0"/>
          <a:effectRef idx="0"/>
          <a:fontRef idx="minor"/>
        </p:style>
      </p:sp>
      <p:sp>
        <p:nvSpPr>
          <p:cNvPr id="1183" name="CustomShape 116"/>
          <p:cNvSpPr/>
          <p:nvPr/>
        </p:nvSpPr>
        <p:spPr>
          <a:xfrm>
            <a:off x="10336320" y="9469800"/>
            <a:ext cx="645480" cy="367920"/>
          </a:xfrm>
          <a:custGeom>
            <a:avLst/>
            <a:gdLst/>
            <a:ahLst/>
            <a:rect l="l" t="t" r="r" b="b"/>
            <a:pathLst>
              <a:path w="445" h="254">
                <a:moveTo>
                  <a:pt x="0" y="0"/>
                </a:moveTo>
                <a:cubicBezTo>
                  <a:pt x="9" y="76"/>
                  <a:pt x="36" y="151"/>
                  <a:pt x="78" y="216"/>
                </a:cubicBezTo>
                <a:cubicBezTo>
                  <a:pt x="173" y="267"/>
                  <a:pt x="271" y="267"/>
                  <a:pt x="367" y="216"/>
                </a:cubicBezTo>
                <a:cubicBezTo>
                  <a:pt x="408" y="146"/>
                  <a:pt x="433" y="80"/>
                  <a:pt x="445" y="0"/>
                </a:cubicBezTo>
                <a:cubicBezTo>
                  <a:pt x="299" y="51"/>
                  <a:pt x="147" y="51"/>
                  <a:pt x="0" y="0"/>
                </a:cubicBezTo>
                <a:close/>
              </a:path>
            </a:pathLst>
          </a:custGeom>
          <a:solidFill>
            <a:srgbClr val="7f7f7f"/>
          </a:solidFill>
          <a:ln>
            <a:noFill/>
          </a:ln>
        </p:spPr>
        <p:style>
          <a:lnRef idx="0"/>
          <a:fillRef idx="0"/>
          <a:effectRef idx="0"/>
          <a:fontRef idx="minor"/>
        </p:style>
      </p:sp>
      <p:sp>
        <p:nvSpPr>
          <p:cNvPr id="1184" name="CustomShape 117"/>
          <p:cNvSpPr/>
          <p:nvPr/>
        </p:nvSpPr>
        <p:spPr>
          <a:xfrm>
            <a:off x="2821320" y="8793360"/>
            <a:ext cx="1163520" cy="1077840"/>
          </a:xfrm>
          <a:custGeom>
            <a:avLst/>
            <a:gdLst/>
            <a:ahLst/>
            <a:rect l="l" t="t" r="r" b="b"/>
            <a:pathLst>
              <a:path w="801" h="742">
                <a:moveTo>
                  <a:pt x="710" y="713"/>
                </a:moveTo>
                <a:cubicBezTo>
                  <a:pt x="676" y="713"/>
                  <a:pt x="648" y="685"/>
                  <a:pt x="648" y="649"/>
                </a:cubicBezTo>
                <a:cubicBezTo>
                  <a:pt x="648" y="625"/>
                  <a:pt x="661" y="605"/>
                  <a:pt x="681" y="594"/>
                </a:cubicBezTo>
                <a:cubicBezTo>
                  <a:pt x="690" y="588"/>
                  <a:pt x="700" y="586"/>
                  <a:pt x="710" y="586"/>
                </a:cubicBezTo>
                <a:cubicBezTo>
                  <a:pt x="721" y="586"/>
                  <a:pt x="731" y="588"/>
                  <a:pt x="739" y="593"/>
                </a:cubicBezTo>
                <a:cubicBezTo>
                  <a:pt x="760" y="604"/>
                  <a:pt x="774" y="625"/>
                  <a:pt x="774" y="649"/>
                </a:cubicBezTo>
                <a:cubicBezTo>
                  <a:pt x="774" y="685"/>
                  <a:pt x="746" y="713"/>
                  <a:pt x="710" y="713"/>
                </a:cubicBezTo>
                <a:close/>
                <a:moveTo>
                  <a:pt x="543" y="325"/>
                </a:moveTo>
                <a:cubicBezTo>
                  <a:pt x="495" y="261"/>
                  <a:pt x="418" y="219"/>
                  <a:pt x="332" y="219"/>
                </a:cubicBezTo>
                <a:cubicBezTo>
                  <a:pt x="318" y="219"/>
                  <a:pt x="304" y="220"/>
                  <a:pt x="291" y="222"/>
                </a:cubicBezTo>
                <a:lnTo>
                  <a:pt x="287" y="211"/>
                </a:lnTo>
                <a:lnTo>
                  <a:pt x="562" y="211"/>
                </a:lnTo>
                <a:cubicBezTo>
                  <a:pt x="592" y="211"/>
                  <a:pt x="623" y="222"/>
                  <a:pt x="647" y="246"/>
                </a:cubicBezTo>
                <a:cubicBezTo>
                  <a:pt x="668" y="268"/>
                  <a:pt x="680" y="297"/>
                  <a:pt x="681" y="325"/>
                </a:cubicBezTo>
                <a:close/>
                <a:moveTo>
                  <a:pt x="562" y="510"/>
                </a:moveTo>
                <a:cubicBezTo>
                  <a:pt x="562" y="513"/>
                  <a:pt x="562" y="515"/>
                  <a:pt x="561" y="516"/>
                </a:cubicBezTo>
                <a:cubicBezTo>
                  <a:pt x="561" y="516"/>
                  <a:pt x="561" y="517"/>
                  <a:pt x="561" y="518"/>
                </a:cubicBezTo>
                <a:cubicBezTo>
                  <a:pt x="561" y="519"/>
                  <a:pt x="560" y="522"/>
                  <a:pt x="560" y="524"/>
                </a:cubicBezTo>
                <a:cubicBezTo>
                  <a:pt x="560" y="524"/>
                  <a:pt x="560" y="525"/>
                  <a:pt x="560" y="526"/>
                </a:cubicBezTo>
                <a:cubicBezTo>
                  <a:pt x="558" y="527"/>
                  <a:pt x="558" y="528"/>
                  <a:pt x="558" y="531"/>
                </a:cubicBezTo>
                <a:lnTo>
                  <a:pt x="557" y="532"/>
                </a:lnTo>
                <a:cubicBezTo>
                  <a:pt x="557" y="535"/>
                  <a:pt x="556" y="537"/>
                  <a:pt x="556" y="539"/>
                </a:cubicBezTo>
                <a:cubicBezTo>
                  <a:pt x="556" y="540"/>
                  <a:pt x="555" y="541"/>
                  <a:pt x="555" y="541"/>
                </a:cubicBezTo>
                <a:cubicBezTo>
                  <a:pt x="555" y="542"/>
                  <a:pt x="555" y="543"/>
                  <a:pt x="554" y="544"/>
                </a:cubicBezTo>
                <a:cubicBezTo>
                  <a:pt x="554" y="545"/>
                  <a:pt x="554" y="546"/>
                  <a:pt x="554" y="547"/>
                </a:cubicBezTo>
                <a:cubicBezTo>
                  <a:pt x="553" y="550"/>
                  <a:pt x="552" y="553"/>
                  <a:pt x="551" y="556"/>
                </a:cubicBezTo>
                <a:cubicBezTo>
                  <a:pt x="550" y="559"/>
                  <a:pt x="549" y="562"/>
                  <a:pt x="548" y="564"/>
                </a:cubicBezTo>
                <a:cubicBezTo>
                  <a:pt x="547" y="566"/>
                  <a:pt x="546" y="568"/>
                  <a:pt x="545" y="570"/>
                </a:cubicBezTo>
                <a:cubicBezTo>
                  <a:pt x="544" y="572"/>
                  <a:pt x="543" y="574"/>
                  <a:pt x="542" y="577"/>
                </a:cubicBezTo>
                <a:cubicBezTo>
                  <a:pt x="542" y="577"/>
                  <a:pt x="542" y="578"/>
                  <a:pt x="541" y="579"/>
                </a:cubicBezTo>
                <a:cubicBezTo>
                  <a:pt x="541" y="580"/>
                  <a:pt x="540" y="582"/>
                  <a:pt x="540" y="583"/>
                </a:cubicBezTo>
                <a:cubicBezTo>
                  <a:pt x="539" y="583"/>
                  <a:pt x="538" y="585"/>
                  <a:pt x="538" y="586"/>
                </a:cubicBezTo>
                <a:cubicBezTo>
                  <a:pt x="537" y="587"/>
                  <a:pt x="536" y="589"/>
                  <a:pt x="536" y="591"/>
                </a:cubicBezTo>
                <a:cubicBezTo>
                  <a:pt x="535" y="593"/>
                  <a:pt x="534" y="594"/>
                  <a:pt x="533" y="595"/>
                </a:cubicBezTo>
                <a:cubicBezTo>
                  <a:pt x="532" y="596"/>
                  <a:pt x="531" y="599"/>
                  <a:pt x="530" y="600"/>
                </a:cubicBezTo>
                <a:cubicBezTo>
                  <a:pt x="529" y="603"/>
                  <a:pt x="527" y="606"/>
                  <a:pt x="525" y="609"/>
                </a:cubicBezTo>
                <a:cubicBezTo>
                  <a:pt x="524" y="611"/>
                  <a:pt x="522" y="613"/>
                  <a:pt x="520" y="615"/>
                </a:cubicBezTo>
                <a:cubicBezTo>
                  <a:pt x="520" y="616"/>
                  <a:pt x="519" y="617"/>
                  <a:pt x="519" y="618"/>
                </a:cubicBezTo>
                <a:lnTo>
                  <a:pt x="518" y="618"/>
                </a:lnTo>
                <a:cubicBezTo>
                  <a:pt x="517" y="620"/>
                  <a:pt x="516" y="621"/>
                  <a:pt x="515" y="623"/>
                </a:cubicBezTo>
                <a:cubicBezTo>
                  <a:pt x="512" y="626"/>
                  <a:pt x="510" y="629"/>
                  <a:pt x="508" y="632"/>
                </a:cubicBezTo>
                <a:cubicBezTo>
                  <a:pt x="505" y="633"/>
                  <a:pt x="505" y="635"/>
                  <a:pt x="503" y="636"/>
                </a:cubicBezTo>
                <a:cubicBezTo>
                  <a:pt x="500" y="640"/>
                  <a:pt x="496" y="643"/>
                  <a:pt x="493" y="647"/>
                </a:cubicBezTo>
                <a:cubicBezTo>
                  <a:pt x="492" y="648"/>
                  <a:pt x="491" y="649"/>
                  <a:pt x="488" y="651"/>
                </a:cubicBezTo>
                <a:cubicBezTo>
                  <a:pt x="486" y="652"/>
                  <a:pt x="484" y="654"/>
                  <a:pt x="482" y="656"/>
                </a:cubicBezTo>
                <a:cubicBezTo>
                  <a:pt x="482" y="657"/>
                  <a:pt x="479" y="658"/>
                  <a:pt x="478" y="661"/>
                </a:cubicBezTo>
                <a:cubicBezTo>
                  <a:pt x="476" y="662"/>
                  <a:pt x="474" y="663"/>
                  <a:pt x="472" y="664"/>
                </a:cubicBezTo>
                <a:cubicBezTo>
                  <a:pt x="466" y="669"/>
                  <a:pt x="461" y="673"/>
                  <a:pt x="454" y="677"/>
                </a:cubicBezTo>
                <a:lnTo>
                  <a:pt x="381" y="526"/>
                </a:lnTo>
                <a:cubicBezTo>
                  <a:pt x="388" y="519"/>
                  <a:pt x="393" y="509"/>
                  <a:pt x="396" y="499"/>
                </a:cubicBezTo>
                <a:lnTo>
                  <a:pt x="442" y="496"/>
                </a:lnTo>
                <a:lnTo>
                  <a:pt x="563" y="496"/>
                </a:lnTo>
                <a:cubicBezTo>
                  <a:pt x="562" y="501"/>
                  <a:pt x="562" y="505"/>
                  <a:pt x="562" y="510"/>
                </a:cubicBezTo>
                <a:close/>
                <a:moveTo>
                  <a:pt x="332" y="711"/>
                </a:moveTo>
                <a:cubicBezTo>
                  <a:pt x="294" y="711"/>
                  <a:pt x="257" y="702"/>
                  <a:pt x="225" y="685"/>
                </a:cubicBezTo>
                <a:lnTo>
                  <a:pt x="318" y="546"/>
                </a:lnTo>
                <a:cubicBezTo>
                  <a:pt x="323" y="547"/>
                  <a:pt x="327" y="547"/>
                  <a:pt x="332" y="547"/>
                </a:cubicBezTo>
                <a:cubicBezTo>
                  <a:pt x="338" y="547"/>
                  <a:pt x="344" y="547"/>
                  <a:pt x="347" y="545"/>
                </a:cubicBezTo>
                <a:lnTo>
                  <a:pt x="441" y="685"/>
                </a:lnTo>
                <a:cubicBezTo>
                  <a:pt x="409" y="702"/>
                  <a:pt x="372" y="711"/>
                  <a:pt x="332" y="711"/>
                </a:cubicBezTo>
                <a:close/>
                <a:moveTo>
                  <a:pt x="102" y="488"/>
                </a:moveTo>
                <a:lnTo>
                  <a:pt x="268" y="499"/>
                </a:lnTo>
                <a:cubicBezTo>
                  <a:pt x="271" y="510"/>
                  <a:pt x="277" y="519"/>
                  <a:pt x="286" y="527"/>
                </a:cubicBezTo>
                <a:lnTo>
                  <a:pt x="212" y="678"/>
                </a:lnTo>
                <a:cubicBezTo>
                  <a:pt x="148" y="638"/>
                  <a:pt x="104" y="568"/>
                  <a:pt x="102" y="488"/>
                </a:cubicBezTo>
                <a:close/>
                <a:moveTo>
                  <a:pt x="208" y="287"/>
                </a:moveTo>
                <a:lnTo>
                  <a:pt x="282" y="437"/>
                </a:lnTo>
                <a:cubicBezTo>
                  <a:pt x="276" y="445"/>
                  <a:pt x="271" y="453"/>
                  <a:pt x="268" y="462"/>
                </a:cubicBezTo>
                <a:lnTo>
                  <a:pt x="102" y="473"/>
                </a:lnTo>
                <a:cubicBezTo>
                  <a:pt x="104" y="395"/>
                  <a:pt x="146" y="326"/>
                  <a:pt x="208" y="287"/>
                </a:cubicBezTo>
                <a:close/>
                <a:moveTo>
                  <a:pt x="379" y="434"/>
                </a:moveTo>
                <a:lnTo>
                  <a:pt x="432" y="325"/>
                </a:lnTo>
                <a:lnTo>
                  <a:pt x="452" y="283"/>
                </a:lnTo>
                <a:cubicBezTo>
                  <a:pt x="471" y="295"/>
                  <a:pt x="488" y="309"/>
                  <a:pt x="504" y="325"/>
                </a:cubicBezTo>
                <a:cubicBezTo>
                  <a:pt x="539" y="365"/>
                  <a:pt x="562" y="416"/>
                  <a:pt x="563" y="473"/>
                </a:cubicBezTo>
                <a:lnTo>
                  <a:pt x="396" y="462"/>
                </a:lnTo>
                <a:cubicBezTo>
                  <a:pt x="393" y="451"/>
                  <a:pt x="387" y="440"/>
                  <a:pt x="379" y="434"/>
                </a:cubicBezTo>
                <a:close/>
                <a:moveTo>
                  <a:pt x="252" y="264"/>
                </a:moveTo>
                <a:cubicBezTo>
                  <a:pt x="254" y="263"/>
                  <a:pt x="257" y="262"/>
                  <a:pt x="259" y="262"/>
                </a:cubicBezTo>
                <a:cubicBezTo>
                  <a:pt x="261" y="261"/>
                  <a:pt x="265" y="260"/>
                  <a:pt x="267" y="259"/>
                </a:cubicBezTo>
                <a:cubicBezTo>
                  <a:pt x="269" y="258"/>
                  <a:pt x="271" y="258"/>
                  <a:pt x="274" y="257"/>
                </a:cubicBezTo>
                <a:cubicBezTo>
                  <a:pt x="279" y="256"/>
                  <a:pt x="285" y="255"/>
                  <a:pt x="290" y="254"/>
                </a:cubicBezTo>
                <a:cubicBezTo>
                  <a:pt x="292" y="253"/>
                  <a:pt x="294" y="253"/>
                  <a:pt x="296" y="253"/>
                </a:cubicBezTo>
                <a:cubicBezTo>
                  <a:pt x="298" y="252"/>
                  <a:pt x="300" y="252"/>
                  <a:pt x="302" y="252"/>
                </a:cubicBezTo>
                <a:cubicBezTo>
                  <a:pt x="307" y="251"/>
                  <a:pt x="312" y="251"/>
                  <a:pt x="317" y="250"/>
                </a:cubicBezTo>
                <a:cubicBezTo>
                  <a:pt x="319" y="250"/>
                  <a:pt x="321" y="250"/>
                  <a:pt x="323" y="250"/>
                </a:cubicBezTo>
                <a:cubicBezTo>
                  <a:pt x="326" y="250"/>
                  <a:pt x="329" y="250"/>
                  <a:pt x="332" y="250"/>
                </a:cubicBezTo>
                <a:cubicBezTo>
                  <a:pt x="371" y="250"/>
                  <a:pt x="406" y="259"/>
                  <a:pt x="439" y="275"/>
                </a:cubicBezTo>
                <a:lnTo>
                  <a:pt x="405" y="325"/>
                </a:lnTo>
                <a:lnTo>
                  <a:pt x="357" y="398"/>
                </a:lnTo>
                <a:lnTo>
                  <a:pt x="345" y="415"/>
                </a:lnTo>
                <a:cubicBezTo>
                  <a:pt x="340" y="414"/>
                  <a:pt x="336" y="414"/>
                  <a:pt x="332" y="414"/>
                </a:cubicBezTo>
                <a:cubicBezTo>
                  <a:pt x="326" y="414"/>
                  <a:pt x="319" y="415"/>
                  <a:pt x="313" y="417"/>
                </a:cubicBezTo>
                <a:lnTo>
                  <a:pt x="298" y="394"/>
                </a:lnTo>
                <a:lnTo>
                  <a:pt x="288" y="378"/>
                </a:lnTo>
                <a:lnTo>
                  <a:pt x="246" y="267"/>
                </a:lnTo>
                <a:cubicBezTo>
                  <a:pt x="248" y="266"/>
                  <a:pt x="250" y="265"/>
                  <a:pt x="252" y="264"/>
                </a:cubicBezTo>
                <a:close/>
                <a:moveTo>
                  <a:pt x="739" y="565"/>
                </a:moveTo>
                <a:lnTo>
                  <a:pt x="739" y="325"/>
                </a:lnTo>
                <a:cubicBezTo>
                  <a:pt x="739" y="280"/>
                  <a:pt x="722" y="237"/>
                  <a:pt x="689" y="203"/>
                </a:cubicBezTo>
                <a:cubicBezTo>
                  <a:pt x="656" y="170"/>
                  <a:pt x="612" y="153"/>
                  <a:pt x="568" y="153"/>
                </a:cubicBezTo>
                <a:lnTo>
                  <a:pt x="265" y="153"/>
                </a:lnTo>
                <a:lnTo>
                  <a:pt x="219" y="29"/>
                </a:lnTo>
                <a:cubicBezTo>
                  <a:pt x="216" y="21"/>
                  <a:pt x="209" y="13"/>
                  <a:pt x="201" y="8"/>
                </a:cubicBezTo>
                <a:cubicBezTo>
                  <a:pt x="193" y="2"/>
                  <a:pt x="184" y="0"/>
                  <a:pt x="175" y="0"/>
                </a:cubicBezTo>
                <a:lnTo>
                  <a:pt x="19" y="0"/>
                </a:lnTo>
                <a:cubicBezTo>
                  <a:pt x="14" y="0"/>
                  <a:pt x="9" y="2"/>
                  <a:pt x="5" y="5"/>
                </a:cubicBezTo>
                <a:cubicBezTo>
                  <a:pt x="2" y="9"/>
                  <a:pt x="0" y="13"/>
                  <a:pt x="0" y="19"/>
                </a:cubicBezTo>
                <a:lnTo>
                  <a:pt x="0" y="37"/>
                </a:lnTo>
                <a:cubicBezTo>
                  <a:pt x="0" y="42"/>
                  <a:pt x="2" y="47"/>
                  <a:pt x="5" y="51"/>
                </a:cubicBezTo>
                <a:cubicBezTo>
                  <a:pt x="9" y="55"/>
                  <a:pt x="14" y="57"/>
                  <a:pt x="20" y="57"/>
                </a:cubicBezTo>
                <a:lnTo>
                  <a:pt x="142" y="57"/>
                </a:lnTo>
                <a:cubicBezTo>
                  <a:pt x="150" y="57"/>
                  <a:pt x="157" y="59"/>
                  <a:pt x="163" y="63"/>
                </a:cubicBezTo>
                <a:cubicBezTo>
                  <a:pt x="169" y="69"/>
                  <a:pt x="174" y="74"/>
                  <a:pt x="176" y="81"/>
                </a:cubicBezTo>
                <a:lnTo>
                  <a:pt x="235" y="238"/>
                </a:lnTo>
                <a:cubicBezTo>
                  <a:pt x="139" y="276"/>
                  <a:pt x="71" y="370"/>
                  <a:pt x="71" y="481"/>
                </a:cubicBezTo>
                <a:cubicBezTo>
                  <a:pt x="71" y="625"/>
                  <a:pt x="188" y="742"/>
                  <a:pt x="332" y="742"/>
                </a:cubicBezTo>
                <a:cubicBezTo>
                  <a:pt x="472" y="742"/>
                  <a:pt x="586" y="633"/>
                  <a:pt x="594" y="496"/>
                </a:cubicBezTo>
                <a:lnTo>
                  <a:pt x="681" y="496"/>
                </a:lnTo>
                <a:lnTo>
                  <a:pt x="681" y="565"/>
                </a:lnTo>
                <a:cubicBezTo>
                  <a:pt x="647" y="577"/>
                  <a:pt x="621" y="611"/>
                  <a:pt x="621" y="649"/>
                </a:cubicBezTo>
                <a:cubicBezTo>
                  <a:pt x="621" y="699"/>
                  <a:pt x="662" y="740"/>
                  <a:pt x="710" y="740"/>
                </a:cubicBezTo>
                <a:cubicBezTo>
                  <a:pt x="760" y="740"/>
                  <a:pt x="801" y="699"/>
                  <a:pt x="801" y="649"/>
                </a:cubicBezTo>
                <a:cubicBezTo>
                  <a:pt x="801" y="610"/>
                  <a:pt x="774" y="576"/>
                  <a:pt x="739" y="565"/>
                </a:cubicBezTo>
                <a:close/>
              </a:path>
            </a:pathLst>
          </a:custGeom>
          <a:solidFill>
            <a:srgbClr val="7f7f7f"/>
          </a:solidFill>
          <a:ln>
            <a:noFill/>
          </a:ln>
        </p:spPr>
        <p:style>
          <a:lnRef idx="0"/>
          <a:fillRef idx="0"/>
          <a:effectRef idx="0"/>
          <a:fontRef idx="minor"/>
        </p:style>
      </p:sp>
      <p:sp>
        <p:nvSpPr>
          <p:cNvPr id="1185" name="CustomShape 118"/>
          <p:cNvSpPr/>
          <p:nvPr/>
        </p:nvSpPr>
        <p:spPr>
          <a:xfrm>
            <a:off x="3812040" y="9696960"/>
            <a:ext cx="83880" cy="82440"/>
          </a:xfrm>
          <a:custGeom>
            <a:avLst/>
            <a:gdLst/>
            <a:ahLst/>
            <a:rect l="l" t="t" r="r" b="b"/>
            <a:pathLst>
              <a:path w="59" h="58">
                <a:moveTo>
                  <a:pt x="59" y="23"/>
                </a:moveTo>
                <a:cubicBezTo>
                  <a:pt x="59" y="22"/>
                  <a:pt x="58" y="21"/>
                  <a:pt x="58" y="20"/>
                </a:cubicBezTo>
                <a:lnTo>
                  <a:pt x="58" y="19"/>
                </a:lnTo>
                <a:cubicBezTo>
                  <a:pt x="57" y="18"/>
                  <a:pt x="57" y="16"/>
                  <a:pt x="56" y="15"/>
                </a:cubicBezTo>
                <a:cubicBezTo>
                  <a:pt x="56" y="15"/>
                  <a:pt x="56" y="14"/>
                  <a:pt x="55" y="14"/>
                </a:cubicBezTo>
                <a:cubicBezTo>
                  <a:pt x="55" y="13"/>
                  <a:pt x="55" y="13"/>
                  <a:pt x="54" y="12"/>
                </a:cubicBezTo>
                <a:cubicBezTo>
                  <a:pt x="54" y="11"/>
                  <a:pt x="53" y="11"/>
                  <a:pt x="53" y="10"/>
                </a:cubicBezTo>
                <a:cubicBezTo>
                  <a:pt x="52" y="9"/>
                  <a:pt x="52" y="9"/>
                  <a:pt x="51" y="8"/>
                </a:cubicBezTo>
                <a:lnTo>
                  <a:pt x="50" y="8"/>
                </a:lnTo>
                <a:cubicBezTo>
                  <a:pt x="50" y="7"/>
                  <a:pt x="49" y="7"/>
                  <a:pt x="49" y="6"/>
                </a:cubicBezTo>
                <a:cubicBezTo>
                  <a:pt x="47" y="5"/>
                  <a:pt x="46" y="4"/>
                  <a:pt x="44" y="3"/>
                </a:cubicBezTo>
                <a:cubicBezTo>
                  <a:pt x="42" y="3"/>
                  <a:pt x="42" y="2"/>
                  <a:pt x="41" y="2"/>
                </a:cubicBezTo>
                <a:cubicBezTo>
                  <a:pt x="40" y="2"/>
                  <a:pt x="40" y="1"/>
                  <a:pt x="39" y="1"/>
                </a:cubicBezTo>
                <a:lnTo>
                  <a:pt x="38" y="1"/>
                </a:lnTo>
                <a:cubicBezTo>
                  <a:pt x="38" y="0"/>
                  <a:pt x="37" y="0"/>
                  <a:pt x="36" y="0"/>
                </a:cubicBezTo>
                <a:cubicBezTo>
                  <a:pt x="35" y="0"/>
                  <a:pt x="33" y="0"/>
                  <a:pt x="32" y="0"/>
                </a:cubicBezTo>
                <a:cubicBezTo>
                  <a:pt x="31" y="0"/>
                  <a:pt x="30" y="0"/>
                  <a:pt x="29" y="0"/>
                </a:cubicBezTo>
                <a:cubicBezTo>
                  <a:pt x="29" y="0"/>
                  <a:pt x="28" y="0"/>
                  <a:pt x="27" y="0"/>
                </a:cubicBezTo>
                <a:cubicBezTo>
                  <a:pt x="25" y="0"/>
                  <a:pt x="24" y="0"/>
                  <a:pt x="24" y="0"/>
                </a:cubicBezTo>
                <a:cubicBezTo>
                  <a:pt x="23" y="0"/>
                  <a:pt x="22" y="1"/>
                  <a:pt x="21" y="1"/>
                </a:cubicBezTo>
                <a:cubicBezTo>
                  <a:pt x="20" y="1"/>
                  <a:pt x="19" y="1"/>
                  <a:pt x="18" y="2"/>
                </a:cubicBezTo>
                <a:cubicBezTo>
                  <a:pt x="16" y="3"/>
                  <a:pt x="14" y="4"/>
                  <a:pt x="13" y="5"/>
                </a:cubicBezTo>
                <a:cubicBezTo>
                  <a:pt x="12" y="5"/>
                  <a:pt x="12" y="6"/>
                  <a:pt x="11" y="6"/>
                </a:cubicBezTo>
                <a:cubicBezTo>
                  <a:pt x="10" y="7"/>
                  <a:pt x="10" y="7"/>
                  <a:pt x="9" y="8"/>
                </a:cubicBezTo>
                <a:cubicBezTo>
                  <a:pt x="8" y="9"/>
                  <a:pt x="8" y="9"/>
                  <a:pt x="7" y="10"/>
                </a:cubicBezTo>
                <a:lnTo>
                  <a:pt x="6" y="11"/>
                </a:lnTo>
                <a:cubicBezTo>
                  <a:pt x="6" y="11"/>
                  <a:pt x="6" y="12"/>
                  <a:pt x="5" y="12"/>
                </a:cubicBezTo>
                <a:cubicBezTo>
                  <a:pt x="5" y="13"/>
                  <a:pt x="5" y="13"/>
                  <a:pt x="4" y="14"/>
                </a:cubicBezTo>
                <a:cubicBezTo>
                  <a:pt x="4" y="15"/>
                  <a:pt x="4" y="15"/>
                  <a:pt x="4" y="15"/>
                </a:cubicBezTo>
                <a:cubicBezTo>
                  <a:pt x="3" y="17"/>
                  <a:pt x="2" y="18"/>
                  <a:pt x="2" y="19"/>
                </a:cubicBezTo>
                <a:cubicBezTo>
                  <a:pt x="2" y="20"/>
                  <a:pt x="1" y="21"/>
                  <a:pt x="1" y="22"/>
                </a:cubicBezTo>
                <a:lnTo>
                  <a:pt x="1" y="23"/>
                </a:lnTo>
                <a:cubicBezTo>
                  <a:pt x="1" y="25"/>
                  <a:pt x="0" y="27"/>
                  <a:pt x="0" y="28"/>
                </a:cubicBezTo>
                <a:cubicBezTo>
                  <a:pt x="0" y="44"/>
                  <a:pt x="13" y="58"/>
                  <a:pt x="29" y="58"/>
                </a:cubicBezTo>
                <a:cubicBezTo>
                  <a:pt x="46" y="58"/>
                  <a:pt x="59" y="44"/>
                  <a:pt x="59" y="28"/>
                </a:cubicBezTo>
                <a:cubicBezTo>
                  <a:pt x="59" y="27"/>
                  <a:pt x="59" y="26"/>
                  <a:pt x="59" y="25"/>
                </a:cubicBezTo>
                <a:cubicBezTo>
                  <a:pt x="59" y="25"/>
                  <a:pt x="59" y="24"/>
                  <a:pt x="59" y="23"/>
                </a:cubicBezTo>
                <a:close/>
              </a:path>
            </a:pathLst>
          </a:custGeom>
          <a:solidFill>
            <a:srgbClr val="7f7f7f"/>
          </a:solidFill>
          <a:ln>
            <a:noFill/>
          </a:ln>
        </p:spPr>
        <p:style>
          <a:lnRef idx="0"/>
          <a:fillRef idx="0"/>
          <a:effectRef idx="0"/>
          <a:fontRef idx="minor"/>
        </p:style>
      </p:sp>
      <p:sp>
        <p:nvSpPr>
          <p:cNvPr id="1186" name="CustomShape 119"/>
          <p:cNvSpPr/>
          <p:nvPr/>
        </p:nvSpPr>
        <p:spPr>
          <a:xfrm>
            <a:off x="5526720" y="8780400"/>
            <a:ext cx="625320" cy="1096560"/>
          </a:xfrm>
          <a:custGeom>
            <a:avLst/>
            <a:gdLst/>
            <a:ahLst/>
            <a:rect l="l" t="t" r="r" b="b"/>
            <a:pathLst>
              <a:path w="431" h="755">
                <a:moveTo>
                  <a:pt x="365" y="543"/>
                </a:moveTo>
                <a:cubicBezTo>
                  <a:pt x="362" y="574"/>
                  <a:pt x="341" y="651"/>
                  <a:pt x="323" y="582"/>
                </a:cubicBezTo>
                <a:cubicBezTo>
                  <a:pt x="306" y="516"/>
                  <a:pt x="316" y="442"/>
                  <a:pt x="308" y="374"/>
                </a:cubicBezTo>
                <a:cubicBezTo>
                  <a:pt x="300" y="302"/>
                  <a:pt x="277" y="233"/>
                  <a:pt x="253" y="164"/>
                </a:cubicBezTo>
                <a:cubicBezTo>
                  <a:pt x="257" y="170"/>
                  <a:pt x="378" y="395"/>
                  <a:pt x="365" y="543"/>
                </a:cubicBezTo>
                <a:close/>
                <a:moveTo>
                  <a:pt x="396" y="324"/>
                </a:moveTo>
                <a:cubicBezTo>
                  <a:pt x="348" y="195"/>
                  <a:pt x="263" y="96"/>
                  <a:pt x="160" y="7"/>
                </a:cubicBezTo>
                <a:lnTo>
                  <a:pt x="155" y="0"/>
                </a:lnTo>
                <a:cubicBezTo>
                  <a:pt x="123" y="107"/>
                  <a:pt x="78" y="207"/>
                  <a:pt x="42" y="312"/>
                </a:cubicBezTo>
                <a:cubicBezTo>
                  <a:pt x="1" y="426"/>
                  <a:pt x="-32" y="574"/>
                  <a:pt x="52" y="678"/>
                </a:cubicBezTo>
                <a:cubicBezTo>
                  <a:pt x="127" y="770"/>
                  <a:pt x="271" y="783"/>
                  <a:pt x="358" y="701"/>
                </a:cubicBezTo>
                <a:cubicBezTo>
                  <a:pt x="459" y="606"/>
                  <a:pt x="439" y="442"/>
                  <a:pt x="396" y="324"/>
                </a:cubicBezTo>
                <a:close/>
              </a:path>
            </a:pathLst>
          </a:custGeom>
          <a:solidFill>
            <a:srgbClr val="7f7f7f"/>
          </a:solidFill>
          <a:ln>
            <a:noFill/>
          </a:ln>
        </p:spPr>
        <p:style>
          <a:lnRef idx="0"/>
          <a:fillRef idx="0"/>
          <a:effectRef idx="0"/>
          <a:fontRef idx="minor"/>
        </p:style>
      </p:sp>
      <p:sp>
        <p:nvSpPr>
          <p:cNvPr id="1187" name="CustomShape 120"/>
          <p:cNvSpPr/>
          <p:nvPr/>
        </p:nvSpPr>
        <p:spPr>
          <a:xfrm>
            <a:off x="7563240" y="8785440"/>
            <a:ext cx="1256760" cy="1063080"/>
          </a:xfrm>
          <a:custGeom>
            <a:avLst/>
            <a:gdLst/>
            <a:ahLst/>
            <a:rect l="l" t="t" r="r" b="b"/>
            <a:pathLst>
              <a:path w="865" h="732">
                <a:moveTo>
                  <a:pt x="734" y="322"/>
                </a:moveTo>
                <a:lnTo>
                  <a:pt x="596" y="322"/>
                </a:lnTo>
                <a:lnTo>
                  <a:pt x="550" y="468"/>
                </a:lnTo>
                <a:lnTo>
                  <a:pt x="550" y="196"/>
                </a:lnTo>
                <a:lnTo>
                  <a:pt x="432" y="412"/>
                </a:lnTo>
                <a:lnTo>
                  <a:pt x="406" y="295"/>
                </a:lnTo>
                <a:lnTo>
                  <a:pt x="326" y="479"/>
                </a:lnTo>
                <a:lnTo>
                  <a:pt x="326" y="243"/>
                </a:lnTo>
                <a:lnTo>
                  <a:pt x="243" y="351"/>
                </a:lnTo>
                <a:lnTo>
                  <a:pt x="130" y="351"/>
                </a:lnTo>
                <a:lnTo>
                  <a:pt x="130" y="201"/>
                </a:lnTo>
                <a:cubicBezTo>
                  <a:pt x="130" y="160"/>
                  <a:pt x="173" y="126"/>
                  <a:pt x="224" y="126"/>
                </a:cubicBezTo>
                <a:lnTo>
                  <a:pt x="640" y="126"/>
                </a:lnTo>
                <a:cubicBezTo>
                  <a:pt x="692" y="126"/>
                  <a:pt x="734" y="160"/>
                  <a:pt x="734" y="201"/>
                </a:cubicBezTo>
                <a:close/>
                <a:moveTo>
                  <a:pt x="734" y="530"/>
                </a:moveTo>
                <a:cubicBezTo>
                  <a:pt x="734" y="571"/>
                  <a:pt x="692" y="605"/>
                  <a:pt x="640" y="605"/>
                </a:cubicBezTo>
                <a:lnTo>
                  <a:pt x="224" y="605"/>
                </a:lnTo>
                <a:cubicBezTo>
                  <a:pt x="173" y="605"/>
                  <a:pt x="130" y="571"/>
                  <a:pt x="130" y="530"/>
                </a:cubicBezTo>
                <a:lnTo>
                  <a:pt x="130" y="365"/>
                </a:lnTo>
                <a:lnTo>
                  <a:pt x="249" y="365"/>
                </a:lnTo>
                <a:lnTo>
                  <a:pt x="313" y="280"/>
                </a:lnTo>
                <a:lnTo>
                  <a:pt x="313" y="540"/>
                </a:lnTo>
                <a:lnTo>
                  <a:pt x="403" y="336"/>
                </a:lnTo>
                <a:lnTo>
                  <a:pt x="426" y="448"/>
                </a:lnTo>
                <a:lnTo>
                  <a:pt x="537" y="246"/>
                </a:lnTo>
                <a:lnTo>
                  <a:pt x="537" y="551"/>
                </a:lnTo>
                <a:lnTo>
                  <a:pt x="605" y="334"/>
                </a:lnTo>
                <a:lnTo>
                  <a:pt x="734" y="334"/>
                </a:lnTo>
                <a:close/>
                <a:moveTo>
                  <a:pt x="730" y="0"/>
                </a:moveTo>
                <a:lnTo>
                  <a:pt x="135" y="0"/>
                </a:lnTo>
                <a:cubicBezTo>
                  <a:pt x="60" y="0"/>
                  <a:pt x="0" y="50"/>
                  <a:pt x="0" y="114"/>
                </a:cubicBezTo>
                <a:lnTo>
                  <a:pt x="0" y="617"/>
                </a:lnTo>
                <a:cubicBezTo>
                  <a:pt x="0" y="680"/>
                  <a:pt x="60" y="732"/>
                  <a:pt x="135" y="732"/>
                </a:cubicBezTo>
                <a:lnTo>
                  <a:pt x="730" y="732"/>
                </a:lnTo>
                <a:cubicBezTo>
                  <a:pt x="804" y="732"/>
                  <a:pt x="865" y="680"/>
                  <a:pt x="865" y="617"/>
                </a:cubicBezTo>
                <a:lnTo>
                  <a:pt x="865" y="114"/>
                </a:lnTo>
                <a:cubicBezTo>
                  <a:pt x="865" y="50"/>
                  <a:pt x="804" y="0"/>
                  <a:pt x="730" y="0"/>
                </a:cubicBezTo>
                <a:close/>
              </a:path>
            </a:pathLst>
          </a:custGeom>
          <a:solidFill>
            <a:srgbClr val="7f7f7f"/>
          </a:solidFill>
          <a:ln>
            <a:noFill/>
          </a:ln>
        </p:spPr>
        <p:style>
          <a:lnRef idx="0"/>
          <a:fillRef idx="0"/>
          <a:effectRef idx="0"/>
          <a:fontRef idx="minor"/>
        </p:style>
      </p:sp>
      <p:sp>
        <p:nvSpPr>
          <p:cNvPr id="1188" name="CustomShape 121"/>
          <p:cNvSpPr/>
          <p:nvPr/>
        </p:nvSpPr>
        <p:spPr>
          <a:xfrm>
            <a:off x="10230840" y="11144520"/>
            <a:ext cx="855000" cy="1182600"/>
          </a:xfrm>
          <a:custGeom>
            <a:avLst/>
            <a:gdLst/>
            <a:ahLst/>
            <a:rect l="l" t="t" r="r" b="b"/>
            <a:pathLst>
              <a:path w="589" h="814">
                <a:moveTo>
                  <a:pt x="556" y="200"/>
                </a:moveTo>
                <a:lnTo>
                  <a:pt x="400" y="468"/>
                </a:lnTo>
                <a:lnTo>
                  <a:pt x="190" y="346"/>
                </a:lnTo>
                <a:lnTo>
                  <a:pt x="345" y="78"/>
                </a:lnTo>
                <a:cubicBezTo>
                  <a:pt x="361" y="50"/>
                  <a:pt x="388" y="30"/>
                  <a:pt x="419" y="22"/>
                </a:cubicBezTo>
                <a:cubicBezTo>
                  <a:pt x="451" y="14"/>
                  <a:pt x="483" y="18"/>
                  <a:pt x="512" y="34"/>
                </a:cubicBezTo>
                <a:cubicBezTo>
                  <a:pt x="569" y="67"/>
                  <a:pt x="590" y="142"/>
                  <a:pt x="556" y="200"/>
                </a:cubicBezTo>
                <a:close/>
                <a:moveTo>
                  <a:pt x="521" y="19"/>
                </a:moveTo>
                <a:cubicBezTo>
                  <a:pt x="454" y="-19"/>
                  <a:pt x="370" y="3"/>
                  <a:pt x="331" y="69"/>
                </a:cubicBezTo>
                <a:lnTo>
                  <a:pt x="175" y="338"/>
                </a:lnTo>
                <a:lnTo>
                  <a:pt x="19" y="606"/>
                </a:lnTo>
                <a:cubicBezTo>
                  <a:pt x="-20" y="672"/>
                  <a:pt x="3" y="757"/>
                  <a:pt x="69" y="795"/>
                </a:cubicBezTo>
                <a:cubicBezTo>
                  <a:pt x="134" y="834"/>
                  <a:pt x="220" y="811"/>
                  <a:pt x="258" y="746"/>
                </a:cubicBezTo>
                <a:lnTo>
                  <a:pt x="414" y="477"/>
                </a:lnTo>
                <a:lnTo>
                  <a:pt x="393" y="465"/>
                </a:lnTo>
                <a:lnTo>
                  <a:pt x="195" y="350"/>
                </a:lnTo>
                <a:lnTo>
                  <a:pt x="194" y="349"/>
                </a:lnTo>
                <a:lnTo>
                  <a:pt x="195" y="350"/>
                </a:lnTo>
                <a:lnTo>
                  <a:pt x="393" y="465"/>
                </a:lnTo>
                <a:lnTo>
                  <a:pt x="414" y="477"/>
                </a:lnTo>
                <a:lnTo>
                  <a:pt x="570" y="209"/>
                </a:lnTo>
                <a:cubicBezTo>
                  <a:pt x="609" y="142"/>
                  <a:pt x="587" y="58"/>
                  <a:pt x="521" y="19"/>
                </a:cubicBezTo>
                <a:close/>
              </a:path>
            </a:pathLst>
          </a:custGeom>
          <a:solidFill>
            <a:srgbClr val="7f7f7f"/>
          </a:solidFill>
          <a:ln>
            <a:noFill/>
          </a:ln>
        </p:spPr>
        <p:style>
          <a:lnRef idx="0"/>
          <a:fillRef idx="0"/>
          <a:effectRef idx="0"/>
          <a:fontRef idx="minor"/>
        </p:style>
      </p:sp>
      <p:sp>
        <p:nvSpPr>
          <p:cNvPr id="1189" name="CustomShape 122"/>
          <p:cNvSpPr/>
          <p:nvPr/>
        </p:nvSpPr>
        <p:spPr>
          <a:xfrm>
            <a:off x="2904480" y="11599200"/>
            <a:ext cx="1070640" cy="580320"/>
          </a:xfrm>
          <a:custGeom>
            <a:avLst/>
            <a:gdLst/>
            <a:ahLst/>
            <a:rect l="l" t="t" r="r" b="b"/>
            <a:pathLst>
              <a:path w="737" h="400">
                <a:moveTo>
                  <a:pt x="737" y="0"/>
                </a:moveTo>
                <a:cubicBezTo>
                  <a:pt x="708" y="204"/>
                  <a:pt x="505" y="253"/>
                  <a:pt x="368" y="253"/>
                </a:cubicBezTo>
                <a:cubicBezTo>
                  <a:pt x="166" y="252"/>
                  <a:pt x="0" y="139"/>
                  <a:pt x="0" y="0"/>
                </a:cubicBezTo>
                <a:lnTo>
                  <a:pt x="0" y="147"/>
                </a:lnTo>
                <a:cubicBezTo>
                  <a:pt x="0" y="287"/>
                  <a:pt x="166" y="400"/>
                  <a:pt x="368" y="400"/>
                </a:cubicBezTo>
                <a:cubicBezTo>
                  <a:pt x="572" y="400"/>
                  <a:pt x="737" y="287"/>
                  <a:pt x="737" y="147"/>
                </a:cubicBezTo>
                <a:cubicBezTo>
                  <a:pt x="737" y="130"/>
                  <a:pt x="738" y="-5"/>
                  <a:pt x="737" y="0"/>
                </a:cubicBezTo>
                <a:close/>
              </a:path>
            </a:pathLst>
          </a:custGeom>
          <a:solidFill>
            <a:srgbClr val="7f7f7f"/>
          </a:solidFill>
          <a:ln>
            <a:noFill/>
          </a:ln>
        </p:spPr>
        <p:style>
          <a:lnRef idx="0"/>
          <a:fillRef idx="0"/>
          <a:effectRef idx="0"/>
          <a:fontRef idx="minor"/>
        </p:style>
      </p:sp>
      <p:sp>
        <p:nvSpPr>
          <p:cNvPr id="1190" name="CustomShape 123"/>
          <p:cNvSpPr/>
          <p:nvPr/>
        </p:nvSpPr>
        <p:spPr>
          <a:xfrm>
            <a:off x="3345480" y="11190240"/>
            <a:ext cx="603360" cy="681840"/>
          </a:xfrm>
          <a:custGeom>
            <a:avLst/>
            <a:gdLst/>
            <a:ahLst/>
            <a:rect l="l" t="t" r="r" b="b"/>
            <a:pathLst>
              <a:path w="416" h="470">
                <a:moveTo>
                  <a:pt x="416" y="236"/>
                </a:moveTo>
                <a:cubicBezTo>
                  <a:pt x="404" y="104"/>
                  <a:pt x="244" y="0"/>
                  <a:pt x="48" y="0"/>
                </a:cubicBezTo>
                <a:cubicBezTo>
                  <a:pt x="32" y="0"/>
                  <a:pt x="17" y="1"/>
                  <a:pt x="0" y="2"/>
                </a:cubicBezTo>
                <a:lnTo>
                  <a:pt x="72" y="147"/>
                </a:lnTo>
                <a:lnTo>
                  <a:pt x="231" y="469"/>
                </a:lnTo>
                <a:cubicBezTo>
                  <a:pt x="231" y="470"/>
                  <a:pt x="231" y="470"/>
                  <a:pt x="231" y="470"/>
                </a:cubicBezTo>
                <a:cubicBezTo>
                  <a:pt x="342" y="426"/>
                  <a:pt x="416" y="345"/>
                  <a:pt x="416" y="252"/>
                </a:cubicBezTo>
                <a:cubicBezTo>
                  <a:pt x="416" y="246"/>
                  <a:pt x="416" y="241"/>
                  <a:pt x="416" y="236"/>
                </a:cubicBezTo>
                <a:close/>
              </a:path>
            </a:pathLst>
          </a:custGeom>
          <a:solidFill>
            <a:srgbClr val="7f7f7f"/>
          </a:solidFill>
          <a:ln>
            <a:noFill/>
          </a:ln>
        </p:spPr>
        <p:style>
          <a:lnRef idx="0"/>
          <a:fillRef idx="0"/>
          <a:effectRef idx="0"/>
          <a:fontRef idx="minor"/>
        </p:style>
      </p:sp>
      <p:sp>
        <p:nvSpPr>
          <p:cNvPr id="1191" name="CustomShape 124"/>
          <p:cNvSpPr/>
          <p:nvPr/>
        </p:nvSpPr>
        <p:spPr>
          <a:xfrm>
            <a:off x="2930760" y="11220840"/>
            <a:ext cx="633960" cy="692280"/>
          </a:xfrm>
          <a:custGeom>
            <a:avLst/>
            <a:gdLst/>
            <a:ahLst/>
            <a:rect l="l" t="t" r="r" b="b"/>
            <a:pathLst>
              <a:path w="437" h="477">
                <a:moveTo>
                  <a:pt x="436" y="471"/>
                </a:moveTo>
                <a:lnTo>
                  <a:pt x="262" y="119"/>
                </a:lnTo>
                <a:lnTo>
                  <a:pt x="203" y="0"/>
                </a:lnTo>
                <a:cubicBezTo>
                  <a:pt x="87" y="40"/>
                  <a:pt x="4" y="121"/>
                  <a:pt x="0" y="217"/>
                </a:cubicBezTo>
                <a:cubicBezTo>
                  <a:pt x="0" y="219"/>
                  <a:pt x="0" y="222"/>
                  <a:pt x="0" y="225"/>
                </a:cubicBezTo>
                <a:cubicBezTo>
                  <a:pt x="0" y="364"/>
                  <a:pt x="165" y="477"/>
                  <a:pt x="368" y="477"/>
                </a:cubicBezTo>
                <a:cubicBezTo>
                  <a:pt x="392" y="477"/>
                  <a:pt x="414" y="475"/>
                  <a:pt x="436" y="472"/>
                </a:cubicBezTo>
                <a:lnTo>
                  <a:pt x="437" y="472"/>
                </a:lnTo>
                <a:cubicBezTo>
                  <a:pt x="436" y="472"/>
                  <a:pt x="436" y="472"/>
                  <a:pt x="436" y="471"/>
                </a:cubicBezTo>
                <a:close/>
              </a:path>
            </a:pathLst>
          </a:custGeom>
          <a:solidFill>
            <a:srgbClr val="7f7f7f"/>
          </a:solidFill>
          <a:ln>
            <a:noFill/>
          </a:ln>
        </p:spPr>
        <p:style>
          <a:lnRef idx="0"/>
          <a:fillRef idx="0"/>
          <a:effectRef idx="0"/>
          <a:fontRef idx="minor"/>
        </p:style>
      </p:sp>
      <p:sp>
        <p:nvSpPr>
          <p:cNvPr id="1192" name="CustomShape 125"/>
          <p:cNvSpPr/>
          <p:nvPr/>
        </p:nvSpPr>
        <p:spPr>
          <a:xfrm>
            <a:off x="5329800" y="11112480"/>
            <a:ext cx="907560" cy="1199880"/>
          </a:xfrm>
          <a:custGeom>
            <a:avLst/>
            <a:gdLst/>
            <a:ahLst/>
            <a:rect l="l" t="t" r="r" b="b"/>
            <a:pathLst>
              <a:path w="625" h="826">
                <a:moveTo>
                  <a:pt x="377" y="457"/>
                </a:moveTo>
                <a:lnTo>
                  <a:pt x="213" y="361"/>
                </a:lnTo>
                <a:lnTo>
                  <a:pt x="371" y="92"/>
                </a:lnTo>
                <a:lnTo>
                  <a:pt x="535" y="188"/>
                </a:lnTo>
                <a:close/>
                <a:moveTo>
                  <a:pt x="611" y="144"/>
                </a:moveTo>
                <a:lnTo>
                  <a:pt x="371" y="4"/>
                </a:lnTo>
                <a:cubicBezTo>
                  <a:pt x="356" y="-5"/>
                  <a:pt x="335" y="3"/>
                  <a:pt x="325" y="22"/>
                </a:cubicBezTo>
                <a:cubicBezTo>
                  <a:pt x="314" y="40"/>
                  <a:pt x="318" y="61"/>
                  <a:pt x="332" y="70"/>
                </a:cubicBezTo>
                <a:lnTo>
                  <a:pt x="349" y="79"/>
                </a:lnTo>
                <a:lnTo>
                  <a:pt x="16" y="648"/>
                </a:lnTo>
                <a:cubicBezTo>
                  <a:pt x="1" y="674"/>
                  <a:pt x="-4" y="705"/>
                  <a:pt x="4" y="736"/>
                </a:cubicBezTo>
                <a:cubicBezTo>
                  <a:pt x="12" y="767"/>
                  <a:pt x="32" y="792"/>
                  <a:pt x="57" y="808"/>
                </a:cubicBezTo>
                <a:lnTo>
                  <a:pt x="65" y="811"/>
                </a:lnTo>
                <a:cubicBezTo>
                  <a:pt x="90" y="826"/>
                  <a:pt x="121" y="831"/>
                  <a:pt x="153" y="823"/>
                </a:cubicBezTo>
                <a:cubicBezTo>
                  <a:pt x="183" y="816"/>
                  <a:pt x="208" y="795"/>
                  <a:pt x="223" y="770"/>
                </a:cubicBezTo>
                <a:lnTo>
                  <a:pt x="556" y="201"/>
                </a:lnTo>
                <a:lnTo>
                  <a:pt x="572" y="210"/>
                </a:lnTo>
                <a:cubicBezTo>
                  <a:pt x="588" y="219"/>
                  <a:pt x="608" y="211"/>
                  <a:pt x="619" y="193"/>
                </a:cubicBezTo>
                <a:cubicBezTo>
                  <a:pt x="629" y="175"/>
                  <a:pt x="626" y="153"/>
                  <a:pt x="611" y="144"/>
                </a:cubicBezTo>
                <a:close/>
              </a:path>
            </a:pathLst>
          </a:custGeom>
          <a:solidFill>
            <a:srgbClr val="7f7f7f"/>
          </a:solidFill>
          <a:ln>
            <a:noFill/>
          </a:ln>
        </p:spPr>
        <p:style>
          <a:lnRef idx="0"/>
          <a:fillRef idx="0"/>
          <a:effectRef idx="0"/>
          <a:fontRef idx="minor"/>
        </p:style>
      </p:sp>
    </p:spTree>
  </p:cSld>
  <p:timing>
    <p:tnLst>
      <p:par>
        <p:cTn id="57" dur="indefinite" restart="never" nodeType="tmRoot">
          <p:childTnLst>
            <p:seq>
              <p:cTn id="58"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5" name="Picture 13" descr=""/>
          <p:cNvPicPr/>
          <p:nvPr/>
        </p:nvPicPr>
        <p:blipFill>
          <a:blip r:embed="rId1"/>
          <a:stretch/>
        </p:blipFill>
        <p:spPr>
          <a:xfrm>
            <a:off x="720" y="0"/>
            <a:ext cx="24375960" cy="13715640"/>
          </a:xfrm>
          <a:prstGeom prst="rect">
            <a:avLst/>
          </a:prstGeom>
          <a:ln>
            <a:noFill/>
          </a:ln>
        </p:spPr>
      </p:pic>
      <p:sp>
        <p:nvSpPr>
          <p:cNvPr id="286" name="CustomShape 1"/>
          <p:cNvSpPr/>
          <p:nvPr/>
        </p:nvSpPr>
        <p:spPr>
          <a:xfrm>
            <a:off x="0" y="0"/>
            <a:ext cx="24377400" cy="13715640"/>
          </a:xfrm>
          <a:prstGeom prst="rect">
            <a:avLst/>
          </a:prstGeom>
          <a:solidFill>
            <a:srgbClr val="ffffff">
              <a:alpha val="80000"/>
            </a:srgbClr>
          </a:solidFill>
          <a:ln w="12600">
            <a:noFill/>
          </a:ln>
        </p:spPr>
        <p:style>
          <a:lnRef idx="0"/>
          <a:fillRef idx="0"/>
          <a:effectRef idx="0"/>
          <a:fontRef idx="minor"/>
        </p:style>
      </p:sp>
      <p:sp>
        <p:nvSpPr>
          <p:cNvPr id="287" name="CustomShape 2"/>
          <p:cNvSpPr/>
          <p:nvPr/>
        </p:nvSpPr>
        <p:spPr>
          <a:xfrm>
            <a:off x="962280" y="4478760"/>
            <a:ext cx="8980560" cy="10047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6000" spc="-1" strike="noStrike">
                <a:solidFill>
                  <a:srgbClr val="17364f"/>
                </a:solidFill>
                <a:latin typeface="Lato Black"/>
                <a:ea typeface="Lato Black"/>
              </a:rPr>
              <a:t>Simplified VGG</a:t>
            </a:r>
            <a:endParaRPr b="0" lang="en-US" sz="6000" spc="-1" strike="noStrike">
              <a:latin typeface="Arial"/>
            </a:endParaRPr>
          </a:p>
        </p:txBody>
      </p:sp>
      <p:sp>
        <p:nvSpPr>
          <p:cNvPr id="288" name="CustomShape 3"/>
          <p:cNvSpPr/>
          <p:nvPr/>
        </p:nvSpPr>
        <p:spPr>
          <a:xfrm>
            <a:off x="1599480" y="6485400"/>
            <a:ext cx="7706160" cy="2976480"/>
          </a:xfrm>
          <a:prstGeom prst="rect">
            <a:avLst/>
          </a:prstGeom>
          <a:noFill/>
          <a:ln>
            <a:noFill/>
          </a:ln>
        </p:spPr>
        <p:style>
          <a:lnRef idx="0"/>
          <a:fillRef idx="0"/>
          <a:effectRef idx="0"/>
          <a:fontRef idx="minor"/>
        </p:style>
        <p:txBody>
          <a:bodyPr lIns="217440" rIns="217440" tIns="108720" bIns="108720"/>
          <a:p>
            <a:pPr marL="216000" indent="-216000" algn="ctr">
              <a:lnSpc>
                <a:spcPct val="120000"/>
              </a:lnSpc>
              <a:spcBef>
                <a:spcPts val="561"/>
              </a:spcBef>
              <a:buClr>
                <a:srgbClr val="000000"/>
              </a:buClr>
              <a:buSzPct val="45000"/>
              <a:buFont typeface="Wingdings" charset="2"/>
              <a:buChar char=""/>
            </a:pPr>
            <a:r>
              <a:rPr b="0" lang="en-US" sz="2800" spc="-1" strike="noStrike">
                <a:solidFill>
                  <a:srgbClr val="7f7f7f"/>
                </a:solidFill>
                <a:latin typeface="Lato"/>
                <a:ea typeface="Lato"/>
              </a:rPr>
              <a:t>Conv 1 – one CNN, 32 filter/ 3x3 kernel</a:t>
            </a:r>
            <a:endParaRPr b="0" lang="en-US" sz="2800" spc="-1" strike="noStrike">
              <a:latin typeface="Arial"/>
            </a:endParaRPr>
          </a:p>
          <a:p>
            <a:pPr marL="216000" indent="-216000" algn="ctr">
              <a:lnSpc>
                <a:spcPct val="120000"/>
              </a:lnSpc>
              <a:spcBef>
                <a:spcPts val="561"/>
              </a:spcBef>
              <a:buClr>
                <a:srgbClr val="000000"/>
              </a:buClr>
              <a:buSzPct val="45000"/>
              <a:buFont typeface="Wingdings" charset="2"/>
              <a:buChar char=""/>
            </a:pPr>
            <a:r>
              <a:rPr b="0" lang="en-US" sz="2800" spc="-1" strike="noStrike">
                <a:solidFill>
                  <a:srgbClr val="7f7f7f"/>
                </a:solidFill>
                <a:latin typeface="Lato"/>
                <a:ea typeface="Lato"/>
              </a:rPr>
              <a:t>Conv 2 – two CNN, 64 filter/ 3x3 kernel</a:t>
            </a:r>
            <a:endParaRPr b="0" lang="en-US" sz="2800" spc="-1" strike="noStrike">
              <a:latin typeface="Arial"/>
            </a:endParaRPr>
          </a:p>
          <a:p>
            <a:pPr marL="216000" indent="-216000" algn="ctr">
              <a:lnSpc>
                <a:spcPct val="120000"/>
              </a:lnSpc>
              <a:spcBef>
                <a:spcPts val="561"/>
              </a:spcBef>
              <a:buClr>
                <a:srgbClr val="000000"/>
              </a:buClr>
              <a:buSzPct val="45000"/>
              <a:buFont typeface="Wingdings" charset="2"/>
              <a:buChar char=""/>
            </a:pPr>
            <a:r>
              <a:rPr b="0" lang="en-US" sz="2800" spc="-1" strike="noStrike">
                <a:solidFill>
                  <a:srgbClr val="7f7f7f"/>
                </a:solidFill>
                <a:latin typeface="Lato"/>
                <a:ea typeface="Lato"/>
              </a:rPr>
              <a:t>Conv 3 – two CNN, 128 filter/3x3 kernel</a:t>
            </a:r>
            <a:endParaRPr b="0" lang="en-US" sz="2800" spc="-1" strike="noStrike">
              <a:latin typeface="Arial"/>
            </a:endParaRPr>
          </a:p>
          <a:p>
            <a:pPr marL="216000" indent="-216000" algn="ctr">
              <a:lnSpc>
                <a:spcPct val="120000"/>
              </a:lnSpc>
              <a:spcBef>
                <a:spcPts val="561"/>
              </a:spcBef>
              <a:buClr>
                <a:srgbClr val="000000"/>
              </a:buClr>
              <a:buSzPct val="45000"/>
              <a:buFont typeface="Wingdings" charset="2"/>
              <a:buChar char=""/>
            </a:pPr>
            <a:r>
              <a:rPr b="0" lang="en-US" sz="2800" spc="-1" strike="noStrike">
                <a:solidFill>
                  <a:srgbClr val="7f7f7f"/>
                </a:solidFill>
                <a:latin typeface="Lato"/>
                <a:ea typeface="Lato"/>
              </a:rPr>
              <a:t>Fully Connected 1024</a:t>
            </a:r>
            <a:endParaRPr b="0" lang="en-US" sz="2800" spc="-1" strike="noStrike">
              <a:latin typeface="Arial"/>
            </a:endParaRPr>
          </a:p>
          <a:p>
            <a:pPr marL="216000" indent="-216000" algn="ctr">
              <a:lnSpc>
                <a:spcPct val="120000"/>
              </a:lnSpc>
              <a:spcBef>
                <a:spcPts val="561"/>
              </a:spcBef>
              <a:buClr>
                <a:srgbClr val="000000"/>
              </a:buClr>
              <a:buSzPct val="45000"/>
              <a:buFont typeface="Wingdings" charset="2"/>
              <a:buChar char=""/>
            </a:pPr>
            <a:r>
              <a:rPr b="0" lang="en-US" sz="2800" spc="-1" strike="noStrike">
                <a:solidFill>
                  <a:srgbClr val="7f7f7f"/>
                </a:solidFill>
                <a:latin typeface="Lato"/>
                <a:ea typeface="Lato"/>
              </a:rPr>
              <a:t>Sigmoid</a:t>
            </a:r>
            <a:endParaRPr b="0" lang="en-US" sz="2800" spc="-1" strike="noStrike">
              <a:latin typeface="Arial"/>
            </a:endParaRPr>
          </a:p>
        </p:txBody>
      </p:sp>
      <p:sp>
        <p:nvSpPr>
          <p:cNvPr id="289" name="CustomShape 4"/>
          <p:cNvSpPr/>
          <p:nvPr/>
        </p:nvSpPr>
        <p:spPr>
          <a:xfrm>
            <a:off x="10905120" y="0"/>
            <a:ext cx="13471560" cy="13715640"/>
          </a:xfrm>
          <a:prstGeom prst="rect">
            <a:avLst/>
          </a:prstGeom>
          <a:solidFill>
            <a:srgbClr val="d9d9d9"/>
          </a:solidFill>
          <a:ln w="12600">
            <a:noFill/>
          </a:ln>
        </p:spPr>
        <p:style>
          <a:lnRef idx="0"/>
          <a:fillRef idx="0"/>
          <a:effectRef idx="0"/>
          <a:fontRef idx="minor"/>
        </p:style>
      </p:sp>
      <p:pic>
        <p:nvPicPr>
          <p:cNvPr id="290" name="Picture Placeholder 4" descr=""/>
          <p:cNvPicPr/>
          <p:nvPr/>
        </p:nvPicPr>
        <p:blipFill>
          <a:blip r:embed="rId2"/>
          <a:stretch/>
        </p:blipFill>
        <p:spPr>
          <a:xfrm>
            <a:off x="10904760" y="3060000"/>
            <a:ext cx="13471560" cy="7594920"/>
          </a:xfrm>
          <a:prstGeom prst="rect">
            <a:avLst/>
          </a:prstGeom>
          <a:ln>
            <a:noFill/>
          </a:ln>
        </p:spPr>
      </p:pic>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3" name="CustomShape 1"/>
          <p:cNvSpPr/>
          <p:nvPr/>
        </p:nvSpPr>
        <p:spPr>
          <a:xfrm>
            <a:off x="3240" y="1800"/>
            <a:ext cx="24370920" cy="13712040"/>
          </a:xfrm>
          <a:prstGeom prst="rect">
            <a:avLst/>
          </a:prstGeom>
          <a:solidFill>
            <a:srgbClr val="ffffff"/>
          </a:solidFill>
          <a:ln w="12600">
            <a:noFill/>
          </a:ln>
        </p:spPr>
        <p:style>
          <a:lnRef idx="0"/>
          <a:fillRef idx="0"/>
          <a:effectRef idx="0"/>
          <a:fontRef idx="minor"/>
        </p:style>
      </p:sp>
      <p:sp>
        <p:nvSpPr>
          <p:cNvPr id="1194" name="CustomShape 2"/>
          <p:cNvSpPr/>
          <p:nvPr/>
        </p:nvSpPr>
        <p:spPr>
          <a:xfrm>
            <a:off x="3240" y="90000"/>
            <a:ext cx="24370920" cy="13712040"/>
          </a:xfrm>
          <a:prstGeom prst="rect">
            <a:avLst/>
          </a:prstGeom>
          <a:noFill/>
          <a:ln w="12600">
            <a:noFill/>
          </a:ln>
        </p:spPr>
        <p:style>
          <a:lnRef idx="0"/>
          <a:fillRef idx="0"/>
          <a:effectRef idx="0"/>
          <a:fontRef idx="minor"/>
        </p:style>
      </p:sp>
      <p:sp>
        <p:nvSpPr>
          <p:cNvPr id="1195" name="CustomShape 3"/>
          <p:cNvSpPr/>
          <p:nvPr/>
        </p:nvSpPr>
        <p:spPr>
          <a:xfrm>
            <a:off x="8310600" y="5776920"/>
            <a:ext cx="7756200" cy="760680"/>
          </a:xfrm>
          <a:prstGeom prst="rect">
            <a:avLst/>
          </a:prstGeom>
          <a:noFill/>
          <a:ln>
            <a:noFill/>
          </a:ln>
        </p:spPr>
        <p:style>
          <a:lnRef idx="0"/>
          <a:fillRef idx="0"/>
          <a:effectRef idx="0"/>
          <a:fontRef idx="minor"/>
        </p:style>
        <p:txBody>
          <a:bodyPr lIns="90000" rIns="90000" tIns="45000" bIns="45000"/>
          <a:p>
            <a:pPr algn="ctr">
              <a:lnSpc>
                <a:spcPct val="100000"/>
              </a:lnSpc>
            </a:pPr>
            <a:r>
              <a:rPr b="1" lang="en-US" sz="4400" spc="-1" strike="noStrike">
                <a:solidFill>
                  <a:srgbClr val="7f7f7f"/>
                </a:solidFill>
                <a:latin typeface="Lato"/>
                <a:ea typeface="Lato"/>
              </a:rPr>
              <a:t>DOWNLOAD MORE</a:t>
            </a:r>
            <a:endParaRPr b="0" lang="en-US" sz="4400" spc="-1" strike="noStrike">
              <a:latin typeface="Arial"/>
            </a:endParaRPr>
          </a:p>
        </p:txBody>
      </p:sp>
      <p:sp>
        <p:nvSpPr>
          <p:cNvPr id="1196" name="CustomShape 4"/>
          <p:cNvSpPr/>
          <p:nvPr/>
        </p:nvSpPr>
        <p:spPr>
          <a:xfrm>
            <a:off x="7593840" y="6365520"/>
            <a:ext cx="9189360" cy="1558440"/>
          </a:xfrm>
          <a:prstGeom prst="rect">
            <a:avLst/>
          </a:prstGeom>
          <a:noFill/>
          <a:ln>
            <a:noFill/>
          </a:ln>
        </p:spPr>
        <p:style>
          <a:lnRef idx="0"/>
          <a:fillRef idx="0"/>
          <a:effectRef idx="0"/>
          <a:fontRef idx="minor"/>
        </p:style>
        <p:txBody>
          <a:bodyPr lIns="217440" rIns="217440" tIns="108720" bIns="108720"/>
          <a:p>
            <a:pPr marL="457200" indent="-456840" algn="ctr">
              <a:lnSpc>
                <a:spcPct val="100000"/>
              </a:lnSpc>
            </a:pPr>
            <a:r>
              <a:rPr b="0" lang="en-US" sz="8800" spc="-1" strike="noStrike" u="sng">
                <a:solidFill>
                  <a:srgbClr val="4b5050"/>
                </a:solidFill>
                <a:uFillTx/>
                <a:latin typeface="Lato"/>
                <a:ea typeface="Lato"/>
                <a:hlinkClick r:id="rId1"/>
              </a:rPr>
              <a:t>GraphicPanda.net</a:t>
            </a:r>
            <a:endParaRPr b="0" lang="en-US" sz="8800" spc="-1" strike="noStrike">
              <a:latin typeface="Arial"/>
            </a:endParaRPr>
          </a:p>
        </p:txBody>
      </p:sp>
    </p:spTree>
  </p:cSld>
  <p:timing>
    <p:tnLst>
      <p:par>
        <p:cTn id="59" dur="indefinite" restart="never" nodeType="tmRoot">
          <p:childTnLst>
            <p:seq>
              <p:cTn id="60"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1" name="" descr=""/>
          <p:cNvPicPr/>
          <p:nvPr/>
        </p:nvPicPr>
        <p:blipFill>
          <a:blip r:embed="rId1"/>
          <a:stretch/>
        </p:blipFill>
        <p:spPr>
          <a:xfrm>
            <a:off x="0" y="-15840"/>
            <a:ext cx="24376680" cy="13715280"/>
          </a:xfrm>
          <a:prstGeom prst="rect">
            <a:avLst/>
          </a:prstGeom>
          <a:ln>
            <a:noFill/>
          </a:ln>
        </p:spPr>
      </p:pic>
      <p:sp>
        <p:nvSpPr>
          <p:cNvPr id="292" name="CustomShape 1"/>
          <p:cNvSpPr/>
          <p:nvPr/>
        </p:nvSpPr>
        <p:spPr>
          <a:xfrm>
            <a:off x="4870440" y="1753200"/>
            <a:ext cx="14636520" cy="10047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6000" spc="-1" strike="noStrike">
                <a:solidFill>
                  <a:srgbClr val="17364f"/>
                </a:solidFill>
                <a:latin typeface="Lato Black"/>
                <a:ea typeface="Lato Black"/>
              </a:rPr>
              <a:t>Experiment 1</a:t>
            </a:r>
            <a:endParaRPr b="0" lang="en-US" sz="6000" spc="-1" strike="noStrike">
              <a:latin typeface="Arial"/>
            </a:endParaRPr>
          </a:p>
        </p:txBody>
      </p:sp>
      <p:sp>
        <p:nvSpPr>
          <p:cNvPr id="293" name="CustomShape 2"/>
          <p:cNvSpPr/>
          <p:nvPr/>
        </p:nvSpPr>
        <p:spPr>
          <a:xfrm>
            <a:off x="2817720" y="4627440"/>
            <a:ext cx="19074960" cy="293040"/>
          </a:xfrm>
          <a:prstGeom prst="rect">
            <a:avLst/>
          </a:prstGeom>
          <a:solidFill>
            <a:srgbClr val="27b4bf"/>
          </a:solidFill>
          <a:ln w="12600">
            <a:noFill/>
          </a:ln>
        </p:spPr>
        <p:style>
          <a:lnRef idx="0"/>
          <a:fillRef idx="0"/>
          <a:effectRef idx="0"/>
          <a:fontRef idx="minor"/>
        </p:style>
      </p:sp>
      <p:sp>
        <p:nvSpPr>
          <p:cNvPr id="294" name="CustomShape 3"/>
          <p:cNvSpPr/>
          <p:nvPr/>
        </p:nvSpPr>
        <p:spPr>
          <a:xfrm>
            <a:off x="2311920" y="2997360"/>
            <a:ext cx="3546360" cy="3546360"/>
          </a:xfrm>
          <a:prstGeom prst="ellipse">
            <a:avLst/>
          </a:prstGeom>
          <a:solidFill>
            <a:srgbClr val="27b4bf"/>
          </a:solidFill>
          <a:ln w="12600">
            <a:noFill/>
          </a:ln>
        </p:spPr>
        <p:style>
          <a:lnRef idx="0"/>
          <a:fillRef idx="0"/>
          <a:effectRef idx="0"/>
          <a:fontRef idx="minor"/>
        </p:style>
      </p:sp>
      <p:sp>
        <p:nvSpPr>
          <p:cNvPr id="295" name="CustomShape 4"/>
          <p:cNvSpPr/>
          <p:nvPr/>
        </p:nvSpPr>
        <p:spPr>
          <a:xfrm>
            <a:off x="7714440" y="2995920"/>
            <a:ext cx="3546360" cy="3546360"/>
          </a:xfrm>
          <a:prstGeom prst="ellipse">
            <a:avLst/>
          </a:prstGeom>
          <a:solidFill>
            <a:srgbClr val="27b4bf"/>
          </a:solidFill>
          <a:ln w="12600">
            <a:noFill/>
          </a:ln>
        </p:spPr>
        <p:style>
          <a:lnRef idx="0"/>
          <a:fillRef idx="0"/>
          <a:effectRef idx="0"/>
          <a:fontRef idx="minor"/>
        </p:style>
      </p:sp>
      <p:sp>
        <p:nvSpPr>
          <p:cNvPr id="296" name="CustomShape 5"/>
          <p:cNvSpPr/>
          <p:nvPr/>
        </p:nvSpPr>
        <p:spPr>
          <a:xfrm>
            <a:off x="13116600" y="2995920"/>
            <a:ext cx="3546360" cy="3546360"/>
          </a:xfrm>
          <a:prstGeom prst="ellipse">
            <a:avLst/>
          </a:prstGeom>
          <a:solidFill>
            <a:srgbClr val="27b4bf"/>
          </a:solidFill>
          <a:ln w="12600">
            <a:noFill/>
          </a:ln>
        </p:spPr>
        <p:style>
          <a:lnRef idx="0"/>
          <a:fillRef idx="0"/>
          <a:effectRef idx="0"/>
          <a:fontRef idx="minor"/>
        </p:style>
      </p:sp>
      <p:sp>
        <p:nvSpPr>
          <p:cNvPr id="297" name="CustomShape 6"/>
          <p:cNvSpPr/>
          <p:nvPr/>
        </p:nvSpPr>
        <p:spPr>
          <a:xfrm>
            <a:off x="18519120" y="2995920"/>
            <a:ext cx="3546360" cy="3546360"/>
          </a:xfrm>
          <a:prstGeom prst="ellipse">
            <a:avLst/>
          </a:prstGeom>
          <a:solidFill>
            <a:srgbClr val="27b4bf"/>
          </a:solidFill>
          <a:ln w="12600">
            <a:noFill/>
          </a:ln>
        </p:spPr>
        <p:style>
          <a:lnRef idx="0"/>
          <a:fillRef idx="0"/>
          <a:effectRef idx="0"/>
          <a:fontRef idx="minor"/>
        </p:style>
      </p:sp>
      <p:sp>
        <p:nvSpPr>
          <p:cNvPr id="298" name="CustomShape 7"/>
          <p:cNvSpPr/>
          <p:nvPr/>
        </p:nvSpPr>
        <p:spPr>
          <a:xfrm>
            <a:off x="3167640" y="3361680"/>
            <a:ext cx="1834920" cy="10047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6000" spc="-1" strike="noStrike">
                <a:solidFill>
                  <a:srgbClr val="ffffff"/>
                </a:solidFill>
                <a:latin typeface="Lato Black"/>
                <a:ea typeface="Lato Black"/>
              </a:rPr>
              <a:t>1000 </a:t>
            </a:r>
            <a:endParaRPr b="0" lang="en-US" sz="6000" spc="-1" strike="noStrike">
              <a:latin typeface="Arial"/>
            </a:endParaRPr>
          </a:p>
        </p:txBody>
      </p:sp>
      <p:sp>
        <p:nvSpPr>
          <p:cNvPr id="299" name="CustomShape 8"/>
          <p:cNvSpPr/>
          <p:nvPr/>
        </p:nvSpPr>
        <p:spPr>
          <a:xfrm>
            <a:off x="8572680" y="3361680"/>
            <a:ext cx="1834920" cy="10047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6000" spc="-1" strike="noStrike">
                <a:solidFill>
                  <a:srgbClr val="ffffff"/>
                </a:solidFill>
                <a:latin typeface="Lato Black"/>
                <a:ea typeface="Lato Black"/>
              </a:rPr>
              <a:t>78 %</a:t>
            </a:r>
            <a:endParaRPr b="0" lang="en-US" sz="6000" spc="-1" strike="noStrike">
              <a:latin typeface="Arial"/>
            </a:endParaRPr>
          </a:p>
        </p:txBody>
      </p:sp>
      <p:sp>
        <p:nvSpPr>
          <p:cNvPr id="300" name="CustomShape 9"/>
          <p:cNvSpPr/>
          <p:nvPr/>
        </p:nvSpPr>
        <p:spPr>
          <a:xfrm>
            <a:off x="13972320" y="3361680"/>
            <a:ext cx="1834920" cy="10047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6000" spc="-1" strike="noStrike">
                <a:solidFill>
                  <a:srgbClr val="ffffff"/>
                </a:solidFill>
                <a:latin typeface="Lato Black"/>
                <a:ea typeface="Lato Black"/>
              </a:rPr>
              <a:t>93 %</a:t>
            </a:r>
            <a:endParaRPr b="0" lang="en-US" sz="6000" spc="-1" strike="noStrike">
              <a:latin typeface="Arial"/>
            </a:endParaRPr>
          </a:p>
        </p:txBody>
      </p:sp>
      <p:sp>
        <p:nvSpPr>
          <p:cNvPr id="301" name="CustomShape 10"/>
          <p:cNvSpPr/>
          <p:nvPr/>
        </p:nvSpPr>
        <p:spPr>
          <a:xfrm>
            <a:off x="19374840" y="3361680"/>
            <a:ext cx="1834920" cy="10047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6000" spc="-1" strike="noStrike">
                <a:solidFill>
                  <a:srgbClr val="ffffff"/>
                </a:solidFill>
                <a:latin typeface="Lato Black"/>
                <a:ea typeface="Lato Black"/>
              </a:rPr>
              <a:t>79 %</a:t>
            </a:r>
            <a:endParaRPr b="0" lang="en-US" sz="6000" spc="-1" strike="noStrike">
              <a:latin typeface="Arial"/>
            </a:endParaRPr>
          </a:p>
        </p:txBody>
      </p:sp>
      <p:sp>
        <p:nvSpPr>
          <p:cNvPr id="302" name="TextShape 11"/>
          <p:cNvSpPr txBox="1"/>
          <p:nvPr/>
        </p:nvSpPr>
        <p:spPr>
          <a:xfrm>
            <a:off x="2926080" y="4472640"/>
            <a:ext cx="2377440" cy="664920"/>
          </a:xfrm>
          <a:prstGeom prst="rect">
            <a:avLst/>
          </a:prstGeom>
          <a:noFill/>
          <a:ln>
            <a:noFill/>
          </a:ln>
        </p:spPr>
        <p:txBody>
          <a:bodyPr lIns="90000" rIns="90000" tIns="45000" bIns="45000"/>
          <a:p>
            <a:pPr algn="ctr">
              <a:lnSpc>
                <a:spcPct val="100000"/>
              </a:lnSpc>
            </a:pPr>
            <a:r>
              <a:rPr b="1" lang="en-US" sz="3600" spc="-1" strike="noStrike">
                <a:solidFill>
                  <a:srgbClr val="ffffff"/>
                </a:solidFill>
                <a:latin typeface="Lato Black"/>
                <a:ea typeface="Lato Black"/>
              </a:rPr>
              <a:t>images</a:t>
            </a:r>
            <a:endParaRPr b="0" lang="en-US" sz="3600" spc="-1" strike="noStrike">
              <a:latin typeface="Arial"/>
            </a:endParaRPr>
          </a:p>
        </p:txBody>
      </p:sp>
      <p:sp>
        <p:nvSpPr>
          <p:cNvPr id="303" name="TextShape 12"/>
          <p:cNvSpPr txBox="1"/>
          <p:nvPr/>
        </p:nvSpPr>
        <p:spPr>
          <a:xfrm>
            <a:off x="8254080" y="4473000"/>
            <a:ext cx="2377440" cy="664920"/>
          </a:xfrm>
          <a:prstGeom prst="rect">
            <a:avLst/>
          </a:prstGeom>
          <a:noFill/>
          <a:ln>
            <a:noFill/>
          </a:ln>
        </p:spPr>
        <p:txBody>
          <a:bodyPr lIns="90000" rIns="90000" tIns="45000" bIns="45000"/>
          <a:p>
            <a:pPr algn="ctr">
              <a:lnSpc>
                <a:spcPct val="100000"/>
              </a:lnSpc>
            </a:pPr>
            <a:r>
              <a:rPr b="1" lang="en-US" sz="3600" spc="-1" strike="noStrike">
                <a:solidFill>
                  <a:srgbClr val="ffffff"/>
                </a:solidFill>
                <a:latin typeface="Lato Black"/>
                <a:ea typeface="Lato Black"/>
              </a:rPr>
              <a:t>Accuracy</a:t>
            </a:r>
            <a:endParaRPr b="0" lang="en-US" sz="3600" spc="-1" strike="noStrike">
              <a:latin typeface="Arial"/>
            </a:endParaRPr>
          </a:p>
        </p:txBody>
      </p:sp>
      <p:sp>
        <p:nvSpPr>
          <p:cNvPr id="304" name="TextShape 13"/>
          <p:cNvSpPr txBox="1"/>
          <p:nvPr/>
        </p:nvSpPr>
        <p:spPr>
          <a:xfrm>
            <a:off x="13740480" y="4480560"/>
            <a:ext cx="2377440" cy="664920"/>
          </a:xfrm>
          <a:prstGeom prst="rect">
            <a:avLst/>
          </a:prstGeom>
          <a:noFill/>
          <a:ln>
            <a:noFill/>
          </a:ln>
        </p:spPr>
        <p:txBody>
          <a:bodyPr lIns="90000" rIns="90000" tIns="45000" bIns="45000"/>
          <a:p>
            <a:pPr algn="ctr">
              <a:lnSpc>
                <a:spcPct val="100000"/>
              </a:lnSpc>
            </a:pPr>
            <a:r>
              <a:rPr b="1" lang="en-US" sz="3600" spc="-1" strike="noStrike">
                <a:solidFill>
                  <a:srgbClr val="ffffff"/>
                </a:solidFill>
                <a:latin typeface="Lato Black"/>
                <a:ea typeface="Lato Black"/>
              </a:rPr>
              <a:t>Precision</a:t>
            </a:r>
            <a:endParaRPr b="0" lang="en-US" sz="3600" spc="-1" strike="noStrike">
              <a:latin typeface="Arial"/>
            </a:endParaRPr>
          </a:p>
        </p:txBody>
      </p:sp>
      <p:sp>
        <p:nvSpPr>
          <p:cNvPr id="305" name="TextShape 14"/>
          <p:cNvSpPr txBox="1"/>
          <p:nvPr/>
        </p:nvSpPr>
        <p:spPr>
          <a:xfrm>
            <a:off x="19137600" y="4465080"/>
            <a:ext cx="2377440" cy="664920"/>
          </a:xfrm>
          <a:prstGeom prst="rect">
            <a:avLst/>
          </a:prstGeom>
          <a:noFill/>
          <a:ln>
            <a:noFill/>
          </a:ln>
        </p:spPr>
        <p:txBody>
          <a:bodyPr lIns="90000" rIns="90000" tIns="45000" bIns="45000"/>
          <a:p>
            <a:pPr algn="ctr">
              <a:lnSpc>
                <a:spcPct val="100000"/>
              </a:lnSpc>
            </a:pPr>
            <a:r>
              <a:rPr b="1" lang="en-US" sz="3600" spc="-1" strike="noStrike">
                <a:solidFill>
                  <a:srgbClr val="ffffff"/>
                </a:solidFill>
                <a:latin typeface="Lato Black"/>
                <a:ea typeface="Lato Black"/>
              </a:rPr>
              <a:t>Recall</a:t>
            </a:r>
            <a:endParaRPr b="0" lang="en-US" sz="3600" spc="-1" strike="noStrike">
              <a:latin typeface="Arial"/>
            </a:endParaRPr>
          </a:p>
        </p:txBody>
      </p:sp>
      <p:pic>
        <p:nvPicPr>
          <p:cNvPr id="306" name="" descr=""/>
          <p:cNvPicPr/>
          <p:nvPr/>
        </p:nvPicPr>
        <p:blipFill>
          <a:blip r:embed="rId2"/>
          <a:stretch/>
        </p:blipFill>
        <p:spPr>
          <a:xfrm>
            <a:off x="1006200" y="6583680"/>
            <a:ext cx="9326520" cy="5965920"/>
          </a:xfrm>
          <a:prstGeom prst="rect">
            <a:avLst/>
          </a:prstGeom>
          <a:ln>
            <a:noFill/>
          </a:ln>
        </p:spPr>
      </p:pic>
      <p:pic>
        <p:nvPicPr>
          <p:cNvPr id="307" name="" descr=""/>
          <p:cNvPicPr/>
          <p:nvPr/>
        </p:nvPicPr>
        <p:blipFill>
          <a:blip r:embed="rId3"/>
          <a:stretch/>
        </p:blipFill>
        <p:spPr>
          <a:xfrm>
            <a:off x="12914280" y="10038960"/>
            <a:ext cx="9603000" cy="1920240"/>
          </a:xfrm>
          <a:prstGeom prst="rect">
            <a:avLst/>
          </a:prstGeom>
          <a:ln>
            <a:noFill/>
          </a:ln>
        </p:spPr>
      </p:pic>
      <p:sp>
        <p:nvSpPr>
          <p:cNvPr id="308" name="CustomShape 15"/>
          <p:cNvSpPr/>
          <p:nvPr/>
        </p:nvSpPr>
        <p:spPr>
          <a:xfrm>
            <a:off x="12916080" y="9216000"/>
            <a:ext cx="813816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17364f"/>
                </a:solidFill>
                <a:latin typeface="Lato Black"/>
                <a:ea typeface="Lato Black"/>
              </a:rPr>
              <a:t>Sample misclassified images:</a:t>
            </a:r>
            <a:endParaRPr b="0" lang="en-US" sz="3600" spc="-1" strike="noStrike">
              <a:latin typeface="Arial"/>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9" name="" descr=""/>
          <p:cNvPicPr/>
          <p:nvPr/>
        </p:nvPicPr>
        <p:blipFill>
          <a:blip r:embed="rId1"/>
          <a:stretch/>
        </p:blipFill>
        <p:spPr>
          <a:xfrm>
            <a:off x="0" y="-15840"/>
            <a:ext cx="24376680" cy="13715280"/>
          </a:xfrm>
          <a:prstGeom prst="rect">
            <a:avLst/>
          </a:prstGeom>
          <a:ln>
            <a:noFill/>
          </a:ln>
        </p:spPr>
      </p:pic>
      <p:sp>
        <p:nvSpPr>
          <p:cNvPr id="310" name="CustomShape 1"/>
          <p:cNvSpPr/>
          <p:nvPr/>
        </p:nvSpPr>
        <p:spPr>
          <a:xfrm>
            <a:off x="4870440" y="1753200"/>
            <a:ext cx="14636520" cy="10047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6000" spc="-1" strike="noStrike">
                <a:solidFill>
                  <a:srgbClr val="17364f"/>
                </a:solidFill>
                <a:latin typeface="Lato Black"/>
                <a:ea typeface="Lato Black"/>
              </a:rPr>
              <a:t>Experiment 1</a:t>
            </a:r>
            <a:endParaRPr b="0" lang="en-US" sz="6000" spc="-1" strike="noStrike">
              <a:latin typeface="Arial"/>
            </a:endParaRPr>
          </a:p>
        </p:txBody>
      </p:sp>
      <p:sp>
        <p:nvSpPr>
          <p:cNvPr id="311" name="CustomShape 2"/>
          <p:cNvSpPr/>
          <p:nvPr/>
        </p:nvSpPr>
        <p:spPr>
          <a:xfrm>
            <a:off x="2817720" y="4627440"/>
            <a:ext cx="19074960" cy="293040"/>
          </a:xfrm>
          <a:prstGeom prst="rect">
            <a:avLst/>
          </a:prstGeom>
          <a:solidFill>
            <a:srgbClr val="27b4bf"/>
          </a:solidFill>
          <a:ln w="12600">
            <a:noFill/>
          </a:ln>
        </p:spPr>
        <p:style>
          <a:lnRef idx="0"/>
          <a:fillRef idx="0"/>
          <a:effectRef idx="0"/>
          <a:fontRef idx="minor"/>
        </p:style>
      </p:sp>
      <p:sp>
        <p:nvSpPr>
          <p:cNvPr id="312" name="CustomShape 3"/>
          <p:cNvSpPr/>
          <p:nvPr/>
        </p:nvSpPr>
        <p:spPr>
          <a:xfrm>
            <a:off x="2311920" y="2997360"/>
            <a:ext cx="3546360" cy="3546360"/>
          </a:xfrm>
          <a:prstGeom prst="ellipse">
            <a:avLst/>
          </a:prstGeom>
          <a:solidFill>
            <a:srgbClr val="27b4bf"/>
          </a:solidFill>
          <a:ln w="12600">
            <a:noFill/>
          </a:ln>
        </p:spPr>
        <p:style>
          <a:lnRef idx="0"/>
          <a:fillRef idx="0"/>
          <a:effectRef idx="0"/>
          <a:fontRef idx="minor"/>
        </p:style>
      </p:sp>
      <p:sp>
        <p:nvSpPr>
          <p:cNvPr id="313" name="CustomShape 4"/>
          <p:cNvSpPr/>
          <p:nvPr/>
        </p:nvSpPr>
        <p:spPr>
          <a:xfrm>
            <a:off x="7714440" y="2995920"/>
            <a:ext cx="3546360" cy="3546360"/>
          </a:xfrm>
          <a:prstGeom prst="ellipse">
            <a:avLst/>
          </a:prstGeom>
          <a:solidFill>
            <a:srgbClr val="27b4bf"/>
          </a:solidFill>
          <a:ln w="12600">
            <a:noFill/>
          </a:ln>
        </p:spPr>
        <p:style>
          <a:lnRef idx="0"/>
          <a:fillRef idx="0"/>
          <a:effectRef idx="0"/>
          <a:fontRef idx="minor"/>
        </p:style>
      </p:sp>
      <p:sp>
        <p:nvSpPr>
          <p:cNvPr id="314" name="CustomShape 5"/>
          <p:cNvSpPr/>
          <p:nvPr/>
        </p:nvSpPr>
        <p:spPr>
          <a:xfrm>
            <a:off x="13116600" y="2995920"/>
            <a:ext cx="3546360" cy="3546360"/>
          </a:xfrm>
          <a:prstGeom prst="ellipse">
            <a:avLst/>
          </a:prstGeom>
          <a:solidFill>
            <a:srgbClr val="27b4bf"/>
          </a:solidFill>
          <a:ln w="12600">
            <a:noFill/>
          </a:ln>
        </p:spPr>
        <p:style>
          <a:lnRef idx="0"/>
          <a:fillRef idx="0"/>
          <a:effectRef idx="0"/>
          <a:fontRef idx="minor"/>
        </p:style>
      </p:sp>
      <p:sp>
        <p:nvSpPr>
          <p:cNvPr id="315" name="CustomShape 6"/>
          <p:cNvSpPr/>
          <p:nvPr/>
        </p:nvSpPr>
        <p:spPr>
          <a:xfrm>
            <a:off x="18519120" y="2995920"/>
            <a:ext cx="3546360" cy="3546360"/>
          </a:xfrm>
          <a:prstGeom prst="ellipse">
            <a:avLst/>
          </a:prstGeom>
          <a:solidFill>
            <a:srgbClr val="27b4bf"/>
          </a:solidFill>
          <a:ln w="12600">
            <a:noFill/>
          </a:ln>
        </p:spPr>
        <p:style>
          <a:lnRef idx="0"/>
          <a:fillRef idx="0"/>
          <a:effectRef idx="0"/>
          <a:fontRef idx="minor"/>
        </p:style>
      </p:sp>
      <p:sp>
        <p:nvSpPr>
          <p:cNvPr id="316" name="CustomShape 7"/>
          <p:cNvSpPr/>
          <p:nvPr/>
        </p:nvSpPr>
        <p:spPr>
          <a:xfrm>
            <a:off x="3167640" y="3361680"/>
            <a:ext cx="1834920" cy="10047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6000" spc="-1" strike="noStrike">
                <a:solidFill>
                  <a:srgbClr val="ffffff"/>
                </a:solidFill>
                <a:latin typeface="Lato Black"/>
                <a:ea typeface="Lato Black"/>
              </a:rPr>
              <a:t>2000 </a:t>
            </a:r>
            <a:endParaRPr b="0" lang="en-US" sz="6000" spc="-1" strike="noStrike">
              <a:latin typeface="Arial"/>
            </a:endParaRPr>
          </a:p>
        </p:txBody>
      </p:sp>
      <p:sp>
        <p:nvSpPr>
          <p:cNvPr id="317" name="CustomShape 8"/>
          <p:cNvSpPr/>
          <p:nvPr/>
        </p:nvSpPr>
        <p:spPr>
          <a:xfrm>
            <a:off x="8572680" y="3361680"/>
            <a:ext cx="1834920" cy="10047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6000" spc="-1" strike="noStrike">
                <a:solidFill>
                  <a:srgbClr val="ffffff"/>
                </a:solidFill>
                <a:latin typeface="Lato Black"/>
                <a:ea typeface="Lato Black"/>
              </a:rPr>
              <a:t>xx %</a:t>
            </a:r>
            <a:endParaRPr b="0" lang="en-US" sz="6000" spc="-1" strike="noStrike">
              <a:latin typeface="Arial"/>
            </a:endParaRPr>
          </a:p>
        </p:txBody>
      </p:sp>
      <p:sp>
        <p:nvSpPr>
          <p:cNvPr id="318" name="CustomShape 9"/>
          <p:cNvSpPr/>
          <p:nvPr/>
        </p:nvSpPr>
        <p:spPr>
          <a:xfrm>
            <a:off x="13972320" y="3361680"/>
            <a:ext cx="1834920" cy="10047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6000" spc="-1" strike="noStrike">
                <a:solidFill>
                  <a:srgbClr val="ffffff"/>
                </a:solidFill>
                <a:latin typeface="Lato Black"/>
                <a:ea typeface="Lato Black"/>
              </a:rPr>
              <a:t>xx %</a:t>
            </a:r>
            <a:endParaRPr b="0" lang="en-US" sz="6000" spc="-1" strike="noStrike">
              <a:latin typeface="Arial"/>
            </a:endParaRPr>
          </a:p>
        </p:txBody>
      </p:sp>
      <p:sp>
        <p:nvSpPr>
          <p:cNvPr id="319" name="CustomShape 10"/>
          <p:cNvSpPr/>
          <p:nvPr/>
        </p:nvSpPr>
        <p:spPr>
          <a:xfrm>
            <a:off x="19374840" y="3361680"/>
            <a:ext cx="1834920" cy="10047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6000" spc="-1" strike="noStrike">
                <a:solidFill>
                  <a:srgbClr val="ffffff"/>
                </a:solidFill>
                <a:latin typeface="Lato Black"/>
                <a:ea typeface="Lato Black"/>
              </a:rPr>
              <a:t>xx %</a:t>
            </a:r>
            <a:endParaRPr b="0" lang="en-US" sz="6000" spc="-1" strike="noStrike">
              <a:latin typeface="Arial"/>
            </a:endParaRPr>
          </a:p>
        </p:txBody>
      </p:sp>
      <p:sp>
        <p:nvSpPr>
          <p:cNvPr id="320" name="TextShape 11"/>
          <p:cNvSpPr txBox="1"/>
          <p:nvPr/>
        </p:nvSpPr>
        <p:spPr>
          <a:xfrm>
            <a:off x="2926080" y="4472640"/>
            <a:ext cx="2377440" cy="664920"/>
          </a:xfrm>
          <a:prstGeom prst="rect">
            <a:avLst/>
          </a:prstGeom>
          <a:noFill/>
          <a:ln>
            <a:noFill/>
          </a:ln>
        </p:spPr>
        <p:txBody>
          <a:bodyPr lIns="90000" rIns="90000" tIns="45000" bIns="45000"/>
          <a:p>
            <a:pPr algn="ctr">
              <a:lnSpc>
                <a:spcPct val="100000"/>
              </a:lnSpc>
            </a:pPr>
            <a:r>
              <a:rPr b="1" lang="en-US" sz="3600" spc="-1" strike="noStrike">
                <a:solidFill>
                  <a:srgbClr val="ffffff"/>
                </a:solidFill>
                <a:latin typeface="Lato Black"/>
                <a:ea typeface="Lato Black"/>
              </a:rPr>
              <a:t>images</a:t>
            </a:r>
            <a:endParaRPr b="0" lang="en-US" sz="3600" spc="-1" strike="noStrike">
              <a:latin typeface="Arial"/>
            </a:endParaRPr>
          </a:p>
        </p:txBody>
      </p:sp>
      <p:sp>
        <p:nvSpPr>
          <p:cNvPr id="321" name="TextShape 12"/>
          <p:cNvSpPr txBox="1"/>
          <p:nvPr/>
        </p:nvSpPr>
        <p:spPr>
          <a:xfrm>
            <a:off x="8254080" y="4473000"/>
            <a:ext cx="2377440" cy="664920"/>
          </a:xfrm>
          <a:prstGeom prst="rect">
            <a:avLst/>
          </a:prstGeom>
          <a:noFill/>
          <a:ln>
            <a:noFill/>
          </a:ln>
        </p:spPr>
        <p:txBody>
          <a:bodyPr lIns="90000" rIns="90000" tIns="45000" bIns="45000"/>
          <a:p>
            <a:pPr algn="ctr">
              <a:lnSpc>
                <a:spcPct val="100000"/>
              </a:lnSpc>
            </a:pPr>
            <a:r>
              <a:rPr b="1" lang="en-US" sz="3600" spc="-1" strike="noStrike">
                <a:solidFill>
                  <a:srgbClr val="ffffff"/>
                </a:solidFill>
                <a:latin typeface="Lato Black"/>
                <a:ea typeface="Lato Black"/>
              </a:rPr>
              <a:t>Accuracy</a:t>
            </a:r>
            <a:endParaRPr b="0" lang="en-US" sz="3600" spc="-1" strike="noStrike">
              <a:latin typeface="Arial"/>
            </a:endParaRPr>
          </a:p>
        </p:txBody>
      </p:sp>
      <p:sp>
        <p:nvSpPr>
          <p:cNvPr id="322" name="TextShape 13"/>
          <p:cNvSpPr txBox="1"/>
          <p:nvPr/>
        </p:nvSpPr>
        <p:spPr>
          <a:xfrm>
            <a:off x="13740480" y="4480560"/>
            <a:ext cx="2377440" cy="664920"/>
          </a:xfrm>
          <a:prstGeom prst="rect">
            <a:avLst/>
          </a:prstGeom>
          <a:noFill/>
          <a:ln>
            <a:noFill/>
          </a:ln>
        </p:spPr>
        <p:txBody>
          <a:bodyPr lIns="90000" rIns="90000" tIns="45000" bIns="45000"/>
          <a:p>
            <a:pPr algn="ctr">
              <a:lnSpc>
                <a:spcPct val="100000"/>
              </a:lnSpc>
            </a:pPr>
            <a:r>
              <a:rPr b="1" lang="en-US" sz="3600" spc="-1" strike="noStrike">
                <a:solidFill>
                  <a:srgbClr val="ffffff"/>
                </a:solidFill>
                <a:latin typeface="Lato Black"/>
                <a:ea typeface="Lato Black"/>
              </a:rPr>
              <a:t>Precision</a:t>
            </a:r>
            <a:endParaRPr b="0" lang="en-US" sz="3600" spc="-1" strike="noStrike">
              <a:latin typeface="Arial"/>
            </a:endParaRPr>
          </a:p>
        </p:txBody>
      </p:sp>
      <p:sp>
        <p:nvSpPr>
          <p:cNvPr id="323" name="TextShape 14"/>
          <p:cNvSpPr txBox="1"/>
          <p:nvPr/>
        </p:nvSpPr>
        <p:spPr>
          <a:xfrm>
            <a:off x="19137600" y="4465080"/>
            <a:ext cx="2377440" cy="664920"/>
          </a:xfrm>
          <a:prstGeom prst="rect">
            <a:avLst/>
          </a:prstGeom>
          <a:noFill/>
          <a:ln>
            <a:noFill/>
          </a:ln>
        </p:spPr>
        <p:txBody>
          <a:bodyPr lIns="90000" rIns="90000" tIns="45000" bIns="45000"/>
          <a:p>
            <a:pPr algn="ctr">
              <a:lnSpc>
                <a:spcPct val="100000"/>
              </a:lnSpc>
            </a:pPr>
            <a:r>
              <a:rPr b="1" lang="en-US" sz="3600" spc="-1" strike="noStrike">
                <a:solidFill>
                  <a:srgbClr val="ffffff"/>
                </a:solidFill>
                <a:latin typeface="Lato Black"/>
                <a:ea typeface="Lato Black"/>
              </a:rPr>
              <a:t>Recall</a:t>
            </a:r>
            <a:endParaRPr b="0" lang="en-US" sz="3600" spc="-1" strike="noStrike">
              <a:latin typeface="Arial"/>
            </a:endParaRPr>
          </a:p>
        </p:txBody>
      </p:sp>
      <p:pic>
        <p:nvPicPr>
          <p:cNvPr id="324" name="" descr=""/>
          <p:cNvPicPr/>
          <p:nvPr/>
        </p:nvPicPr>
        <p:blipFill>
          <a:blip r:embed="rId2"/>
          <a:stretch/>
        </p:blipFill>
        <p:spPr>
          <a:xfrm>
            <a:off x="12914280" y="10038960"/>
            <a:ext cx="9603000" cy="1920240"/>
          </a:xfrm>
          <a:prstGeom prst="rect">
            <a:avLst/>
          </a:prstGeom>
          <a:ln>
            <a:noFill/>
          </a:ln>
        </p:spPr>
      </p:pic>
      <p:sp>
        <p:nvSpPr>
          <p:cNvPr id="325" name="CustomShape 15"/>
          <p:cNvSpPr/>
          <p:nvPr/>
        </p:nvSpPr>
        <p:spPr>
          <a:xfrm>
            <a:off x="12916080" y="9216000"/>
            <a:ext cx="813816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17364f"/>
                </a:solidFill>
                <a:latin typeface="Lato Black"/>
                <a:ea typeface="Lato Black"/>
              </a:rPr>
              <a:t>Sample misclassified images:</a:t>
            </a:r>
            <a:endParaRPr b="0" lang="en-US" sz="3600" spc="-1" strike="noStrike">
              <a:latin typeface="Arial"/>
            </a:endParaRPr>
          </a:p>
        </p:txBody>
      </p:sp>
      <p:pic>
        <p:nvPicPr>
          <p:cNvPr id="326" name="" descr=""/>
          <p:cNvPicPr/>
          <p:nvPr/>
        </p:nvPicPr>
        <p:blipFill>
          <a:blip r:embed="rId3"/>
          <a:stretch/>
        </p:blipFill>
        <p:spPr>
          <a:xfrm>
            <a:off x="1006560" y="6583680"/>
            <a:ext cx="9325800" cy="5965560"/>
          </a:xfrm>
          <a:prstGeom prst="rect">
            <a:avLst/>
          </a:prstGeom>
          <a:ln>
            <a:noFill/>
          </a:ln>
        </p:spPr>
      </p:pic>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7" name="" descr=""/>
          <p:cNvPicPr/>
          <p:nvPr/>
        </p:nvPicPr>
        <p:blipFill>
          <a:blip r:embed="rId1"/>
          <a:stretch/>
        </p:blipFill>
        <p:spPr>
          <a:xfrm>
            <a:off x="0" y="-15840"/>
            <a:ext cx="24376680" cy="13715280"/>
          </a:xfrm>
          <a:prstGeom prst="rect">
            <a:avLst/>
          </a:prstGeom>
          <a:ln>
            <a:noFill/>
          </a:ln>
        </p:spPr>
      </p:pic>
      <p:sp>
        <p:nvSpPr>
          <p:cNvPr id="328" name="CustomShape 1"/>
          <p:cNvSpPr/>
          <p:nvPr/>
        </p:nvSpPr>
        <p:spPr>
          <a:xfrm>
            <a:off x="4870440" y="1753200"/>
            <a:ext cx="14636520" cy="10047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6000" spc="-1" strike="noStrike">
                <a:solidFill>
                  <a:srgbClr val="17364f"/>
                </a:solidFill>
                <a:latin typeface="Lato Black"/>
                <a:ea typeface="Lato Black"/>
              </a:rPr>
              <a:t>Experiment 1</a:t>
            </a:r>
            <a:endParaRPr b="0" lang="en-US" sz="6000" spc="-1" strike="noStrike">
              <a:latin typeface="Arial"/>
            </a:endParaRPr>
          </a:p>
        </p:txBody>
      </p:sp>
      <p:sp>
        <p:nvSpPr>
          <p:cNvPr id="329" name="CustomShape 2"/>
          <p:cNvSpPr/>
          <p:nvPr/>
        </p:nvSpPr>
        <p:spPr>
          <a:xfrm>
            <a:off x="2817720" y="4627440"/>
            <a:ext cx="19074960" cy="293040"/>
          </a:xfrm>
          <a:prstGeom prst="rect">
            <a:avLst/>
          </a:prstGeom>
          <a:solidFill>
            <a:srgbClr val="27b4bf"/>
          </a:solidFill>
          <a:ln w="12600">
            <a:noFill/>
          </a:ln>
        </p:spPr>
        <p:style>
          <a:lnRef idx="0"/>
          <a:fillRef idx="0"/>
          <a:effectRef idx="0"/>
          <a:fontRef idx="minor"/>
        </p:style>
      </p:sp>
      <p:sp>
        <p:nvSpPr>
          <p:cNvPr id="330" name="CustomShape 3"/>
          <p:cNvSpPr/>
          <p:nvPr/>
        </p:nvSpPr>
        <p:spPr>
          <a:xfrm>
            <a:off x="2311920" y="2997360"/>
            <a:ext cx="3546360" cy="3546360"/>
          </a:xfrm>
          <a:prstGeom prst="ellipse">
            <a:avLst/>
          </a:prstGeom>
          <a:solidFill>
            <a:srgbClr val="27b4bf"/>
          </a:solidFill>
          <a:ln w="12600">
            <a:noFill/>
          </a:ln>
        </p:spPr>
        <p:style>
          <a:lnRef idx="0"/>
          <a:fillRef idx="0"/>
          <a:effectRef idx="0"/>
          <a:fontRef idx="minor"/>
        </p:style>
      </p:sp>
      <p:sp>
        <p:nvSpPr>
          <p:cNvPr id="331" name="CustomShape 4"/>
          <p:cNvSpPr/>
          <p:nvPr/>
        </p:nvSpPr>
        <p:spPr>
          <a:xfrm>
            <a:off x="7714440" y="2995920"/>
            <a:ext cx="3546360" cy="3546360"/>
          </a:xfrm>
          <a:prstGeom prst="ellipse">
            <a:avLst/>
          </a:prstGeom>
          <a:solidFill>
            <a:srgbClr val="27b4bf"/>
          </a:solidFill>
          <a:ln w="12600">
            <a:noFill/>
          </a:ln>
        </p:spPr>
        <p:style>
          <a:lnRef idx="0"/>
          <a:fillRef idx="0"/>
          <a:effectRef idx="0"/>
          <a:fontRef idx="minor"/>
        </p:style>
      </p:sp>
      <p:sp>
        <p:nvSpPr>
          <p:cNvPr id="332" name="CustomShape 5"/>
          <p:cNvSpPr/>
          <p:nvPr/>
        </p:nvSpPr>
        <p:spPr>
          <a:xfrm>
            <a:off x="13116600" y="2995920"/>
            <a:ext cx="3546360" cy="3546360"/>
          </a:xfrm>
          <a:prstGeom prst="ellipse">
            <a:avLst/>
          </a:prstGeom>
          <a:solidFill>
            <a:srgbClr val="27b4bf"/>
          </a:solidFill>
          <a:ln w="12600">
            <a:noFill/>
          </a:ln>
        </p:spPr>
        <p:style>
          <a:lnRef idx="0"/>
          <a:fillRef idx="0"/>
          <a:effectRef idx="0"/>
          <a:fontRef idx="minor"/>
        </p:style>
      </p:sp>
      <p:sp>
        <p:nvSpPr>
          <p:cNvPr id="333" name="CustomShape 6"/>
          <p:cNvSpPr/>
          <p:nvPr/>
        </p:nvSpPr>
        <p:spPr>
          <a:xfrm>
            <a:off x="18519120" y="2995920"/>
            <a:ext cx="3546360" cy="3546360"/>
          </a:xfrm>
          <a:prstGeom prst="ellipse">
            <a:avLst/>
          </a:prstGeom>
          <a:solidFill>
            <a:srgbClr val="27b4bf"/>
          </a:solidFill>
          <a:ln w="12600">
            <a:noFill/>
          </a:ln>
        </p:spPr>
        <p:style>
          <a:lnRef idx="0"/>
          <a:fillRef idx="0"/>
          <a:effectRef idx="0"/>
          <a:fontRef idx="minor"/>
        </p:style>
      </p:sp>
      <p:sp>
        <p:nvSpPr>
          <p:cNvPr id="334" name="CustomShape 7"/>
          <p:cNvSpPr/>
          <p:nvPr/>
        </p:nvSpPr>
        <p:spPr>
          <a:xfrm>
            <a:off x="3167640" y="3361680"/>
            <a:ext cx="1834920" cy="10047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6000" spc="-1" strike="noStrike">
                <a:solidFill>
                  <a:srgbClr val="ffffff"/>
                </a:solidFill>
                <a:latin typeface="Lato Black"/>
                <a:ea typeface="Lato Black"/>
              </a:rPr>
              <a:t>5000 </a:t>
            </a:r>
            <a:endParaRPr b="0" lang="en-US" sz="6000" spc="-1" strike="noStrike">
              <a:latin typeface="Arial"/>
            </a:endParaRPr>
          </a:p>
        </p:txBody>
      </p:sp>
      <p:sp>
        <p:nvSpPr>
          <p:cNvPr id="335" name="CustomShape 8"/>
          <p:cNvSpPr/>
          <p:nvPr/>
        </p:nvSpPr>
        <p:spPr>
          <a:xfrm>
            <a:off x="8572680" y="3361680"/>
            <a:ext cx="1834920" cy="10047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6000" spc="-1" strike="noStrike">
                <a:solidFill>
                  <a:srgbClr val="ffffff"/>
                </a:solidFill>
                <a:latin typeface="Lato Black"/>
                <a:ea typeface="Lato Black"/>
              </a:rPr>
              <a:t>xx %</a:t>
            </a:r>
            <a:endParaRPr b="0" lang="en-US" sz="6000" spc="-1" strike="noStrike">
              <a:latin typeface="Arial"/>
            </a:endParaRPr>
          </a:p>
        </p:txBody>
      </p:sp>
      <p:sp>
        <p:nvSpPr>
          <p:cNvPr id="336" name="CustomShape 9"/>
          <p:cNvSpPr/>
          <p:nvPr/>
        </p:nvSpPr>
        <p:spPr>
          <a:xfrm>
            <a:off x="13972320" y="3361680"/>
            <a:ext cx="1834920" cy="10047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6000" spc="-1" strike="noStrike">
                <a:solidFill>
                  <a:srgbClr val="ffffff"/>
                </a:solidFill>
                <a:latin typeface="Lato Black"/>
                <a:ea typeface="Lato Black"/>
              </a:rPr>
              <a:t>xx %</a:t>
            </a:r>
            <a:endParaRPr b="0" lang="en-US" sz="6000" spc="-1" strike="noStrike">
              <a:latin typeface="Arial"/>
            </a:endParaRPr>
          </a:p>
        </p:txBody>
      </p:sp>
      <p:sp>
        <p:nvSpPr>
          <p:cNvPr id="337" name="CustomShape 10"/>
          <p:cNvSpPr/>
          <p:nvPr/>
        </p:nvSpPr>
        <p:spPr>
          <a:xfrm>
            <a:off x="19374840" y="3361680"/>
            <a:ext cx="1834920" cy="10047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6000" spc="-1" strike="noStrike">
                <a:solidFill>
                  <a:srgbClr val="ffffff"/>
                </a:solidFill>
                <a:latin typeface="Lato Black"/>
                <a:ea typeface="Lato Black"/>
              </a:rPr>
              <a:t>xx %</a:t>
            </a:r>
            <a:endParaRPr b="0" lang="en-US" sz="6000" spc="-1" strike="noStrike">
              <a:latin typeface="Arial"/>
            </a:endParaRPr>
          </a:p>
        </p:txBody>
      </p:sp>
      <p:sp>
        <p:nvSpPr>
          <p:cNvPr id="338" name="TextShape 11"/>
          <p:cNvSpPr txBox="1"/>
          <p:nvPr/>
        </p:nvSpPr>
        <p:spPr>
          <a:xfrm>
            <a:off x="2926080" y="4472640"/>
            <a:ext cx="2377440" cy="664920"/>
          </a:xfrm>
          <a:prstGeom prst="rect">
            <a:avLst/>
          </a:prstGeom>
          <a:noFill/>
          <a:ln>
            <a:noFill/>
          </a:ln>
        </p:spPr>
        <p:txBody>
          <a:bodyPr lIns="90000" rIns="90000" tIns="45000" bIns="45000"/>
          <a:p>
            <a:pPr algn="ctr">
              <a:lnSpc>
                <a:spcPct val="100000"/>
              </a:lnSpc>
            </a:pPr>
            <a:r>
              <a:rPr b="1" lang="en-US" sz="3600" spc="-1" strike="noStrike">
                <a:solidFill>
                  <a:srgbClr val="ffffff"/>
                </a:solidFill>
                <a:latin typeface="Lato Black"/>
                <a:ea typeface="Lato Black"/>
              </a:rPr>
              <a:t>images</a:t>
            </a:r>
            <a:endParaRPr b="0" lang="en-US" sz="3600" spc="-1" strike="noStrike">
              <a:latin typeface="Arial"/>
            </a:endParaRPr>
          </a:p>
        </p:txBody>
      </p:sp>
      <p:sp>
        <p:nvSpPr>
          <p:cNvPr id="339" name="TextShape 12"/>
          <p:cNvSpPr txBox="1"/>
          <p:nvPr/>
        </p:nvSpPr>
        <p:spPr>
          <a:xfrm>
            <a:off x="8254080" y="4473000"/>
            <a:ext cx="2377440" cy="664920"/>
          </a:xfrm>
          <a:prstGeom prst="rect">
            <a:avLst/>
          </a:prstGeom>
          <a:noFill/>
          <a:ln>
            <a:noFill/>
          </a:ln>
        </p:spPr>
        <p:txBody>
          <a:bodyPr lIns="90000" rIns="90000" tIns="45000" bIns="45000"/>
          <a:p>
            <a:pPr algn="ctr">
              <a:lnSpc>
                <a:spcPct val="100000"/>
              </a:lnSpc>
            </a:pPr>
            <a:r>
              <a:rPr b="1" lang="en-US" sz="3600" spc="-1" strike="noStrike">
                <a:solidFill>
                  <a:srgbClr val="ffffff"/>
                </a:solidFill>
                <a:latin typeface="Lato Black"/>
                <a:ea typeface="Lato Black"/>
              </a:rPr>
              <a:t>Accuracy</a:t>
            </a:r>
            <a:endParaRPr b="0" lang="en-US" sz="3600" spc="-1" strike="noStrike">
              <a:latin typeface="Arial"/>
            </a:endParaRPr>
          </a:p>
        </p:txBody>
      </p:sp>
      <p:sp>
        <p:nvSpPr>
          <p:cNvPr id="340" name="TextShape 13"/>
          <p:cNvSpPr txBox="1"/>
          <p:nvPr/>
        </p:nvSpPr>
        <p:spPr>
          <a:xfrm>
            <a:off x="13740480" y="4480560"/>
            <a:ext cx="2377440" cy="664920"/>
          </a:xfrm>
          <a:prstGeom prst="rect">
            <a:avLst/>
          </a:prstGeom>
          <a:noFill/>
          <a:ln>
            <a:noFill/>
          </a:ln>
        </p:spPr>
        <p:txBody>
          <a:bodyPr lIns="90000" rIns="90000" tIns="45000" bIns="45000"/>
          <a:p>
            <a:pPr algn="ctr">
              <a:lnSpc>
                <a:spcPct val="100000"/>
              </a:lnSpc>
            </a:pPr>
            <a:r>
              <a:rPr b="1" lang="en-US" sz="3600" spc="-1" strike="noStrike">
                <a:solidFill>
                  <a:srgbClr val="ffffff"/>
                </a:solidFill>
                <a:latin typeface="Lato Black"/>
                <a:ea typeface="Lato Black"/>
              </a:rPr>
              <a:t>Precision</a:t>
            </a:r>
            <a:endParaRPr b="0" lang="en-US" sz="3600" spc="-1" strike="noStrike">
              <a:latin typeface="Arial"/>
            </a:endParaRPr>
          </a:p>
        </p:txBody>
      </p:sp>
      <p:sp>
        <p:nvSpPr>
          <p:cNvPr id="341" name="TextShape 14"/>
          <p:cNvSpPr txBox="1"/>
          <p:nvPr/>
        </p:nvSpPr>
        <p:spPr>
          <a:xfrm>
            <a:off x="19137600" y="4465080"/>
            <a:ext cx="2377440" cy="664920"/>
          </a:xfrm>
          <a:prstGeom prst="rect">
            <a:avLst/>
          </a:prstGeom>
          <a:noFill/>
          <a:ln>
            <a:noFill/>
          </a:ln>
        </p:spPr>
        <p:txBody>
          <a:bodyPr lIns="90000" rIns="90000" tIns="45000" bIns="45000"/>
          <a:p>
            <a:pPr algn="ctr">
              <a:lnSpc>
                <a:spcPct val="100000"/>
              </a:lnSpc>
            </a:pPr>
            <a:r>
              <a:rPr b="1" lang="en-US" sz="3600" spc="-1" strike="noStrike">
                <a:solidFill>
                  <a:srgbClr val="ffffff"/>
                </a:solidFill>
                <a:latin typeface="Lato Black"/>
                <a:ea typeface="Lato Black"/>
              </a:rPr>
              <a:t>Recall</a:t>
            </a:r>
            <a:endParaRPr b="0" lang="en-US" sz="3600" spc="-1" strike="noStrike">
              <a:latin typeface="Arial"/>
            </a:endParaRPr>
          </a:p>
        </p:txBody>
      </p:sp>
      <p:pic>
        <p:nvPicPr>
          <p:cNvPr id="342" name="" descr=""/>
          <p:cNvPicPr/>
          <p:nvPr/>
        </p:nvPicPr>
        <p:blipFill>
          <a:blip r:embed="rId2"/>
          <a:stretch/>
        </p:blipFill>
        <p:spPr>
          <a:xfrm>
            <a:off x="12914280" y="10038960"/>
            <a:ext cx="9603000" cy="1920240"/>
          </a:xfrm>
          <a:prstGeom prst="rect">
            <a:avLst/>
          </a:prstGeom>
          <a:ln>
            <a:noFill/>
          </a:ln>
        </p:spPr>
      </p:pic>
      <p:sp>
        <p:nvSpPr>
          <p:cNvPr id="343" name="CustomShape 15"/>
          <p:cNvSpPr/>
          <p:nvPr/>
        </p:nvSpPr>
        <p:spPr>
          <a:xfrm>
            <a:off x="12916080" y="9216000"/>
            <a:ext cx="813816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17364f"/>
                </a:solidFill>
                <a:latin typeface="Lato Black"/>
                <a:ea typeface="Lato Black"/>
              </a:rPr>
              <a:t>Sample misclassified images:</a:t>
            </a:r>
            <a:endParaRPr b="0" lang="en-US" sz="3600" spc="-1" strike="noStrike">
              <a:latin typeface="Arial"/>
            </a:endParaRPr>
          </a:p>
        </p:txBody>
      </p:sp>
      <p:pic>
        <p:nvPicPr>
          <p:cNvPr id="344" name="" descr=""/>
          <p:cNvPicPr/>
          <p:nvPr/>
        </p:nvPicPr>
        <p:blipFill>
          <a:blip r:embed="rId3"/>
          <a:stretch/>
        </p:blipFill>
        <p:spPr>
          <a:xfrm>
            <a:off x="1006560" y="6583680"/>
            <a:ext cx="9325800" cy="5965560"/>
          </a:xfrm>
          <a:prstGeom prst="rect">
            <a:avLst/>
          </a:prstGeom>
          <a:ln>
            <a:noFill/>
          </a:ln>
        </p:spPr>
      </p:pic>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5" name="" descr=""/>
          <p:cNvPicPr/>
          <p:nvPr/>
        </p:nvPicPr>
        <p:blipFill>
          <a:blip r:embed="rId1"/>
          <a:stretch/>
        </p:blipFill>
        <p:spPr>
          <a:xfrm>
            <a:off x="0" y="0"/>
            <a:ext cx="24376680" cy="13715280"/>
          </a:xfrm>
          <a:prstGeom prst="rect">
            <a:avLst/>
          </a:prstGeom>
          <a:ln>
            <a:noFill/>
          </a:ln>
        </p:spPr>
      </p:pic>
      <p:pic>
        <p:nvPicPr>
          <p:cNvPr id="346" name="" descr=""/>
          <p:cNvPicPr/>
          <p:nvPr/>
        </p:nvPicPr>
        <p:blipFill>
          <a:blip r:embed="rId2"/>
          <a:srcRect l="3217" t="16086" r="1427" b="20401"/>
          <a:stretch/>
        </p:blipFill>
        <p:spPr>
          <a:xfrm>
            <a:off x="1057680" y="3038400"/>
            <a:ext cx="22036680" cy="7680600"/>
          </a:xfrm>
          <a:prstGeom prst="rect">
            <a:avLst/>
          </a:prstGeom>
          <a:ln>
            <a:noFill/>
          </a:ln>
        </p:spPr>
      </p:pic>
      <p:sp>
        <p:nvSpPr>
          <p:cNvPr id="347" name="CustomShape 1"/>
          <p:cNvSpPr/>
          <p:nvPr/>
        </p:nvSpPr>
        <p:spPr>
          <a:xfrm>
            <a:off x="4200120" y="1464120"/>
            <a:ext cx="14636520" cy="10047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6000" spc="-1" strike="noStrike">
                <a:solidFill>
                  <a:srgbClr val="17364f"/>
                </a:solidFill>
                <a:latin typeface="Lato Black"/>
                <a:ea typeface="Lato Black"/>
              </a:rPr>
              <a:t>AAAAND… it’s working...</a:t>
            </a:r>
            <a:endParaRPr b="0" lang="en-US" sz="6000" spc="-1" strike="noStrike">
              <a:latin typeface="Arial"/>
            </a:endParaRPr>
          </a:p>
        </p:txBody>
      </p:sp>
      <p:sp>
        <p:nvSpPr>
          <p:cNvPr id="348" name="CustomShape 2"/>
          <p:cNvSpPr/>
          <p:nvPr/>
        </p:nvSpPr>
        <p:spPr>
          <a:xfrm>
            <a:off x="4846320" y="10973880"/>
            <a:ext cx="14636520" cy="821520"/>
          </a:xfrm>
          <a:prstGeom prst="rect">
            <a:avLst/>
          </a:prstGeom>
          <a:noFill/>
          <a:ln>
            <a:noFill/>
          </a:ln>
        </p:spPr>
        <p:style>
          <a:lnRef idx="0"/>
          <a:fillRef idx="0"/>
          <a:effectRef idx="0"/>
          <a:fontRef idx="minor"/>
        </p:style>
        <p:txBody>
          <a:bodyPr lIns="90000" rIns="90000" tIns="45000" bIns="45000"/>
          <a:p>
            <a:pPr algn="ctr">
              <a:lnSpc>
                <a:spcPct val="100000"/>
              </a:lnSpc>
            </a:pPr>
            <a:r>
              <a:rPr b="1" lang="en-US" sz="4800" spc="-1" strike="noStrike">
                <a:solidFill>
                  <a:srgbClr val="17364f"/>
                </a:solidFill>
                <a:latin typeface="Lato Black"/>
                <a:ea typeface="Lato Black"/>
              </a:rPr>
              <a:t>...in most cases :)</a:t>
            </a:r>
            <a:endParaRPr b="0" lang="en-US" sz="4800" spc="-1" strike="noStrike">
              <a:latin typeface="Arial"/>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9" name="Picture 13" descr=""/>
          <p:cNvPicPr/>
          <p:nvPr/>
        </p:nvPicPr>
        <p:blipFill>
          <a:blip r:embed="rId1"/>
          <a:stretch/>
        </p:blipFill>
        <p:spPr>
          <a:xfrm>
            <a:off x="720" y="0"/>
            <a:ext cx="24375960" cy="13715640"/>
          </a:xfrm>
          <a:prstGeom prst="rect">
            <a:avLst/>
          </a:prstGeom>
          <a:ln>
            <a:noFill/>
          </a:ln>
        </p:spPr>
      </p:pic>
      <p:sp>
        <p:nvSpPr>
          <p:cNvPr id="350" name="CustomShape 1"/>
          <p:cNvSpPr/>
          <p:nvPr/>
        </p:nvSpPr>
        <p:spPr>
          <a:xfrm>
            <a:off x="0" y="0"/>
            <a:ext cx="24377400" cy="13715640"/>
          </a:xfrm>
          <a:prstGeom prst="rect">
            <a:avLst/>
          </a:prstGeom>
          <a:solidFill>
            <a:srgbClr val="ffffff">
              <a:alpha val="80000"/>
            </a:srgbClr>
          </a:solidFill>
          <a:ln w="12600">
            <a:noFill/>
          </a:ln>
        </p:spPr>
        <p:style>
          <a:lnRef idx="0"/>
          <a:fillRef idx="0"/>
          <a:effectRef idx="0"/>
          <a:fontRef idx="minor"/>
        </p:style>
      </p:sp>
      <p:sp>
        <p:nvSpPr>
          <p:cNvPr id="351" name="CustomShape 2"/>
          <p:cNvSpPr/>
          <p:nvPr/>
        </p:nvSpPr>
        <p:spPr>
          <a:xfrm>
            <a:off x="6857640" y="1636560"/>
            <a:ext cx="10661760" cy="10661760"/>
          </a:xfrm>
          <a:prstGeom prst="ellipse">
            <a:avLst/>
          </a:prstGeom>
          <a:solidFill>
            <a:srgbClr val="27b4bf"/>
          </a:solidFill>
          <a:ln w="12600">
            <a:noFill/>
          </a:ln>
        </p:spPr>
        <p:style>
          <a:lnRef idx="0"/>
          <a:fillRef idx="0"/>
          <a:effectRef idx="0"/>
          <a:fontRef idx="minor"/>
        </p:style>
      </p:sp>
      <p:sp>
        <p:nvSpPr>
          <p:cNvPr id="352" name="CustomShape 3"/>
          <p:cNvSpPr/>
          <p:nvPr/>
        </p:nvSpPr>
        <p:spPr>
          <a:xfrm>
            <a:off x="8046720" y="3873240"/>
            <a:ext cx="8503920" cy="4662000"/>
          </a:xfrm>
          <a:prstGeom prst="rect">
            <a:avLst/>
          </a:prstGeom>
          <a:noFill/>
          <a:ln>
            <a:noFill/>
          </a:ln>
        </p:spPr>
        <p:style>
          <a:lnRef idx="0"/>
          <a:fillRef idx="0"/>
          <a:effectRef idx="0"/>
          <a:fontRef idx="minor"/>
        </p:style>
        <p:txBody>
          <a:bodyPr lIns="90000" rIns="90000" tIns="45000" bIns="45000"/>
          <a:p>
            <a:pPr algn="ctr">
              <a:lnSpc>
                <a:spcPct val="100000"/>
              </a:lnSpc>
            </a:pPr>
            <a:r>
              <a:rPr b="1" lang="en-US" sz="10000" spc="-1" strike="noStrike">
                <a:solidFill>
                  <a:srgbClr val="ffffff"/>
                </a:solidFill>
                <a:latin typeface="Lato Black"/>
                <a:ea typeface="Lato Black"/>
              </a:rPr>
              <a:t>Apologies to the missclassified</a:t>
            </a:r>
            <a:endParaRPr b="0" lang="en-US" sz="10000" spc="-1" strike="noStrike">
              <a:latin typeface="Arial"/>
            </a:endParaRPr>
          </a:p>
        </p:txBody>
      </p:sp>
      <p:pic>
        <p:nvPicPr>
          <p:cNvPr id="353" name="" descr=""/>
          <p:cNvPicPr/>
          <p:nvPr/>
        </p:nvPicPr>
        <p:blipFill>
          <a:blip r:embed="rId2"/>
          <a:stretch/>
        </p:blipFill>
        <p:spPr>
          <a:xfrm>
            <a:off x="11064240" y="8869680"/>
            <a:ext cx="2377440" cy="2238120"/>
          </a:xfrm>
          <a:prstGeom prst="rect">
            <a:avLst/>
          </a:prstGeom>
          <a:ln>
            <a:noFill/>
          </a:ln>
        </p:spPr>
      </p:pic>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4" name="Picture 13" descr=""/>
          <p:cNvPicPr/>
          <p:nvPr/>
        </p:nvPicPr>
        <p:blipFill>
          <a:blip r:embed="rId1"/>
          <a:stretch/>
        </p:blipFill>
        <p:spPr>
          <a:xfrm>
            <a:off x="720" y="0"/>
            <a:ext cx="24375960" cy="13715640"/>
          </a:xfrm>
          <a:prstGeom prst="rect">
            <a:avLst/>
          </a:prstGeom>
          <a:ln>
            <a:noFill/>
          </a:ln>
        </p:spPr>
      </p:pic>
      <p:sp>
        <p:nvSpPr>
          <p:cNvPr id="355" name="CustomShape 1"/>
          <p:cNvSpPr/>
          <p:nvPr/>
        </p:nvSpPr>
        <p:spPr>
          <a:xfrm>
            <a:off x="0" y="0"/>
            <a:ext cx="24377400" cy="13715640"/>
          </a:xfrm>
          <a:prstGeom prst="rect">
            <a:avLst/>
          </a:prstGeom>
          <a:solidFill>
            <a:srgbClr val="ffffff">
              <a:alpha val="80000"/>
            </a:srgbClr>
          </a:solidFill>
          <a:ln w="12600">
            <a:noFill/>
          </a:ln>
        </p:spPr>
        <p:style>
          <a:lnRef idx="0"/>
          <a:fillRef idx="0"/>
          <a:effectRef idx="0"/>
          <a:fontRef idx="minor"/>
        </p:style>
      </p:sp>
      <p:sp>
        <p:nvSpPr>
          <p:cNvPr id="356" name="CustomShape 2"/>
          <p:cNvSpPr/>
          <p:nvPr/>
        </p:nvSpPr>
        <p:spPr>
          <a:xfrm>
            <a:off x="6807600" y="1753200"/>
            <a:ext cx="10762200" cy="1614240"/>
          </a:xfrm>
          <a:prstGeom prst="rect">
            <a:avLst/>
          </a:prstGeom>
          <a:noFill/>
          <a:ln>
            <a:noFill/>
          </a:ln>
        </p:spPr>
        <p:style>
          <a:lnRef idx="0"/>
          <a:fillRef idx="0"/>
          <a:effectRef idx="0"/>
          <a:fontRef idx="minor"/>
        </p:style>
        <p:txBody>
          <a:bodyPr lIns="90000" rIns="90000" tIns="45000" bIns="45000"/>
          <a:p>
            <a:pPr algn="ctr">
              <a:lnSpc>
                <a:spcPct val="100000"/>
              </a:lnSpc>
            </a:pPr>
            <a:r>
              <a:rPr b="1" lang="en-US" sz="10000" spc="-1" strike="noStrike">
                <a:solidFill>
                  <a:srgbClr val="17364f"/>
                </a:solidFill>
                <a:latin typeface="Lato Black"/>
                <a:ea typeface="Lato Black"/>
              </a:rPr>
              <a:t>¡HELLO!</a:t>
            </a:r>
            <a:endParaRPr b="0" lang="en-US" sz="10000" spc="-1" strike="noStrike">
              <a:latin typeface="Arial"/>
            </a:endParaRPr>
          </a:p>
        </p:txBody>
      </p:sp>
      <p:sp>
        <p:nvSpPr>
          <p:cNvPr id="357" name="CustomShape 3"/>
          <p:cNvSpPr/>
          <p:nvPr/>
        </p:nvSpPr>
        <p:spPr>
          <a:xfrm>
            <a:off x="7942680" y="9789840"/>
            <a:ext cx="8492400" cy="639000"/>
          </a:xfrm>
          <a:prstGeom prst="rect">
            <a:avLst/>
          </a:prstGeom>
          <a:noFill/>
          <a:ln>
            <a:noFill/>
          </a:ln>
        </p:spPr>
        <p:style>
          <a:lnRef idx="0"/>
          <a:fillRef idx="0"/>
          <a:effectRef idx="0"/>
          <a:fontRef idx="minor"/>
        </p:style>
        <p:txBody>
          <a:bodyPr lIns="90000" rIns="90000" tIns="45000" bIns="45000"/>
          <a:p>
            <a:pPr algn="ctr">
              <a:lnSpc>
                <a:spcPct val="100000"/>
              </a:lnSpc>
            </a:pPr>
            <a:r>
              <a:rPr b="1" lang="en-US" sz="3600" spc="-1" strike="noStrike">
                <a:solidFill>
                  <a:srgbClr val="17364f"/>
                </a:solidFill>
                <a:latin typeface="Lato Black"/>
                <a:ea typeface="Lato Black"/>
              </a:rPr>
              <a:t>JOHN SMITH AND KATY ANDERSON</a:t>
            </a:r>
            <a:endParaRPr b="0" lang="en-US" sz="3600" spc="-1" strike="noStrike">
              <a:latin typeface="Arial"/>
            </a:endParaRPr>
          </a:p>
        </p:txBody>
      </p:sp>
      <p:sp>
        <p:nvSpPr>
          <p:cNvPr id="358" name="CustomShape 4"/>
          <p:cNvSpPr/>
          <p:nvPr/>
        </p:nvSpPr>
        <p:spPr>
          <a:xfrm>
            <a:off x="6474600" y="10436040"/>
            <a:ext cx="11427840" cy="1855440"/>
          </a:xfrm>
          <a:prstGeom prst="rect">
            <a:avLst/>
          </a:prstGeom>
          <a:noFill/>
          <a:ln>
            <a:noFill/>
          </a:ln>
        </p:spPr>
        <p:style>
          <a:lnRef idx="0"/>
          <a:fillRef idx="0"/>
          <a:effectRef idx="0"/>
          <a:fontRef idx="minor"/>
        </p:style>
        <p:txBody>
          <a:bodyPr lIns="217440" rIns="217440" tIns="108720" bIns="108720"/>
          <a:p>
            <a:pPr algn="ctr">
              <a:lnSpc>
                <a:spcPts val="4300"/>
              </a:lnSpc>
              <a:spcBef>
                <a:spcPts val="561"/>
              </a:spcBef>
            </a:pPr>
            <a:r>
              <a:rPr b="0" lang="en-US" sz="2800" spc="-1" strike="noStrike">
                <a:solidFill>
                  <a:srgbClr val="7f7f7f"/>
                </a:solidFill>
                <a:latin typeface="Lato"/>
                <a:ea typeface="Lato"/>
              </a:rPr>
              <a:t>Marketers must link the price to the real and perceived value of the product, but they also must take into account supply costs.</a:t>
            </a:r>
            <a:endParaRPr b="0" lang="en-US" sz="2800" spc="-1" strike="noStrike">
              <a:latin typeface="Arial"/>
            </a:endParaRPr>
          </a:p>
        </p:txBody>
      </p:sp>
      <p:sp>
        <p:nvSpPr>
          <p:cNvPr id="359" name="CustomShape 5"/>
          <p:cNvSpPr/>
          <p:nvPr/>
        </p:nvSpPr>
        <p:spPr>
          <a:xfrm>
            <a:off x="9878760" y="6509520"/>
            <a:ext cx="4619880" cy="154440"/>
          </a:xfrm>
          <a:prstGeom prst="rect">
            <a:avLst/>
          </a:prstGeom>
          <a:solidFill>
            <a:srgbClr val="27b4bf"/>
          </a:solidFill>
          <a:ln w="12600">
            <a:noFill/>
          </a:ln>
        </p:spPr>
        <p:style>
          <a:lnRef idx="0"/>
          <a:fillRef idx="0"/>
          <a:effectRef idx="0"/>
          <a:fontRef idx="minor"/>
        </p:style>
      </p:sp>
      <p:sp>
        <p:nvSpPr>
          <p:cNvPr id="360" name="CustomShape 6"/>
          <p:cNvSpPr/>
          <p:nvPr/>
        </p:nvSpPr>
        <p:spPr>
          <a:xfrm>
            <a:off x="5194440" y="4192920"/>
            <a:ext cx="4788000" cy="4788000"/>
          </a:xfrm>
          <a:prstGeom prst="ellipse">
            <a:avLst/>
          </a:prstGeom>
          <a:solidFill>
            <a:srgbClr val="d9d9d9"/>
          </a:solidFill>
          <a:ln w="12600">
            <a:noFill/>
          </a:ln>
        </p:spPr>
        <p:style>
          <a:lnRef idx="0"/>
          <a:fillRef idx="0"/>
          <a:effectRef idx="0"/>
          <a:fontRef idx="minor"/>
        </p:style>
      </p:sp>
      <p:sp>
        <p:nvSpPr>
          <p:cNvPr id="361" name="CustomShape 7"/>
          <p:cNvSpPr/>
          <p:nvPr/>
        </p:nvSpPr>
        <p:spPr>
          <a:xfrm>
            <a:off x="14394960" y="4192920"/>
            <a:ext cx="4788000" cy="4788000"/>
          </a:xfrm>
          <a:prstGeom prst="ellipse">
            <a:avLst/>
          </a:prstGeom>
          <a:solidFill>
            <a:srgbClr val="d9d9d9"/>
          </a:solidFill>
          <a:ln w="12600">
            <a:noFill/>
          </a:ln>
        </p:spPr>
        <p:style>
          <a:lnRef idx="0"/>
          <a:fillRef idx="0"/>
          <a:effectRef idx="0"/>
          <a:fontRef idx="minor"/>
        </p:style>
      </p:sp>
      <p:pic>
        <p:nvPicPr>
          <p:cNvPr id="362" name="Picture Placeholder 1" descr=""/>
          <p:cNvPicPr/>
          <p:nvPr/>
        </p:nvPicPr>
        <p:blipFill>
          <a:blip r:embed="rId2"/>
          <a:stretch/>
        </p:blipFill>
        <p:spPr>
          <a:xfrm>
            <a:off x="5194440" y="4190040"/>
            <a:ext cx="4788000" cy="4794120"/>
          </a:xfrm>
          <a:prstGeom prst="rect">
            <a:avLst/>
          </a:prstGeom>
          <a:ln>
            <a:noFill/>
          </a:ln>
        </p:spPr>
      </p:pic>
      <p:pic>
        <p:nvPicPr>
          <p:cNvPr id="363" name="Picture Placeholder 4" descr=""/>
          <p:cNvPicPr/>
          <p:nvPr/>
        </p:nvPicPr>
        <p:blipFill>
          <a:blip r:embed="rId3"/>
          <a:stretch/>
        </p:blipFill>
        <p:spPr>
          <a:xfrm>
            <a:off x="14390280" y="4190040"/>
            <a:ext cx="4788000" cy="4794120"/>
          </a:xfrm>
          <a:prstGeom prst="rect">
            <a:avLst/>
          </a:prstGeom>
          <a:ln>
            <a:noFill/>
          </a:ln>
        </p:spPr>
      </p:pic>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000000"/>
      </a:lt2>
      <a:accent1>
        <a:srgbClr val="000000"/>
      </a:accent1>
      <a:accent2>
        <a:srgbClr val="000000"/>
      </a:accent2>
      <a:accent3>
        <a:srgbClr val="000000"/>
      </a:accent3>
      <a:accent4>
        <a:srgbClr val="000000"/>
      </a:accent4>
      <a:accent5>
        <a:srgbClr val="000000"/>
      </a:accent5>
      <a:accent6>
        <a:srgbClr val="000000"/>
      </a:accent6>
      <a:hlink>
        <a:srgbClr val="000000"/>
      </a:hlink>
      <a:folHlink>
        <a:srgbClr val="00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000000"/>
      </a:lt2>
      <a:accent1>
        <a:srgbClr val="000000"/>
      </a:accent1>
      <a:accent2>
        <a:srgbClr val="000000"/>
      </a:accent2>
      <a:accent3>
        <a:srgbClr val="000000"/>
      </a:accent3>
      <a:accent4>
        <a:srgbClr val="000000"/>
      </a:accent4>
      <a:accent5>
        <a:srgbClr val="000000"/>
      </a:accent5>
      <a:accent6>
        <a:srgbClr val="000000"/>
      </a:accent6>
      <a:hlink>
        <a:srgbClr val="000000"/>
      </a:hlink>
      <a:folHlink>
        <a:srgbClr val="00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000000"/>
      </a:lt2>
      <a:accent1>
        <a:srgbClr val="000000"/>
      </a:accent1>
      <a:accent2>
        <a:srgbClr val="000000"/>
      </a:accent2>
      <a:accent3>
        <a:srgbClr val="000000"/>
      </a:accent3>
      <a:accent4>
        <a:srgbClr val="000000"/>
      </a:accent4>
      <a:accent5>
        <a:srgbClr val="000000"/>
      </a:accent5>
      <a:accent6>
        <a:srgbClr val="000000"/>
      </a:accent6>
      <a:hlink>
        <a:srgbClr val="000000"/>
      </a:hlink>
      <a:folHlink>
        <a:srgbClr val="00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00000"/>
      </a:dk2>
      <a:lt2>
        <a:srgbClr val="000000"/>
      </a:lt2>
      <a:accent1>
        <a:srgbClr val="000000"/>
      </a:accent1>
      <a:accent2>
        <a:srgbClr val="000000"/>
      </a:accent2>
      <a:accent3>
        <a:srgbClr val="000000"/>
      </a:accent3>
      <a:accent4>
        <a:srgbClr val="000000"/>
      </a:accent4>
      <a:accent5>
        <a:srgbClr val="000000"/>
      </a:accent5>
      <a:accent6>
        <a:srgbClr val="000000"/>
      </a:accent6>
      <a:hlink>
        <a:srgbClr val="000000"/>
      </a:hlink>
      <a:folHlink>
        <a:srgbClr val="00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00000"/>
      </a:dk2>
      <a:lt2>
        <a:srgbClr val="000000"/>
      </a:lt2>
      <a:accent1>
        <a:srgbClr val="000000"/>
      </a:accent1>
      <a:accent2>
        <a:srgbClr val="000000"/>
      </a:accent2>
      <a:accent3>
        <a:srgbClr val="000000"/>
      </a:accent3>
      <a:accent4>
        <a:srgbClr val="000000"/>
      </a:accent4>
      <a:accent5>
        <a:srgbClr val="000000"/>
      </a:accent5>
      <a:accent6>
        <a:srgbClr val="000000"/>
      </a:accent6>
      <a:hlink>
        <a:srgbClr val="000000"/>
      </a:hlink>
      <a:folHlink>
        <a:srgbClr val="00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00000"/>
      </a:dk2>
      <a:lt2>
        <a:srgbClr val="000000"/>
      </a:lt2>
      <a:accent1>
        <a:srgbClr val="000000"/>
      </a:accent1>
      <a:accent2>
        <a:srgbClr val="000000"/>
      </a:accent2>
      <a:accent3>
        <a:srgbClr val="000000"/>
      </a:accent3>
      <a:accent4>
        <a:srgbClr val="000000"/>
      </a:accent4>
      <a:accent5>
        <a:srgbClr val="000000"/>
      </a:accent5>
      <a:accent6>
        <a:srgbClr val="000000"/>
      </a:accent6>
      <a:hlink>
        <a:srgbClr val="000000"/>
      </a:hlink>
      <a:folHlink>
        <a:srgbClr val="00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00000"/>
      </a:dk2>
      <a:lt2>
        <a:srgbClr val="000000"/>
      </a:lt2>
      <a:accent1>
        <a:srgbClr val="000000"/>
      </a:accent1>
      <a:accent2>
        <a:srgbClr val="000000"/>
      </a:accent2>
      <a:accent3>
        <a:srgbClr val="000000"/>
      </a:accent3>
      <a:accent4>
        <a:srgbClr val="000000"/>
      </a:accent4>
      <a:accent5>
        <a:srgbClr val="000000"/>
      </a:accent5>
      <a:accent6>
        <a:srgbClr val="000000"/>
      </a:accent6>
      <a:hlink>
        <a:srgbClr val="000000"/>
      </a:hlink>
      <a:folHlink>
        <a:srgbClr val="00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000000"/>
      </a:dk2>
      <a:lt2>
        <a:srgbClr val="000000"/>
      </a:lt2>
      <a:accent1>
        <a:srgbClr val="000000"/>
      </a:accent1>
      <a:accent2>
        <a:srgbClr val="000000"/>
      </a:accent2>
      <a:accent3>
        <a:srgbClr val="000000"/>
      </a:accent3>
      <a:accent4>
        <a:srgbClr val="000000"/>
      </a:accent4>
      <a:accent5>
        <a:srgbClr val="000000"/>
      </a:accent5>
      <a:accent6>
        <a:srgbClr val="000000"/>
      </a:accent6>
      <a:hlink>
        <a:srgbClr val="000000"/>
      </a:hlink>
      <a:folHlink>
        <a:srgbClr val="00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40915</TotalTime>
  <Application>LibreOffice/5.4.4.2$Windows_X86_64 LibreOffice_project/2524958677847fb3bb44820e40380acbe820f960</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2014-11-12T21:47:38Z</dcterms:created>
  <dc:creator/>
  <dc:description/>
  <dc:language>en-US</dc:language>
  <cp:lastModifiedBy/>
  <dcterms:modified xsi:type="dcterms:W3CDTF">2019-02-01T02:04:38Z</dcterms:modified>
  <cp:revision>10070</cp:revision>
  <dc:subject/>
  <dc:title>Creative Presentations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15.0034</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24</vt:i4>
  </property>
  <property fmtid="{D5CDD505-2E9C-101B-9397-08002B2CF9AE}" pid="8" name="PresentationFormat">
    <vt:lpwstr>Custom</vt:lpwstr>
  </property>
  <property fmtid="{D5CDD505-2E9C-101B-9397-08002B2CF9AE}" pid="9" name="ScaleCrop">
    <vt:bool>0</vt:bool>
  </property>
  <property fmtid="{D5CDD505-2E9C-101B-9397-08002B2CF9AE}" pid="10" name="ShareDoc">
    <vt:bool>0</vt:bool>
  </property>
  <property fmtid="{D5CDD505-2E9C-101B-9397-08002B2CF9AE}" pid="11" name="Slides">
    <vt:i4>26</vt:i4>
  </property>
</Properties>
</file>